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DF1CC9-655C-4511-8E2E-B7C313475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F768C-C14F-4B07-AB1F-EBBDC81BB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B230E-599D-434E-A610-4252BFC28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3FED08-42D8-4C1D-9F0A-802231537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4231E5-E9EE-4562-8197-9F1E38798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9CD7FC-A3EC-4CFE-BCF7-8116B89A6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32479A-05FC-4364-A46E-AE94DAF4D6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4E409B-110E-492A-9D7D-A061B05B0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2C8866-1F9F-4E6D-841C-27C0EC339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6B5368-2761-4577-8BFF-CE4DD3103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618F74-4CE1-4CF0-9828-0B3508049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213021205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安全管理制度之公交安全生产值班制度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 fontScale="25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安全生产值班制度概述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公交安全生产值班组织结构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安全生产值班工作流程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安全生产值班监督与考核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安全生产值班培训与教育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安全生产值班风险管理与应急预案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安全生产值班制度概述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125" r="19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强化安全管理意识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通过值班人员的日常巡查和监督，增强全员的安全生产意识，促进安全管理水平的提升。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确保安全生产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通过值班制度，及时发现和解决公交运营中的安全隐患，保障乘客和员工的人身安全。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提高应急响应能力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在紧急情况下，能够迅速启动应急预案，有效应对各类突发事件。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581" r="105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581" r="105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公交公司及其下属各运营单位、场站、维修车间等。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公交公司全体员工，特别是安全生产管理人员、驾驶员、维修工等关键岗位人员。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7209" r="27209"/>
          <a:stretch>
            <a:fillRect/>
          </a:stretch>
        </p:blipFill>
        <p:spPr>
          <a:xfrm>
            <a:off x="8437171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确保每天24小时均有值班人员在岗，随时应对可能发生的安全问题。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全天候值班原则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第一个接到报告的值班人员需负责协调处理或及时上报，确保问题得到妥善处理。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首问负责制原则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交接班时，需确保各项安全生产信息完整传递，避免出现管理空档。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无缝衔接原则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对值班人员的工作表现进行定期考核，并根据考核结果给予相应的奖惩措施，以激励员工更好地履行值班职责。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严格考核与奖惩原则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值班制度基本原则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公交安全生产值班组织结构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由公司管理层轮流担任，负责全面监督和指导值班工作。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确保公交安全生产值班工作的有效进行，处理突发事件，协调资源，提供决策支持。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值班领导及职责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值班领导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值班人员及职责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由公司安全生产部门、运营部门等相关人员组成。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监控公交运营安全状况，及时报告和处理异常情况，协助应急处置小组进行紧急处理，做好值班记录和信息传递工作。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由公司应急管理部门、安全生产部门、运营部门等相关专业人员组成。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应急处置小组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负责应急预案的制定和演练，处理突发事件，指挥协调现场救援工作，评估事件影响并提出改进措施。同时，应急处置小组还需对值班人员进行培训和指导，提高其应急处置能力。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应急处置小组及职责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安全生产值班工作流程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熟悉工作流程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了解并掌握值班期间的工作职责、任务和要求，熟悉相关安全管理制度和应急预案。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做好交接准备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提前与上一班值班人员沟通，了解当前安全生产情况、存在的问题及需要注意的事项。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检查设备设施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对值班所需的设备、设施进行全面检查，确保其完好、可用，如通讯工具、消防器材等。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确认值班安排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根据排班表，确认个人或团队的值班日期、时间和地点，确保无遗漏。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值班前准备工作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对公交车辆、场站、设备等进行实时监控，确保其正常运行，及时发现并处理异常情况。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实时监控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定期对公交场站、车辆停放区、设备设施等进行巡查检查，排查安全隐患，并记录检查情况。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巡查检查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遇到突发事件或安全事故时，迅速启动应急预案，组织人员进行应急处置，并及时向上级报告。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应急处置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详细记录值班期间的工作情况、发现的问题及处理结果等，确保信息传递的及时性和准确性。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信息记录与传递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值班期间工作内容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https://d.book118.com/546213021205010045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2024-09-14T16:27:13.073</cp:lastPrinted>
  <dcterms:created xsi:type="dcterms:W3CDTF">2024-09-14T08:27:13Z</dcterms:created>
  <dcterms:modified xsi:type="dcterms:W3CDTF">2024-09-14T08:27:15Z</dcterms:modified>
</cp:coreProperties>
</file>