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A0302-6D51-4B4C-98EB-427F445B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19E3A-E810-4470-8626-F905B12E4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CDF7E-D60D-4E63-BEA2-25AACC61E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4333A-8D5D-462E-9233-56CF9E48B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C30E6-26F4-4BB1-B5DE-DA220F9C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2BD1D-5AF8-4ADB-9302-B0634ADD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27DAD-B325-452E-A819-B22297083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237D3-4D25-4BB7-B4D1-48B689D9D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F57DE-F437-4936-B0D5-4FA0AA52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A92D7-1E2E-4584-9D43-0BAD61CDB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ACBF-0142-41F2-A8FA-C880B49D3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3024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营销创新方法讨论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营销创新的实践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营销创新是指企业通过创造新的营销策略、工具、渠道和方式，以满足消费者需求并实现销售增长的过程。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营销创新不仅包括产品、价格、促销和地点等传统营销组合的变革，还涉及到品牌管理、客户关系管理、市场调研等方面的创新。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有效的营销创新能够激发消费者购买欲望，提高转化率，促进销售增长。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在竞争激烈的市场环境中，营销创新是企业获得竞争优势的关键因素之一。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通过创新的营销策略，企业可以吸引更多目标客户，提高品牌知名度和忠诚度。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随着互联网、大数据、人工智能等技术的发展，为企业提供了更多的营销创新机会。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消费者需求的不断变化和升级，促使企业不断进行营销创新以满足市场需求。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市场竞争的加剧促使企业寻求差异化竞争优势，推动营销创新的发展。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营销创新的驱动因素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产品创新是营销创新的核心，通过开发新产品或改进现有产品来满足市场需求。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产品创新可以包括功能提升、设计改进、包装创新等方面，以满足消费者对品质、外观和便利性的需求。通过产品创新，企业可以抢占市场先机，提高市场份额。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价格创新是通过制定合理的价格策略来吸引消费者并实现盈利。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价格创新可以包括价格定位、折扣策略、捆绑销售等手段，以适应市场需求和竞争环境。企业可以根据产品定位、目标客户和竞争对手情况来制定价格策略，实现最佳的市场效果。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渠道创新是通过优化销售渠道来提高产品流通效率和市场份额。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渠道创新可以包括线上渠道、线下渠道、分销渠道等方面的优化。企业可以根据产品特点和市场状况来选择合适的销售渠道，提高产品覆盖率和销售量。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促销创新是通过各种促销手段来吸引消费者并促进销售。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促销创新可以包括广告宣传、促销活动、赠品活动等手段，以提高消费者购买意愿和忠诚度。企业可以根据目标客户和促销目的来选择合适的促销手段，实现最佳的市场效果。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品牌创新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品牌创新是通过塑造独特的品牌形象来提高品牌知名度和忠诚度。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品牌创新可以包括品牌定位、品牌形象、品牌传播等方面的优化。企业可以通过品牌创新来提升品牌价值和竞争力，吸引更多消费者并保持市场份额。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营销创新的实践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https://d.book118.com/546213024203010050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2024-09-16T04:20:16.218</cp:lastPrinted>
  <dcterms:created xsi:type="dcterms:W3CDTF">2024-09-15T20:20:16Z</dcterms:created>
  <dcterms:modified xsi:type="dcterms:W3CDTF">2024-09-15T20:20:18Z</dcterms:modified>
</cp:coreProperties>
</file>