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D9C0D-0BAB-4A3F-A659-C0860C2D8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EE6B2-302C-48A8-9057-6C19F5E78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CC5E2-F522-47F7-A2C0-16792C05D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CAB58-8C7C-486A-8BE0-2FEB294CE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815A4C-D611-45AE-92CB-905737263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1BEC32-7551-4CF4-9BB9-AE14D7E9B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AEECA1-DA21-46B9-911F-3BAA108E4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FA11C-0813-427E-B102-FCDBA39CC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93D1E-ECA4-4BB9-A94B-74B92A4F1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DF705-E7B4-45F3-9203-AE7B0A252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E9EAB-39A0-4951-B81C-CCCE46624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13132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心理健康教研反思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心理健康教研现状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心理健康教育的核心内容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心理健康教育的有效方法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教研反思的结论与建议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良好的心理健康有助于个体更好地应对生活中的挑战和压力，提高生活质量，促进个人成长和发展。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心理健康是个人全面发展的基础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心理健康和生理健康之间存在密切的关联，心理状态的平衡对身体健康具有重要影响。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心理健康与生理健康相互影响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个体的心理健康水平直接影响社会的稳定和发展，提高心理健康水平有助于减少社会问题，促进社会和谐。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心理健康是社会和谐稳定的基石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130280" y="4794077"/>
            <a:ext cx="206512" cy="224827"/>
          </a:xfrm>
          <a:prstGeom prst="ellipse">
            <a:avLst/>
          </a:pr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04107" y="5054031"/>
            <a:ext cx="458857" cy="214544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增强学生心理健康意识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教研反思的目的和意义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反思过程有助于教师深入了解自己的教学实践，发现自己的不足之处，从而有针对性地提升自身专业素养。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通过对心理健康教研进行反思，教师可以发现并改进教学方法和策略，提高教学质量和效果。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教师通过反思可以更好地理解学生的需求和问题，从而更好地引导学生培养心理健康意识，提高心理健康水平。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反思能够激发教师的创新思维，发现新的教学思路和方法，推动心理健康教育的改革和发展。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心理健康教研现状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重视实践与理论结合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多元化的教学方法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关注学生个体差异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288" r="328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当前教研的优点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当前心理健康教研强调实践与理论的结合，通过实际案例分析，帮助学生理解理论知识，提高解决实际问题的能力。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心理健康教研采用了多种教学方法，如小组讨论、角色扮演、案例分析等，这些方法有助于激发学生的学习兴趣，提高他们的参与度。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在心理健康教研中，教师关注学生的个体差异，根据学生的不同需求和特点，采用针对性的教学方法和策略，以满足学生的个性化需求。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教材内容滞后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当前心理健康教研所使用的教材内容相对滞后，未能及时反映最新的研究成果和趋势，这可能会影响学生的学习效果和兴趣。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缺乏足够的实践机会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虽然心理健康教研重视实践与理论的结合，但实践机会仍然不足，这可能会影响学生实际操作能力的提升。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教师素质参差不齐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在心理健康教研中，教师的素质参差不齐，有些教师可能缺乏足够的专业知识和教学经验，这可能会影响教学质量和学生的学习效果。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当前教研的不足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cxnSp>
        <p:nvCxnSpPr>
          <p:cNvPr id="5" name="Connector 5"/>
          <p:cNvCxnSpPr/>
          <p:nvPr/>
        </p:nvCxnSpPr>
        <p:spPr>
          <a:xfrm flipH="1">
            <a:off x="7976372" y="1657454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143269" y="1657454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增加实践机会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更新教材内容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提升教师素质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改进的必要性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为了提高心理健康教研的质量和效果，需要更新教材内容，及时反映最新的研究成果和趋势，以激发学生的学习兴趣和满足他们的学习需求。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为了提高学生的实际操作能力，需要增加实践机会，通过更多的实际案例分析和实践操作，帮助学生更好地理解和应用理论知识。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为了提高教学质量和学生的学习效果，需要提升教师的素质，加强教师的专业培训和教学经验交流，以确保教师具备足够的专业知识和教学能力。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心理健康教育的核心内容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传授心理健康基础知识是心理健康教育的重要环节，有助于学生了解心理健康的基本概念、原理和方法。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在传授基础知识的过程中，教师需要确保所教授的内容准确、全面，并能够帮助学生理解心理健康的重要性。此外，教师还应该注重培养学生的自主学习能力，引导学生主动探索和学习心理健康知识。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基础知识传授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技能培养是心理健康教育的关键环节，有助于学生掌握应对心理问题的技巧和方法。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技能培养方面，教师需要关注学生的实际需求，根据不同的情况和问题，教授相应的应对技巧和方法。例如，教授学生如何调节情绪、减轻压力、处理人际关系等。同时，教师还需要注重培养学生的自我调节能力，帮助学生更好地应对生活中的挑战和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情感支持是心理健康教育中不可或缺的一环，有助于学生在面对心理问题时得到及时的关心和支持。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可以通过多种方式实现，如提供倾听、鼓励、支持和理解等。教师需要关注学生的情感需求，尊重学生的感受，并给予积极的回应和支持。同时，教师还应该鼓励学生之间的相互支持和关心，营造一个积极、健康的班级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心理健康教育的有效方法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https://d.book118.com/546213132002010100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2024-09-23T18:19:52.081</cp:lastPrinted>
  <dcterms:created xsi:type="dcterms:W3CDTF">2024-09-23T10:19:52Z</dcterms:created>
  <dcterms:modified xsi:type="dcterms:W3CDTF">2024-09-23T10:19:53Z</dcterms:modified>
</cp:coreProperties>
</file>