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353FD-246C-4178-B078-CB528FD78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E5159-4C42-4DDB-AF75-856F863B1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376DF-527A-426D-9283-E995DD8F0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2015C-191C-415B-A711-9867B86C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F7C4F-49F9-4A20-A6ED-B0B6B0A66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6459F-4F47-444D-BA5F-CA02C3CB7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BD83F-CBAC-4D54-9315-991D2AEC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42AE5-634D-43DB-892F-582C9C5EF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EC9C5-BF09-41E1-9893-BF5AA2E2C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C8310-6C5F-4621-BD74-39F44E8EC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D1AF8-0ED3-47C9-80CF-11626CAE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4100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游离体护理课件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游离体的基本知识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游离体的护理方法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游离体护理的注意事项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游离体护理的案例分析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游离体的基本知识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游离体是指身体内或身体表面形成的孤立、自由、可移动的物体，通常由组织碎片、细胞或液体形成。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游离体可以出现在身体的任何部位，但常见于关节腔、滑膜囊、腱鞘等部位。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游离体的定义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游离体的形成原因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游离体的形成通常与创伤、炎症、退行性病变等因素有关。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创伤可以导致组织损伤，形成游离体；炎症可以刺激组织增生，形成游离体；退行性病变则是因为组织老化、退化，导致游离体的形成。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根据游离体的来源，可分为内源性游离体和外源性游离体。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根据游离体的性质，可分为软性游离体和硬性游离体。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内源性游离体是由身体内部组织形成的，如关节软骨、滑膜等；外源性游离体则是由于外部因素进入身体而形成的，如灰尘、异物等。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软性游离体通常由软组织形成，质地较软；硬性游离体则由钙盐等矿物质沉积形成，质地较硬。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游离体的分类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游离体的护理方法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根据游离体的性质和症状，选择适当的药物进行治疗，如非甾体消炎药、糖皮质激素等。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休息与制动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如热敷、按摩等，可以缓解疼痛、促进血液循环，有助于游离体的吸收和消退。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对于疼痛较重的游离体，需要适当休息和制动，避免剧烈运动和重复损伤。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当游离体较大、症状严重、保守治疗无效时，需要考虑手术治疗。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625" r="22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手术适应症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根据游离体的位置和大小，选择合适的手术方式，如关节镜手术、切开手术等。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手术后需要适当制动、康复训练，并定期复查，以确保手术效果和游离体的消退。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44" b="69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687" b="28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60" b="99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关节活动度训练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在疼痛可忍受的范围内，进行适当的关节活动度训练，以促进关节液的流动和游离体的消退。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肌肉力量训练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加强肌肉力量的训练，可以提高关节的稳定性和减轻游离体引起的疼痛。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如超声波、电疗等，可以促进血液循环和游离体的吸收。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https://d.book118.com/546214100011010103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2024-09-28T04:19:00.263</cp:lastPrinted>
  <dcterms:created xsi:type="dcterms:W3CDTF">2024-09-27T20:19:00Z</dcterms:created>
  <dcterms:modified xsi:type="dcterms:W3CDTF">2024-09-27T20:19:02Z</dcterms:modified>
</cp:coreProperties>
</file>