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FEBC5-C3F6-4466-B785-48E11CD7E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9A3AF-0CBE-4EBA-8A97-366305592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FE157-1140-4CEB-AD6A-C0A28B24F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347C2-F608-4725-BCC1-23485B2A1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A03B5C-F578-46F5-997A-B43837058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D58889-A699-4ADF-B5B4-0FEE5940A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202B4F-CF6E-47C4-8B4E-CA58B1784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D7E5C-EB7C-42DC-8403-EEEF5FEA1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E6795-962A-47D2-AF1E-0C05E89FD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EDEB4-89D3-4EFC-A134-34F4964F2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E646E-D072-4F53-8036-F49895CEE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1412323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电视剧制作可行性方案策划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制作团队组建与分工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拍摄计划与进度安排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营销推广与品牌建设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随着观众数量的增加和付费模式的普及，电视剧市场规模不断扩大。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多元化内容需求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观众对电视剧内容的需求越来越多元化，包括不同类型的剧集、不同文化背景的故事等。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高质量制作标准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随着制作技术的不断提高和观众审美的变化，高质量的制作标准已经成为电视剧行业的重要趋势。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电视剧市场现状及趋势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通过精品剧集的制作和发行，提升制作公司和相关品牌的影响力和知名度。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打造精品剧集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通过优秀的剧本、出色的演员阵容和高质量的制作水平，打造一部具有广泛影响力的精品剧集。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实现商业成功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通过优秀的营销策略和发行渠道，实现剧集的商业成功，包括高收视率、高点击量和高口碑。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以年轻人为主要受众群体，关注他们的审美和兴趣点，打造符合年轻人喜好的剧集。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年轻观众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注重多元文化背景的表达和呈现，吸引不同文化背景的观众。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多元文化背景观众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针对追求高质量剧集的观众群体，提供具有深度和内涵的优秀剧集。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高质量剧集爱好者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内容创意与策划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考虑当前市场趋势和观众喜好，选择具有独特视角和新颖性的题材，如历史传奇、科幻探险、都市情感等。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在传统题材中融入现代元素，或将不同题材进行巧妙结合，创造新的故事背景和情节，以吸引观众注意。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题材选择及创新点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题材选择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故事情节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设计紧凑且富有张力的故事情节，包括起承转合、高潮迭起等要素，确保剧情发展引人入胜。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塑造鲜明、立体的角色形象，包括主要角色和配角，注重角色性格、背景和命运的刻画，使观众产生共鸣。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故事情节构思与角色设定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文化内涵及价值观传达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文化内涵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挖掘和传承中华优秀传统文化，通过故事情节和角色表现，展现民族精神和文化特色。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价值观传达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积极传递正能量和正确的价值观，如爱国主义、集体主义、拼搏奋斗等，引导观众树立正确的世界观、人生观和价值观。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制作团队组建与分工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23" r="33423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导演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负责整部电视剧的艺术风格和创作方向，具备丰富的拍摄经验和出色的艺术审美能力。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负责剧本的创作和修改，与导演紧密合作，确保剧情的连贯性和吸引力。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制片人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负责电视剧的筹备、拍摄和后期制作等全过程，具备项目管理和资源整合能力。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导演、编剧、制片人等核心成员介绍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演员阵容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根据角色设定和剧情需要，选择实力派演员和具有潜力的新人，打造多样化、有层次的演员阵容。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选角标准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注重演员的表演实力、形象气质与角色的契合度，以及对剧本和角色的理解和表达能力。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演员阵容搭配及选角标准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各部门职责划分与协作机制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摄影部门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负责拍摄现场的布置、灯光、摄影等技术支持，确保画面质量和视觉效果。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剪辑部门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负责电视剧的后期制作，包括剪辑、特效、音效等，确保成片的节奏感和观赏性。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美术部门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负责电视剧的场景设计、服装道具等视觉元素的呈现，营造符合剧情需要的艺术氛围。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宣传部门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负责电视剧的宣传推广，制定营销策略，提高作品知名度和影响力。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拍摄计划与进度安排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https://d.book118.com/546214123233010044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2024-09-13T12:10:47.589</cp:lastPrinted>
  <dcterms:created xsi:type="dcterms:W3CDTF">2024-09-13T04:10:47Z</dcterms:created>
  <dcterms:modified xsi:type="dcterms:W3CDTF">2024-09-13T04:10:49Z</dcterms:modified>
</cp:coreProperties>
</file>