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7F0B0-B595-45E3-8499-DB65B472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F52A3-F637-4651-A042-D87BF351F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A50BC-740C-4DCD-A348-DFB801A78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039C7-55E4-4E53-A933-5DF0B2769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636F09-E151-45BB-9A72-120930BAB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6A4E4-3B6A-4BC2-BAD5-0EF09155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2DFA15-7EDD-4A7D-B2E2-482084D35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77A55-BAAF-4E41-8B9D-8550669FC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05069-3350-4C37-858B-AD601EEC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104A-A666-410C-8D73-9CD80521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DC29D-6EC5-45F4-87AC-AE8FC89F8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41512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《原子核式结构》PPT课件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原子核式结构的提出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原子核式结构的实验依据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原子核式结构的理论解释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原子核式结构的应用与拓展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原子核式结构的挑战与未来发展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原子核式结构的提出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19世纪末，物理学界出现了一系列对经典理论产生挑战的新观察和新现象。其中，电子和放射性的发现使得科学家开始质疑原子不可分的传统观念。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1900年，普朗克提出量子假说，为之后的原子结构研究奠定了理论基础。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810" b="1181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1905年，爱因斯坦提出光子概念，进一步推动了量子理论的发展。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54" b="1025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通过α粒子散射实验，证实了原子核的存在，并提出了原子核式结构模型。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卢瑟福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德布罗意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在卢瑟福模型的基础上，引入量子化概念，成功解释了氢原子光谱。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提出物质波理论，为之后的量子力学发展做出了重要贡献。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提出者及其贡献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46" r="2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原子核式结构的意义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该模型解释了原子稳定性、元素性质和放射性等众多现象，对于化学、生物学和材料科学等领域产生了深远影响。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原子核式结构的提出，彻底改变了人类对物质基本构成的认识，为之后的量子力学和粒子物理学发展奠定了基础。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原子核式结构的实验依据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电子的发现与实验验证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电子的发现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电子是第一个被发现的亚原子粒子，由汤姆逊在1897年通过实验发现。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电子的带负电性质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实验证实电子带有负电荷，与正电荷相互吸引，符合电中性原理。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电子的波动性实验证据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通过电子干涉和衍射实验，证实了电子具有波动性质。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线状光谱的实验证据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通过对氢原子光谱的研究，发现氢原子光谱为特征线状光谱。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原子能级的实验证据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通过对不同元素的原子光谱分析，证实了原子能级的存在。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原子光谱的分类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根据原子能级的不同，原子光谱可分为线状光谱和连续光谱。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原子光谱的实验依据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卢瑟福通过实验发现，放射性物质能够释放出高速运动的α粒子。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α粒子的发射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实验中发现，绝大多数α粒子穿过金箔后仍沿原来的方向前进，但有少数α粒子发生较大的偏转。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α粒子的散射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根据α粒子的散射实验结果，卢瑟福提出了原子核式结构模型，即原子由带正电的原子核和带负电的电子组成，电子绕着原子核旋转。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原子核式结构的提出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卢瑟福的α粒子散射实验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原子核式结构的理论解释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https://d.book118.com/546214151241010042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2024-09-10T15:20:45.383</cp:lastPrinted>
  <dcterms:created xsi:type="dcterms:W3CDTF">2024-09-10T07:20:45Z</dcterms:created>
  <dcterms:modified xsi:type="dcterms:W3CDTF">2024-09-10T07:20:47Z</dcterms:modified>
</cp:coreProperties>
</file>