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CF38E-3A0B-4FC6-9AC9-D407FFC43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EF68D-3F3F-4B09-9A5F-02EB95EA3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F9054-D7D5-4482-8825-A725DA512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1B3F2-406C-4FB9-A4E6-CB44622FF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481AEC-4612-4458-8B6C-F7A1D0E0C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72ACD7-C1B6-4B2E-BF00-9CF8969F5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3A8581-F8CD-4DD6-A22B-309EEE118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63A9B-C734-4F58-9943-F3097C22E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3DE0D-9D5E-4E9A-973C-AE1556C6B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45F42-D776-482A-A461-2A8EFF83D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83FCE-21EC-4F66-A0AC-E44A7260D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15052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可口可乐瓶身文字分析报告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可口可乐瓶身文字概述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瓶身文字对品牌形象的影响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瓶身文字的市场策略分析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瓶身文字的创新和未来趋势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可口可乐作为全球知名的饮料品牌，其瓶身文字设计对于品牌形象和消费者认知有着重要的影响。随着市场竞争的加剧和消费者需求的多样化，瓶身文字的设计变得越来越重要。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本研究旨在深入分析可口可乐瓶身文字的设计特点、信息传达效果以及与消费者心理的关系，以期为品牌管理和营销策略提供有益的参考。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研究的背景和目的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本研究主要关注可口可乐在全球市场上的瓶身文字设计，包括英文、中文、西班牙文等多个语言版本。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采用内容分析法，对收集到的可口可乐瓶身文字进行深入分析，包括文字类型、语言风格、信息结构等方面。同时，结合消费者心理学和品牌传播理论，对瓶身文字的信息传达效果进行评估。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可口可乐瓶身文字概述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早期的可口可乐瓶身文字较为简单，主要是品牌名称和标志。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早期瓶身文字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现代的可口可乐瓶身文字更加丰富，包括品牌故事、营销口号和产品信息等。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现代瓶身文字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随着品牌的发展和市场需求的改变，可口可乐瓶身文字也在不断演变，以更好地吸引消费者和传达品牌价值。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瓶身文字的演变原因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瓶身文字的历史演变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瓶身文字中最重要的部分是品牌名称，即“可口可乐”。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品牌名称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为了吸引消费者，可口可乐在瓶身上使用了许多经典的营销口号，如“享受畅快”、“畅饮畅快”等。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营销口号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瓶身文字还包括产品类型、容量、口味等信息，方便消费者了解产品特点。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产品信息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部分瓶身文字还会介绍可口可乐的品牌故事，以增强消费者对品牌的认同感和忠诚度。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品牌故事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453" r="19453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瓶身文字的主要内容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可口可乐瓶身文字通常采用简洁、易读的字体，以便消费者在短时间内快速获取信息。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瓶身文字的布局也经过精心设计，以突出重点信息，同时保持整体美观。例如，品牌名称和营销口号通常会占据较大的空间，而产品信息和品牌故事则相对较小。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设计目的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瓶身文字的字体和布局设计旨在提高消费者的阅读兴趣，同时传达出可口可乐品牌的形象和价值观。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瓶身文字的字体和布局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瓶身文字对品牌形象的影响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6743" r="36743"/>
          <a:stretch>
            <a:fillRect/>
          </a:stretch>
        </p:blipFill>
        <p:spPr>
          <a:xfrm>
            <a:off x="740687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可口可乐瓶身文字通过简短、精炼的语句，向消费者传达了品牌的价值观，如“分享快乐”、“积极向上”等。这些文字能够引起消费者的共鸣，增强品牌认同感。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传达方式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可口可乐瓶身文字采用了简洁、明了的方式，将品牌的核心信息传递给消费者。这种传达方式既符合品牌形象，又容易被消费者理解和接受。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传达品牌价值观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可口可乐瓶身文字具有独特的风格和特点，与其他品牌形成明显的区分。这种独特性有助于消费者在众多品牌中快速识别可口可乐。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可口可乐瓶身文字采用了醒目、鲜明的字体和颜色，能够在第一时间吸引消费者的注意力。这种视觉冲击力对于增强品牌识别度起到了重要作用。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增强品牌识别度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视觉冲击力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https://d.book118.com/546215052030010051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2024-09-16T20:48:25.815</cp:lastPrinted>
  <dcterms:created xsi:type="dcterms:W3CDTF">2024-09-16T12:48:25Z</dcterms:created>
  <dcterms:modified xsi:type="dcterms:W3CDTF">2024-09-16T12:48:27Z</dcterms:modified>
</cp:coreProperties>
</file>