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30F97-892B-47F8-82EE-3FE133B9B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F2AF1C-69E7-4A93-A9A1-FB959895B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86AA1E-0496-4657-B487-F28D8648D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DB336E-AEF6-425A-907E-4C544A4B3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319D93-0897-487E-82D8-395D5729F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A8B2DD-D1E0-4D01-927D-4D0DA4AB6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4AE57F-30EE-4051-8DA8-8F6BB1ECC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4C4A7-13D2-4194-831F-699774E04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DF655E-61C1-4992-9C9F-02A29717A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83079-E615-4504-A7E4-554F3EA23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160083-1F37-435B-A989-D4E7BFA5E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21505403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24年物料采购主管第一季度工作回顾与反思\n## 1.第一季度物料采购概况及数据分析\n### 1.1第一季度物料采购总量及类别统计\n### 1.2物料采购成本及支出分析\n### 1.3供应商表现及评估\n## 2.第一季度物料采购策略及执行情况\n### 2.1物料采购策略制定及调整\n### 2.2物料采购执行过程中的问题及解决方案\n### 2.3物料采购周期及库存管理优化\n## 3.第一季度物料采购风险管理及应对措施\n### 3.1物料采购市场风险识别及预警\n### 3.2物料采购供应商风险管理及应对措施\n### 3.3物料采购价格波动风险分析及控制\n## 4.第一季度物料采购团队建设及培训\n### 4.1物料采购团队组织架构及人员配置\n### 4.2物料采购团队培训及能力提升\n### 4.3物料采购团队绩效管理及激励\n## 5.第一季度物料采购工作亮点及不足\n### 5.1第一季度物料采购工作亮点总结\n### 5.2第一季度物料采购不足之处分析及改进措施\n### 5.3第二季度物料采购工作展望及计划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4200"/>
              <a:t>2024年物料采购主管第一季度工作回顾与反思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0728" y="1272759"/>
            <a:ext cx="330539" cy="480131"/>
          </a:xfrm>
        </p:spPr>
        <p:txBody>
          <a:bodyPr/>
          <a:lstStyle/>
          <a:p>
            <a:r>
              <a:rPr lang="en-US" smtClean="0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1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2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第一季度物料采购概况及数据分析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5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5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物料采购总量</a:t>
                </a:r>
                <a:endParaRPr/>
              </a:p>
            </p:txBody>
          </p:sp>
          <p:sp>
            <p:nvSpPr>
              <p:cNvPr id="15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2024年第一季度物料采购总量为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1000吨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与2023年第四季度相比，增长了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5%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主要原因是生产需求的增加</a:t>
                </a:r>
                <a:endParaRPr/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物料类别统计</a:t>
                </a:r>
                <a:endParaRPr/>
              </a:p>
            </p:txBody>
          </p:sp>
          <p:sp>
            <p:nvSpPr>
              <p:cNvPr id="16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钢铁类：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300吨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塑料类：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150吨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15%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350吨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35%</a:t>
                </a:r>
                <a:endParaRPr/>
              </a:p>
            </p:txBody>
          </p:sp>
        </p:grpSp>
        <p:grpSp>
          <p:nvGrpSpPr>
            <p:cNvPr id="16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6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物料采购结构分析</a:t>
                </a:r>
                <a:endParaRPr/>
              </a:p>
            </p:txBody>
          </p:sp>
          <p:sp>
            <p:nvSpPr>
              <p:cNvPr id="16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与2023年第四季度相比，钢铁类增长了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8%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，塑料类增长了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2%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，电子类增长了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1%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，其他类增长了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6%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钢铁类占比最高，主要原因是生产需求的增加</a:t>
                </a:r>
                <a:endParaRPr/>
              </a:p>
            </p:txBody>
          </p:sp>
        </p:grpSp>
      </p:grpSp>
      <p:pic>
        <p:nvPicPr>
          <p:cNvPr id="16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第一季度物料采购总量及类别统计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6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6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7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7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物料采购成本</a:t>
                </a:r>
                <a:endParaRPr/>
              </a:p>
            </p:txBody>
          </p:sp>
          <p:sp>
            <p:nvSpPr>
              <p:cNvPr id="17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2024年第一季度物料采购总成本为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500万元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与2023年第四季度相比，增长了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6%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主要原因是原材料价格的上涨</a:t>
                </a:r>
                <a:endParaRPr/>
              </a:p>
            </p:txBody>
          </p:sp>
        </p:grpSp>
        <p:grpSp>
          <p:nvGrpSpPr>
            <p:cNvPr id="17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物料采购支出分析</a:t>
                </a:r>
                <a:endParaRPr/>
              </a:p>
            </p:txBody>
          </p:sp>
          <p:sp>
            <p:nvSpPr>
              <p:cNvPr id="17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钢铁类：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150万元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塑料类：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100万元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75万元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15%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其他类：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175万元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，占比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35%</a:t>
                </a:r>
                <a:endParaRPr/>
              </a:p>
            </p:txBody>
          </p:sp>
        </p:grpSp>
        <p:grpSp>
          <p:nvGrpSpPr>
            <p:cNvPr id="18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物料采购成本控制策略</a:t>
                </a:r>
                <a:endParaRPr/>
              </a:p>
            </p:txBody>
          </p:sp>
          <p:sp>
            <p:nvSpPr>
              <p:cNvPr id="18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与供应商谈判，争取更优惠的价格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优化采购策略，降低采购成本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提高物料利用率，减少浪费</a:t>
                </a:r>
                <a:endParaRPr/>
              </a:p>
            </p:txBody>
          </p:sp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物料采购成本及支出分析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86" name="组合 185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8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供应商表现统计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2024年第一季度共有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50家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供应商参与物料采购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其中，优秀供应商占比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20%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，良好供应商占比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50%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，一般供应商占比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25%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，不合格供应商占比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5%</a:t>
                </a:r>
                <a:endParaRPr/>
              </a:p>
            </p:txBody>
          </p:sp>
          <p:sp>
            <p:nvSpPr>
              <p:cNvPr id="19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供应商评估指标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交货准时率：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90%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货物质量合格率：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95%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售后服务满意度：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85%</a:t>
                </a:r>
                <a:endParaRPr/>
              </a:p>
            </p:txBody>
          </p:sp>
          <p:sp>
            <p:nvSpPr>
              <p:cNvPr id="19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9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供应商合作策略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对于优秀和良好的供应商，加大合作力度，提高采购份额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对于一般供应商，进行辅导和培训，提高其服务水平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对于不合格供应商，进行淘汰和替换，保证采购质量</a:t>
                </a:r>
                <a:endParaRPr/>
              </a:p>
            </p:txBody>
          </p:sp>
          <p:sp>
            <p:nvSpPr>
              <p:cNvPr id="19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供应商表现及评估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1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第一季度物料采购策略及执行情况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物料采购策略制定</a:t>
                </a:r>
                <a:endParaRPr/>
              </a:p>
            </p:txBody>
          </p:sp>
          <p:sp>
            <p:nvSpPr>
              <p:cNvPr id="20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根据生产需求和市场行情，制定物料采购计划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分析物料采购成本，制定采购预算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选择合适的供应商，建立长期合作关系</a:t>
                </a:r>
                <a:endParaRPr/>
              </a:p>
            </p:txBody>
          </p:sp>
          <p:sp>
            <p:nvSpPr>
              <p:cNvPr id="20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物料采购策略调整</a:t>
                </a:r>
                <a:endParaRPr/>
              </a:p>
            </p:txBody>
          </p:sp>
          <p:sp>
            <p:nvSpPr>
              <p:cNvPr id="2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针对原材料价格波动，及时调整采购策略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针对生产需求变化，及时调整物料采购计划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针对供应商表现，调整供应商合作策略</a:t>
                </a:r>
                <a:endParaRPr/>
              </a:p>
            </p:txBody>
          </p:sp>
          <p:sp>
            <p:nvSpPr>
              <p:cNvPr id="21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物料采购策略制定及调整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物料采购执行过程中的问题</a:t>
                </a:r>
                <a:endParaRPr/>
              </a:p>
            </p:txBody>
          </p:sp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供应商交货延期：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5次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物料质量不合格：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8次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售后服务不满意：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10次</a:t>
                </a:r>
                <a:endParaRPr/>
              </a:p>
            </p:txBody>
          </p:sp>
          <p:sp>
            <p:nvSpPr>
              <p:cNvPr id="2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解决方案</a:t>
                </a:r>
                <a:endParaRPr/>
              </a:p>
            </p:txBody>
          </p:sp>
          <p:sp>
            <p:nvSpPr>
              <p:cNvPr id="2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对于供应商交货延期，加强与供应商沟通，要求其提高交货准时率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对于物料质量不合格，要求供应商进行整改，提高货物质量合格率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对于售后服务不满意，要求供应商提高售后服务质量，满足生产需求</a:t>
                </a:r>
                <a:endParaRPr/>
              </a:p>
            </p:txBody>
          </p:sp>
          <p:sp>
            <p:nvSpPr>
              <p:cNvPr id="2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物料采购执行过程中的问题及解决方案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物料采购周期及库存管理优化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1" name="组合 24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2" name="组合 241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物料采购周期优化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通过与供应商建立长期合作关系，提高采购周期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优化采购流程，提高采购效率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采用先进的采购管理工具，降低采购周期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7" name="组合 246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库存管理优化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采用先进的库存管理方法，如JIT、ERP等，提高库存管理水平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加强库存监控，防止库存积压和缺货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提高物料利用率，减少浪费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第一季度物料采购风险管理及应对措施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物料采购市场风险识别及预警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组合 1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组合 11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物料采购市场风险识别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原材料价格波动：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供应商交货延期：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3%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物料质量问题：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2%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组合 16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物料采购市场风险预警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建立风险预警机制，实时关注市场行情变化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与供应商保持良好沟通，及时了解供应商动态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加强物料采购过程中的监控，发现问题及时解决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https://d.book118.com/546215054030010051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2024年物料采购主管第一季度工作回顾与反思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2024-09-16T20:48:26.407</cp:lastPrinted>
  <dcterms:created xsi:type="dcterms:W3CDTF">2024-09-16T12:48:26Z</dcterms:created>
  <dcterms:modified xsi:type="dcterms:W3CDTF">2024-09-16T12:48:28Z</dcterms:modified>
</cp:coreProperties>
</file>