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5C8BE-F5ED-402C-B6F2-7329AB48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AED47-0B21-49BE-ACC9-1A802A46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9D415-525B-41EC-BE8D-C162AD07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F714C-5CA1-4DD7-AA27-560513073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B2081-62D9-4CA6-9D99-E0FDB4187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57A6C-5E9B-4352-B770-2DEF134FC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4B0286-955C-4CC7-B639-E26A1367C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822EF-6A93-4897-9E72-EFF220C6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FD1BF-B8B6-4607-ABAF-3DFBA59F5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54F69-A31F-49D0-9A86-68CCE4B6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8CA10-BB0A-47D7-ACF9-5277BDE12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15134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电子商务网站系统分析与设计课件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电子商务网站系统实现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电子商务网站运营与维护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电子商务是指在互联网、内部网和增值网上以电子交易方式进行交易活动和相关服务活动，是传统商业活动各环节的电子化、网络化。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便捷性、全球性、低成本和高效率。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20世纪90年代初，电子商务开始发展，以信息发布为主。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20世纪90年代末至21世纪初，电子商务逐渐成熟，网上购物和支付开始兴起。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21世纪初至今，电子商务不断创新和完善，成为全球商业活动的重要组成部分。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电子商务网站的分类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B2B（Business-to-Business）：企业与企业之间的电子商务，如阿里巴巴。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B2C（Business-to-Consumer）：企业与个人之间的电子商务，如京东、天猫。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C2C（Consumer-to-Consumer）：个人与个人之间的电子商务，如淘宝、闲鱼。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O2O（Online-to-Offline）：线上与线下结合的电子商务，如美团、饿了么。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电子商务网站系统分析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用户群体特征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分析目标用户群体的年龄、性别、地域、职业等特征，了解用户的基本情况。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通过问卷调查、访谈等方式，了解用户对电子商务网站的需求和期望，挖掘潜在需求。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对竞争对手的电子商务网站进行分析，了解其优缺点，以便更好地满足用户需求。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分析电子商务网站必须具备的基本功能，如商品展示、购物车、结算等。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扩展功能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根据用户需求和业务发展需要，分析可扩展的功能，如会员管理、在线客服、物流查询等。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根据特定行业或企业的需求，分析可定制化的功能，满足个性化需求。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分析电子商务网站的技术架构，包括前端技术、后端技术、数据库技术等。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分析系统的各个模块及其功能，如商品模块、订单模块、支付模块等。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分析系统各模块之间的集成方式和数据交互方式。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系统集成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数据流程图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使用数据流程图表示系统数据的流动和处理过程。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分析数据的安全性和隐私保护措施，确保数据的安全性和完整性。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数据字典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定义系统中使用的数据项及其属性，包括数据类型、长度、取值范围等。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电子商务网站系统设计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https://d.book118.com/546215134142010055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2024-09-23T05:08:10.606</cp:lastPrinted>
  <dcterms:created xsi:type="dcterms:W3CDTF">2024-09-22T21:08:10Z</dcterms:created>
  <dcterms:modified xsi:type="dcterms:W3CDTF">2024-09-22T21:08:12Z</dcterms:modified>
</cp:coreProperties>
</file>