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989E9-CC1D-4C9E-81BA-BA5D902D8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2A4EA-92ED-4A1A-B7B7-BE6850C8C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B24EA-2B5A-4A91-9070-EC03A1832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CACA5-FB11-42B0-9FF8-930F005A2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460053-EC6F-40AC-B6B7-9766FF548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786B9-A627-4392-8317-B81AD3EF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A04A5-98B9-4CDA-9A5E-4DAEDD5AE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2649E-7FE1-44B7-B9CA-648A99A40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F23D6-8BE8-48C7-B74B-7CBE4985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4AE24-E94E-4E0E-80AF-19F6BBECB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53BDF-310B-4793-9ADD-29B950625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5145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向苹果WWDC大会主题演讲学演示技巧管理资料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演讲前的准备工作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吸引听众注意力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清晰传达信息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与听众建立互动与连接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运用视觉辅助工具提升效果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总结回顾与行动号召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演讲前的准备工作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85" r="180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241" r="38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确保演讲内容紧密围绕主题展开，避免偏离。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明确演讲主题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明确希望通过演讲达到的效果，如传递信息、说服听众、激发情感等。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设定演讲目标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确定演讲主题和目标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129" r="712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研究听众的年龄、职业、兴趣等，以便更好地满足他们的需求。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了解受众背景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找出听众最关心的问题和需求，使演讲内容更具针对性。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挖掘受众痛点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分析受众需求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设计演讲结构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合理安排演讲的开头、正文和结尾，确保逻辑清晰、层次分明。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准备演讲素材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收集与主题相关的数据、案例、故事等，使演讲内容更丰富、有说服力。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92" r="229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制定详细演讲计划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8" b="2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通过多次排练熟悉演讲内容，提高演讲的流畅度和自信度。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根据演讲场合的要求，合理安排演讲时间，避免超时或时间不足。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排练与时间控制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多次排练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吸引听众注意力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幽默元素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在演讲开始时，使用与主题相关的幽默元素，如轻松的小故事、自嘲或双关语，以缓解紧张气氛并吸引听众的注意力。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与听众进行简单的互动，如提问或小游戏，让他们参与到演讲中来，从而增强参与感和兴趣。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利用幽默开场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分享与演讲主题相关的个人经历或故事，让听众产生共鸣和情感联系，从而更深入地理解演讲内容。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展示客户或用户的真实故事和案例，突出产品或服务的实际应用和优势，让听众更容易接受和信任。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讲述感人故事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提出问题引发思考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引人深思的问题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提出与演讲主题相关且引人深思的问题，激发听众的好奇心和思考欲望，为后续的演讲内容做好铺垫。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引导讨论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鼓励听众就提出的问题进行讨论和交流，增强他们的参与感和归属感，同时也可以通过他们的反馈更好地了解他们的需求和关注点。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使用高质量的图片、图表和动画效果来制作幻灯片，使演讲内容更加生动、形象且易于理解。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视频或实物展示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通过播放相关视频或展示实物来辅助演讲，让听众更直观地了解产品或服务的特点和优势。同时，这些视觉元素也可以增强演讲的吸引力和说服力。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高质量幻灯片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展示震撼视觉效果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清晰传达信息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43" b="12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简化复杂概念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将复杂的技术或概念用简单易懂的语言进行解释，避免使用过多的专业术语。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利用图表、动画等视觉辅助工具，将抽象的概念具象化，便于观众理解。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在解释复杂概念时，可以采用分步骤、分层次的讲解方式，帮助观众逐步理解。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通过具体的实例来阐述观点或概念，使内容更具说服力。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实例的选择应具有代表性，能够反映普遍情况或问题。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在使用实例时，可以结合数据进行说明，增强内容的可信度。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使用具体实例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避免使用冗长、复杂的句子，尽量使用简洁明了的语言进行表达。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在演讲中注意控制语速和语调，确保观众能够听清和理解所传达的信息。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避免使用过多的修饰词和形容词，以免分散观众的注意力。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保持语言简洁明了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https://d.book118.com/546215145023010033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2024-09-01T14:51:49.960</cp:lastPrinted>
  <dcterms:created xsi:type="dcterms:W3CDTF">2024-09-01T06:51:49Z</dcterms:created>
  <dcterms:modified xsi:type="dcterms:W3CDTF">2024-09-01T06:51:52Z</dcterms:modified>
</cp:coreProperties>
</file>