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1FC07-71B6-45ED-A33D-62AB5885D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1609E-C83D-4777-A182-8A71C3F6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37805-6672-4061-BA69-257AA85C0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1CB25-F672-403A-A13C-5FA2C543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852D7-76B1-4ED8-8B1B-D5A7FEB9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138678-CE67-46A0-ABB1-BB1042DE6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F8749-623D-43C5-9CDF-01E0623D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C8291-988B-464E-B5A8-F8E253239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FB2D4-52FE-40C7-9F4F-01EB5FB88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A53B5-3C4D-4CE7-A8E5-B72C3C2B7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B4F1F-0B6A-49CB-97AB-571AC98FF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21032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护理进修成果汇报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护理进修过程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护理进修对工作的影响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进修后的反思与展望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当前护理行业的发展趋势和挑战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护理人员进修的重要性和必要性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提高护理人员的专业水平和技能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促进护理行业的持续发展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为患者提供更优质的护理服务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护理进修过程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进修课程涵盖了护理学基础理论、临床护理技能、护理管理等方面的知识，帮助进修护士掌握先进的护理理念和技术。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培训中注重实践操作能力的培养，通过模拟演练、案例分析等方式，提高进修护士应对紧急情况、解决实际问题的能力。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培训内容还涉及沟通技巧、团队协作、护理伦理等方面的知识，提升进修护士的综合素质和职业素养。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采用传统的集中授课方式，由专业教师进行授课，确保进修护士系统地掌握理论知识。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组织进修护士进行分组讨论，分享实践经验，加深对理论知识的理解。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针对进修护士的不同需求和特点，提供个性化的指导和建议，促进个人成长和发展。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进修护士通过培训，掌握了最新的护理理念和技术，更新了专业知识体系。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实践操作能力得到显著提升，能够更好地应对临床工作中的各种挑战。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沟通协作能力、解决问题能力和职业素养得到全面提升，为未来的职业发展打下坚实基础。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综合素质提高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进修过程中学习了常见疾病的护理知识，如心血管疾病、呼吸系统疾病、消化系统疾病等。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通过进修，掌握了护理学的基本理论，包括护理学的发展历程、护理的基本原则、护理程序等。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掌握了多种护理技能操作，如静脉输液、心肺复苏、吸氧等。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750" r="8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00" r="16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https://d.book118.com/546221032214010040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2024-09-07T09:53:51.076</cp:lastPrinted>
  <dcterms:created xsi:type="dcterms:W3CDTF">2024-09-07T01:53:51Z</dcterms:created>
  <dcterms:modified xsi:type="dcterms:W3CDTF">2024-09-07T01:53:52Z</dcterms:modified>
</cp:coreProperties>
</file>