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0D4DE-F5D3-48BE-8D8A-7D59ACB4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37BE2-737A-4062-A5E2-EA134C371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F8599-953E-418E-928F-013DD454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6F475-392C-45DA-BF6E-D0B51107D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05B47-BC2B-4653-85CE-FBF95306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9C0DA-4837-4D27-BED7-15B8D5B98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5CB59-5E74-48F7-A7B9-D35F7AD0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0378-F097-4294-8858-384F35B9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C11C2-1721-4FF2-B378-230A80F8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A789D-FB1B-4E19-9FF2-B89FD05C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14571-AB51-44A8-9B29-AA9F6C78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1231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疾病预防与康复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颅内出血是指脑实质内部血管破裂出血，导致脑组织损伤和颅内压升高。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根据出血部位和病因，颅内出血可分为蛛网膜下腔出血、脑实质出血和脑室出血等类型。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高血压、动脉粥样硬化、脑血管畸形、颅内肿瘤等是导致颅内出血的主要原因。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颅内出血可引起脑组织水肿、颅内压升高，严重时可导致脑疝和呼吸循环衰竭。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头痛、恶心、呕吐、意识障碍、偏瘫、失语等是颅内出血的常见症状。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颅内压升高、脑膜刺激征阳性、偏瘫、病理征阳性等是颅内出血的常见体征。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颅内出血患者通常会出现头痛、恶心、呕吐、意识障碍、偏瘫等症状。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了解患者是否有高血压、动脉粥样硬化、脑血管畸形等病史，这些疾病是颅内出血的常见诱因。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观察患者是否有瞳孔不等大、偏瘫等体征，这些体征有助于诊断颅内出血。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通过头颅CT或MRI检查，可以明确颅内出血的部位和量。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脑震荡患者也会出现短暂的意识丧失和头痛等症状，但CT或MRI检查无颅内出血表现。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脑肿瘤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脑梗塞患者可能会出现偏瘫、失语等症状，但CT或MRI检查无颅内出血表现。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脑肿瘤患者可能会出现头痛、呕吐、视力障碍等症状，但CT或MRI检查可见肿瘤占位病变。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了解患者是否有贫血、感染等异常情况。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了解患者的凝血功能是否正常，因为凝血功能障碍也是颅内出血的常见诱因之一。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了解患者的心脏功能是否正常，因为心脏疾病也是颅内出血的常见诱因之一。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https://d.book118.com/546221231221010034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2024-09-04T07:54:37.808</cp:lastPrinted>
  <dcterms:created xsi:type="dcterms:W3CDTF">2024-09-03T23:54:37Z</dcterms:created>
  <dcterms:modified xsi:type="dcterms:W3CDTF">2024-09-03T23:54:39Z</dcterms:modified>
</cp:coreProperties>
</file>