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91DFA8-DFF8-4F69-95BC-4FB496EAD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C75F2C-4BB1-4687-B3FE-26A987E28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2CCF0C-86A6-4DC7-8552-472118F20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AC0EFD-B97A-41BD-BD9C-50FDA7EEB6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A9BB52-23EA-49E0-92F6-9FC01A76D8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649C14-23E3-4D58-A228-D12877F569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335262-EB9E-4D41-AD8E-F2354B81F4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945F4A-A4F5-443A-B790-58F07EB8D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9D113B-952B-4DF7-B756-06FBBB2C0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E7199-D076-41EF-9E91-24AD09CEF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4AB1F-5AB5-44AF-B7B7-BDDC48960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22203400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最新信用风险案例分析报告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信用风险案例概述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信用风险成因分析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信用风险防范和管理措施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通过对最新信用风险案例的分析，揭示信用风险的形成、发展和应对策略，为金融机构和企业提供借鉴和参考。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随着全球经济一体化和金融市场的不断发展，信用风险已经成为金融机构和企业面临的重要风险之一。因此，对信用风险的深入研究和有效管理显得尤为重要。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信用风险定义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信用风险是指借款人或债务人因违约或信用评级下降而造成债权人或投资人资产损失的风险。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信用风险的重要性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信用风险不仅影响金融机构的盈利能力和风险管理水平，还关系到整个金融市场的稳定性和国家经济的健康发展。因此，对信用风险的准确评估和有效管理是金融机构和企业必须面对的重要任务。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信用风险案例概述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典型性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案例应具有代表性，能够反映信用风险的主要特征和成因。</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最新性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案例应选取近期发生的，以便反映当前信用风险环境和趋势。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多样性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案例应涵盖不同领域和行业，以便全面了解信用风险的多样性和复杂性。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750" r="22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某大型企业在市场竞争中逐渐失去优势，债务负担过重，最终破产倒闭。</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信用风险表现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债务违约、流动性风险、评级下调等。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该企业破产的主要原因是债务负担过重和经营不善，导致无法按时偿还债务。此外，市场环境的变化和竞争加剧也对该企业的经营造成了一定的冲击。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案例一：某大型企业破产案例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某金融机构在发放贷款时未能充分评估借款人的信用风险，导致大量坏账产生。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信用风险表现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借款人违约、资产质量下降、不良贷款率上升等。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该金融机构坏账的主要原因是对借款人信用评估不足，风险控制不力。此外，宏观经济环境和行业周期也对贷款质量造成了影响。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案例二：某金融机构坏账案例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某国家因经济衰退和财政困难，无法按时偿还外债，发生债务违约事件。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信用风险表现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外债违约、汇率波动、国家信用评级下调等。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案例分析</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该国家债务违约的主要原因是经济衰退和财政困难，导致无法按时偿还外债。此外，国际政治经济环境的变化对该国家的经济稳定也造成了一定的冲击。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案例三：某国家债务违约案例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信用风险成因分析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通货膨胀压力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高通胀环境下，企业运营成本上升，货币资金购买力下降，可能导致债务违约。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利率水平变动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利率的上升或下降会影响企业的借贷成本和债务负担，利率的剧烈波动可能引发信用风险。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经济周期波动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当经济处于衰退或萧条期时，企业营收下滑、利润减少，导致偿债能力减弱，违约风险上升。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https://d.book118.com/546222034003010042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2024-09-09T05:16:15.388</cp:lastPrinted>
  <dcterms:created xsi:type="dcterms:W3CDTF">2024-09-08T21:16:15Z</dcterms:created>
  <dcterms:modified xsi:type="dcterms:W3CDTF">2024-09-08T21:16:17Z</dcterms:modified>
</cp:coreProperties>
</file>