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C244D-9D6B-4F55-860A-53253F3D8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5AA97-CF97-4E0E-867A-1A277CCCA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BD353-27A1-4011-9AE4-2FD0E2CA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BC5E3-7025-4121-BC65-FB53D926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09E11-9C5A-4F75-A795-778A2A32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6655C-C8EC-4D7D-B71E-0E0ECA9E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7C02A-8E6D-404A-B221-1C09CB03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49E8-FC5C-44F7-8A99-666CE00F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8A07A-DACF-4E84-A4CF-505FC0A1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BD0BF-F85D-4EBA-BDA8-F5653B28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69988-E38A-45EB-9C0B-2D5404F7B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23154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安全月消防安全知识培训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安全月消防安全知识培训的背景和重要性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家庭消防安全须知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公共场所消防安全须知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火灾自救和互救的方法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安全月消防安全知识培训的意义和影响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安全月消防安全知识培训的背景和重要性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安全月消防安全知识培训是在全国范围内开展的一项重要活动，旨在提高公众对消防安全的认识和意识，减少火灾事故的发生，保障人民生命财产安全。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随着城市化进程的加速和人口密度的增加，火灾事故的风险也在不断加大，因此加强消防安全知识培训显得尤为重要。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951" r="89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通过培训，使公众了解火灾的危害和预防措施，增强安全意识，减少火灾事故的发生。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培训过程中会教授灭火器使用、火灾逃生等技能，帮助公众在遇到火灾时能够正确应对，降低伤害风险。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掌握消防技能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火灾事故的减少有助于维护社会稳定，保障人民安居乐业，促进和谐社会的建设。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通过预防火灾，可以减少因火灾造成的经济损失，为经济发展和社会进步提供保障。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火灾的起因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火灾通常由人为因素、自然因素或设备故障引起。例如，不慎使用明火、电气设备故障、自燃等。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燃烧物的不同，火灾可分为A、B、C、D、E五类。A类火灾为固体物质火灾，如木材、纸张等；B类火灾为液体或可燃气体火灾，如石油、天然气等；C类火灾为气体火灾；D类火灾为金属火灾；E类火灾为带电物体火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火灾的起因和分类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81" b="27781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灭火器有多种类型，包括干粉灭火器、泡沫灭火器、二氧化碳灭火器和清水灭火器等。不同类型的灭火器适用于扑灭不同类型的火灾。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使用灭火器时，应先拔掉安全别针，然后对准火源，按下压把，将灭火剂喷向燃烧物。使用后，务必重新装填灭火剂并检查压力是否正常。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灭火器的使用方法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一旦发现火情，应立即拨打火警电话119报警。报警时，要说明火灾发生地点、火势大小、燃烧物质和报警人联系方式等信息。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应急疏散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在火灾发生时，应遵循“低姿势、有秩序、快离开”的原则进行疏散。疏散时要保持冷静，按照疏散指示标志的方向逃生，并注意防止烟雾和高温的危害。在疏散过程中，应关闭门窗、电器等，以防火势蔓延。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火灾报警和应急疏散流程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家庭消防安全须知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定期检查电线和电器设备，确保没有破损或老化。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不使用多路转接插头，避免超负荷使用电器。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正确使用电热器、电熨斗等高温电器，避免烫伤和火灾。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家用电器安全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使用燃气灶具时，要确保通风良好，避免燃气泄漏和爆炸。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正确处理油锅起火，切勿用水扑灭，应使用锅盖或灭火器进行灭火。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定期检查燃气管道和灶具，确保无漏气和损坏。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厨房火灾预防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熟悉家庭灭火器材的位置和使用方法。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掌握基本的火灾逃生技能，如低姿势逃生、关闭门窗、用湿布捂住口鼻等。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定期进行家庭火灾演练，提高家庭成员的应急反应能力。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家庭灭火和逃生的技巧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https://d.book118.com/546223154100010041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2024-09-08T05:15:04.590</cp:lastPrinted>
  <dcterms:created xsi:type="dcterms:W3CDTF">2024-09-07T21:15:04Z</dcterms:created>
  <dcterms:modified xsi:type="dcterms:W3CDTF">2024-09-07T21:15:06Z</dcterms:modified>
</cp:coreProperties>
</file>