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4FF3-CE16-4F47-9C0A-7830572E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29F0-D112-4392-BC44-C2939E71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D706B-96B1-4ED5-8487-37B751CBF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93095-E83C-417F-86FE-80E13EAF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E21EF-8FA2-428B-8100-D3E54954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ADC19-82F4-47C4-8CF9-09B8261C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241D4-3625-49D5-AD75-C385BAEE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8A311-D016-4462-AEBC-50FEA062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394E3-C753-4581-A2A0-E994E8D8A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15EC-8F63-4DF5-8CCC-3E8EA51A7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035A3-F661-4B49-BF19-B8E398DF7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315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感恩心态的团队信任力构建高效协作的关键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感恩心态与团队信任力概述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感恩心态在团队中的表现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团队信任力对高效协作的影响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如何培养感恩心态以增强团队信任力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感恩心态与团队信任力概述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感恩心态是指对他人、事物以及环境所带来的帮助、恩惠和好处持有感激和珍惜的一种心态。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感恩心态有助于增强个人的幸福感和满足感，提高工作积极性和效率，促进人际关系的和谐与团队凝聚力。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团队信任力是指团队成员之间相互信任、依赖和支持的程度，是团队高效协作和共同发展的基础。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团队信任力能够提高团队成员的工作满意度和归属感，降低沟通成本和协作障碍，增强团队的凝聚力和战斗力。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团队信任力概念及作用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团队信任力的作用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团队信任力概念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感恩心态促进团队信任力提升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持有感恩心态的团队成员更容易对他人产生信任感，愿意与他人分享资源、信息和经验，从而促进团队信任力的提升。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团队信任力强化感恩心态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在团队信任力较高的环境中，团队成员更容易感受到他人的支持和帮助，从而增强感恩心态，形成良性循环。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感恩心态与团队信任力关系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感恩心态在团队中的表现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尊重他人，珍视合作机会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尊重团队成员的多样性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感恩心态的团队成员会尊重彼此的背景、观点和经验，珍视与不同成员合作的机会，从而营造出包容和开放的团队氛围。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认可他人的贡献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他们会及时表达对团队成员所做贡献的认可和感激，让每个人都感受到自己的价值被看见和尊重。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建立互信关系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通过尊重他人和珍视合作，团队成员之间能够建立起深厚的互信关系，为高效协作打下坚实基础。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感恩心态的团队成员会积极承担责任，不推诿、不抱怨，为团队的共同目标付出努力。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分享知识和经验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庆祝团队成功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他们乐于分享自己的知识和经验，帮助团队成员共同成长，提升团队整体实力。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当团队取得成果时，他们会共同庆祝，分享成功的喜悦，增强团队的凝聚力和向心力。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积极承担责任，乐于分享成果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感恩心态的团队成员会耐心倾听他人的意见和建议，给予充分的尊重和关注。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倾听他人意见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他们会努力理解他人的需求和期望，积极提供帮助和支持，让团队成员感受到温暖和关怀。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通过倾听和理解，他们能够建立起有效的沟通渠道，减少误解和冲突，促进团队协作的顺利进行。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善于倾听，关注他人需求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团队信任力对高效协作的影响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13" r="130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降低监督与协调成本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基于信任的团队协作可以减少对成员的监督和协调成本，提高团队自主性和灵活性。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信任促进信息开放与共享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团队成员之间建立信任后，更愿意分享知识、经验和信息，从而提高沟通效率。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减少信息过滤与误解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信任有助于减少信息传递过程中的过滤、扭曲和误解，确保信息的真实性和准确性。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提高沟通效率，降低沟通成本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强化团队认同感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信任有助于增强团队成员对团队的认同感和归属感，形成共同的价值观和目标。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促进团队协作与配合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信任能够激发团队成员的协作精神和配合意愿，共同应对挑战和解决问题。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增强团队稳定性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在信任的基础上，团队成员更愿意长期留在团队中，为团队的稳定和发展做出贡献。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增强团队凝聚力，形成共同目标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https://d.book118.com/546223154222010051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2024-09-17T21:12:04.419</cp:lastPrinted>
  <dcterms:created xsi:type="dcterms:W3CDTF">2024-09-17T13:12:04Z</dcterms:created>
  <dcterms:modified xsi:type="dcterms:W3CDTF">2024-09-17T13:12:06Z</dcterms:modified>
</cp:coreProperties>
</file>