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45059" name="备注占位符 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b="1" smtClean="0">
              <a:solidFill>
                <a:srgbClr val="FF0000"/>
              </a:solidFill>
            </a:endParaRPr>
          </a:p>
        </p:txBody>
      </p:sp>
      <p:sp>
        <p:nvSpPr>
          <p:cNvPr id="45060" name="灯片编号占位符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b"/>
          <a:lstStyle/>
          <a:p>
            <a:pPr algn="r"/>
            <a:fld id="{A11965F6-0A46-4F0F-AF81-9E6D58A44173}" type="slidenum">
              <a:rPr lang="zh-CN" altLang="en-US" sz="1200"/>
              <a:t>6</a:t>
            </a:fld>
            <a:endParaRPr lang="en-US" altLang="zh-CN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46083" name="备注占位符 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b="1" smtClean="0">
              <a:solidFill>
                <a:srgbClr val="FF0000"/>
              </a:solidFill>
            </a:endParaRPr>
          </a:p>
        </p:txBody>
      </p:sp>
      <p:sp>
        <p:nvSpPr>
          <p:cNvPr id="46084" name="灯片编号占位符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b"/>
          <a:lstStyle/>
          <a:p>
            <a:pPr algn="r"/>
            <a:fld id="{AAA7E67C-949C-43FE-9D80-8832212AE119}" type="slidenum">
              <a:rPr lang="zh-CN" altLang="en-US" sz="1200"/>
              <a:t>7</a:t>
            </a:fld>
            <a:endParaRPr lang="en-US" altLang="zh-CN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C366B-8313-40B9-A050-07EECA23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8C51C-D597-492F-9B31-A276EDF9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9C33E-096B-49C1-86C5-1269090AA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741D3-6323-403D-98EA-B431EFE19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41D92-B6E8-4747-B6F2-19312728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70B89-5B9E-4559-8EB8-A1F371733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59F6C-5C44-4C09-80C5-066B05F9E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16963-1AD7-44F5-B3A8-BA6C8139D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24A50-ADCA-413F-B5B6-9FC5B5536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885E3-0FFA-443A-871D-05BBC1A9B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634A1-BE68-4486-96C8-52F8CA76A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>
              <a:defRPr/>
            </a:pPr>
            <a:fld id="{24D8A48A-BC7B-4E94-A1B9-7DBEE3EA9A83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defRPr/>
            </a:pPr>
            <a:fld id="{DC05FEBE-4EB8-47FF-ACEB-4CD056A7864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8D0E4-9CC2-41C6-BDF3-16F89D0E435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78B85-3A4A-46D6-B273-C2CFDD0162D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AD50B-CF29-4A30-ADF2-D1D3E2C2FF2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2462C-435C-4F12-8565-C63DB6DD7FA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00D3C-086B-4BC9-BFFF-2FE4B05B9E9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C5436-3BA4-434A-A13E-465B62B30BD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9AE44E74-1ACF-4608-B626-630EB8D3B99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88283849-C852-46F2-9E82-BAD28435312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1C9439-832B-4631-B08F-777B02F111F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AE1A78D0-B816-424A-98D9-51BDAC4C288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 userDrawn="1"/>
        </p:nvSpPr>
        <p:spPr>
          <a:xfrm>
            <a:off x="0" y="960967"/>
            <a:ext cx="12192000" cy="534881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 userDrawn="1"/>
        </p:nvSpPr>
        <p:spPr>
          <a:xfrm>
            <a:off x="431800" y="357717"/>
            <a:ext cx="11425767" cy="6142567"/>
          </a:xfrm>
          <a:prstGeom prst="rect">
            <a:avLst/>
          </a:prstGeom>
          <a:solidFill>
            <a:srgbClr val="FDF0E7">
              <a:alpha val="93000"/>
            </a:srgbClr>
          </a:solidFill>
          <a:ln>
            <a:noFill/>
          </a:ln>
          <a:effectLst>
            <a:outerShdw blurRad="228600" sx="101000" sy="101000" algn="ctr" rotWithShape="0">
              <a:prstClr val="black">
                <a:alpha val="2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sp>
        <p:nvSpPr>
          <p:cNvPr id="4" name="同侧圆角矩形 3"/>
          <p:cNvSpPr/>
          <p:nvPr userDrawn="1"/>
        </p:nvSpPr>
        <p:spPr bwMode="auto">
          <a:xfrm flipV="1">
            <a:off x="4838700" y="2117"/>
            <a:ext cx="2514600" cy="668867"/>
          </a:xfrm>
          <a:prstGeom prst="round2SameRect">
            <a:avLst/>
          </a:prstGeom>
          <a:solidFill>
            <a:srgbClr val="A2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2400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83210926-6481-4FAE-8259-2C5C8C0AD8E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83C4D-E360-4187-AE4D-5C3BACC16D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6A6AC-2FB0-4F9A-9D53-3F65E7F263B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image" Target="file:///D:\qq&#25991;&#20214;\712321467\Image\C2C\Image2\%7b75232B38-A165-1FB7-499C-2E1C792CACB5%7d.png" TargetMode="External" /><Relationship Id="rId35" Type="http://schemas.openxmlformats.org/officeDocument/2006/relationships/image" Target="../media/image3.png" /><Relationship Id="rId36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35" r:link="rId3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Relationship Id="rId4" Type="http://schemas.openxmlformats.org/officeDocument/2006/relationships/tags" Target="../tags/tag2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7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2505210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H="1">
            <a:off x="0" y="164637"/>
            <a:ext cx="3695733" cy="336000"/>
          </a:xfrm>
          <a:prstGeom prst="rect">
            <a:avLst/>
          </a:prstGeom>
          <a:gradFill flip="none" rotWithShape="1">
            <a:gsLst>
              <a:gs pos="40000">
                <a:schemeClr val="bg1"/>
              </a:gs>
              <a:gs pos="99000">
                <a:schemeClr val="bg1">
                  <a:alpha val="0"/>
                </a:schemeClr>
              </a:gs>
              <a:gs pos="77000">
                <a:schemeClr val="bg1">
                  <a:alpha val="59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400">
              <a:ea typeface="黑体" panose="02010609060101010101" pitchFamily="49" charset="-122"/>
            </a:endParaRPr>
          </a:p>
        </p:txBody>
      </p:sp>
      <p:sp>
        <p:nvSpPr>
          <p:cNvPr id="12" name="文本框 1" title=""/>
          <p:cNvSpPr txBox="1"/>
          <p:nvPr/>
        </p:nvSpPr>
        <p:spPr>
          <a:xfrm>
            <a:off x="232227" y="164637"/>
            <a:ext cx="1605280" cy="337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1600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kumimoji="1" lang="zh-CN" altLang="en-US" sz="1600" smtClean="0">
                <a:latin typeface="黑体" panose="02010609060101010101" pitchFamily="49" charset="-122"/>
                <a:ea typeface="黑体" panose="02010609060101010101" pitchFamily="49" charset="-122"/>
              </a:rPr>
              <a:t>五年级  上册</a:t>
            </a:r>
            <a:endParaRPr kumimoji="1" lang="zh-CN" altLang="en-US" sz="16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TextBox 48" title=""/>
          <p:cNvSpPr txBox="1"/>
          <p:nvPr/>
        </p:nvSpPr>
        <p:spPr>
          <a:xfrm>
            <a:off x="0" y="2002195"/>
            <a:ext cx="12192000" cy="1137285"/>
          </a:xfrm>
          <a:prstGeom prst="rect">
            <a:avLst/>
          </a:prstGeom>
          <a:solidFill>
            <a:schemeClr val="bg1">
              <a:lumMod val="85000"/>
            </a:schemeClr>
          </a:solidFill>
          <a:ln w="19050">
            <a:noFill/>
          </a:ln>
          <a:effectLst>
            <a:softEdge rad="31750"/>
          </a:effectLst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800" b="1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冀中的地道战</a:t>
            </a:r>
            <a:endParaRPr lang="zh-CN" altLang="en-US" sz="6800" b="1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910167" y="1316567"/>
            <a:ext cx="10369551" cy="1799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4265" b="1">
                <a:latin typeface="宋体" panose="02010600030101010101" pitchFamily="2" charset="-122"/>
              </a:rPr>
              <a:t>    当你看到“地道战”三个字时，你想得最多的问题是什么？</a:t>
            </a:r>
            <a:endParaRPr lang="zh-CN" altLang="en-US" sz="4265" b="1">
              <a:latin typeface="宋体" panose="02010600030101010101" pitchFamily="2" charset="-122"/>
            </a:endParaRPr>
          </a:p>
        </p:txBody>
      </p:sp>
      <p:sp>
        <p:nvSpPr>
          <p:cNvPr id="3" name="文本框 2" title=""/>
          <p:cNvSpPr txBox="1">
            <a:spLocks noChangeArrowheads="1"/>
          </p:cNvSpPr>
          <p:nvPr/>
        </p:nvSpPr>
        <p:spPr bwMode="auto">
          <a:xfrm>
            <a:off x="910167" y="3122084"/>
            <a:ext cx="10369551" cy="265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4265" b="1">
                <a:solidFill>
                  <a:srgbClr val="A2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为什么要开展“地道战”？</a:t>
            </a:r>
            <a:r>
              <a:rPr lang="en-US" altLang="zh-CN" sz="4265" b="1">
                <a:solidFill>
                  <a:srgbClr val="A2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4265" b="1">
                <a:solidFill>
                  <a:srgbClr val="A2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地道”是什么样的？怎样“战”的呢？</a:t>
            </a:r>
            <a:r>
              <a:rPr lang="en-US" altLang="zh-CN" sz="4265" b="1">
                <a:solidFill>
                  <a:srgbClr val="A2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4265" b="1">
                <a:solidFill>
                  <a:srgbClr val="A2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战”的结果又如何呢？</a:t>
            </a:r>
            <a:endParaRPr lang="zh-CN" altLang="en-US" sz="4265" b="1">
              <a:solidFill>
                <a:srgbClr val="A2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032" y="900232"/>
            <a:ext cx="4032448" cy="2171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908" y="900232"/>
            <a:ext cx="4070112" cy="2184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矩形 1" title=""/>
          <p:cNvSpPr/>
          <p:nvPr/>
        </p:nvSpPr>
        <p:spPr>
          <a:xfrm>
            <a:off x="1775460" y="4332605"/>
            <a:ext cx="922464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　　</a:t>
            </a:r>
            <a:endParaRPr lang="en-US" altLang="zh-CN" sz="24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为了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粉碎敌人的“扫荡”，冀中人民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在中国共产党的领导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下，创造了新的斗争方式，这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就是地道战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804035" y="3810000"/>
            <a:ext cx="936688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1942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到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1944那几年，日本侵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(qīn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)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略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</a:t>
            </a:r>
            <a:r>
              <a:rPr lang="en-US" altLang="zh-CN" sz="240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lüè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)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军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在冀中平原上“大扫荡”，还修筑了封锁沟和封锁墙，十里一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碉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(diāo)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八里一堡，想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搞垮我们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的人民武装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altLang="en-US" sz="24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 title=""/>
          <p:cNvSpPr/>
          <p:nvPr/>
        </p:nvSpPr>
        <p:spPr>
          <a:xfrm>
            <a:off x="1234296" y="551606"/>
            <a:ext cx="430438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大黑简体" panose="03000509000000000000" charset="-122"/>
                <a:ea typeface="方正大黑简体" panose="03000509000000000000" charset="-122"/>
              </a:rPr>
              <a:t>读写生字，体会汉字美</a:t>
            </a:r>
            <a:endParaRPr lang="zh-CN" altLang="en-US" sz="3200" b="1">
              <a:latin typeface="方正大黑简体" panose="03000509000000000000" charset="-122"/>
              <a:ea typeface="方正大黑简体" panose="03000509000000000000" charset="-122"/>
            </a:endParaRPr>
          </a:p>
        </p:txBody>
      </p:sp>
      <p:sp>
        <p:nvSpPr>
          <p:cNvPr id="15" name="TextBox 14" title=""/>
          <p:cNvSpPr txBox="1"/>
          <p:nvPr/>
        </p:nvSpPr>
        <p:spPr>
          <a:xfrm>
            <a:off x="1778000" y="2043941"/>
            <a:ext cx="8623300" cy="737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侵略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堡</a:t>
            </a: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垒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任丘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搁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东西   </a:t>
            </a:r>
            <a:r>
              <a:rPr lang="zh-CN" alt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3200" b="1" smtClean="0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陷</a:t>
            </a:r>
            <a:r>
              <a:rPr lang="zh-CN" alt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坑   </a:t>
            </a:r>
            <a:r>
              <a:rPr lang="zh-CN" altLang="en-US" sz="3200" b="1" smtClean="0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拐</a:t>
            </a:r>
            <a:r>
              <a:rPr lang="zh-CN" alt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弯   </a:t>
            </a:r>
            <a:r>
              <a:rPr lang="zh-CN" altLang="en-US" sz="3200" b="1" smtClean="0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岔</a:t>
            </a:r>
            <a:r>
              <a:rPr lang="zh-CN" alt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道</a:t>
            </a:r>
            <a:endParaRPr lang="zh-CN" altLang="en-US" sz="32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7" name="TextBox 16" title=""/>
          <p:cNvSpPr txBox="1"/>
          <p:nvPr/>
        </p:nvSpPr>
        <p:spPr>
          <a:xfrm>
            <a:off x="1926577" y="1869724"/>
            <a:ext cx="81051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err="1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qīn </a:t>
            </a:r>
            <a:r>
              <a:rPr lang="en-US" altLang="zh-CN" sz="2000" b="1" smtClean="0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 lüè</a:t>
            </a:r>
            <a:r>
              <a:rPr lang="en-US" altLang="zh-CN" sz="2000" b="1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          </a:t>
            </a:r>
            <a:r>
              <a:rPr lang="en-US" altLang="zh-CN" sz="2000" b="1" smtClean="0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   lěi</a:t>
            </a:r>
            <a:r>
              <a:rPr lang="en-US" altLang="zh-CN" sz="2000" b="1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     </a:t>
            </a:r>
            <a:r>
              <a:rPr lang="en-US" altLang="zh-CN" sz="2000" b="1" smtClean="0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  rén</a:t>
            </a:r>
            <a:r>
              <a:rPr lang="en-US" altLang="zh-CN" sz="2000" b="1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 qiū        </a:t>
            </a:r>
            <a:r>
              <a:rPr lang="en-US" altLang="zh-CN" sz="2000" b="1" err="1" smtClean="0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gē                    xiàn           </a:t>
            </a:r>
            <a:r>
              <a:rPr lang="en-US" altLang="zh-CN" sz="2000" b="1" err="1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guǎi      </a:t>
            </a:r>
            <a:r>
              <a:rPr lang="en-US" altLang="zh-CN" sz="2000" b="1" smtClean="0">
                <a:latin typeface="方正姚体" panose="02010601030101010101" pitchFamily="2" charset="-122"/>
                <a:ea typeface="方正姚体" panose="02010601030101010101" pitchFamily="2" charset="-122"/>
                <a:cs typeface="汉语拼音" pitchFamily="34" charset="0"/>
              </a:rPr>
              <a:t>     chà  </a:t>
            </a:r>
            <a:endParaRPr lang="en-US" altLang="zh-CN" sz="2000" b="1">
              <a:latin typeface="方正姚体" panose="02010601030101010101" pitchFamily="2" charset="-122"/>
              <a:ea typeface="方正姚体" panose="02010601030101010101" pitchFamily="2" charset="-122"/>
              <a:cs typeface="汉语拼音" pitchFamily="34" charset="0"/>
            </a:endParaRPr>
          </a:p>
        </p:txBody>
      </p:sp>
      <p:sp>
        <p:nvSpPr>
          <p:cNvPr id="23" name="TextBox 13" title=""/>
          <p:cNvSpPr txBox="1">
            <a:spLocks noChangeArrowheads="1"/>
          </p:cNvSpPr>
          <p:nvPr/>
        </p:nvSpPr>
        <p:spPr bwMode="auto">
          <a:xfrm>
            <a:off x="3913079" y="3611387"/>
            <a:ext cx="569913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just" defTabSz="457200">
              <a:lnSpc>
                <a:spcPct val="150000"/>
              </a:lnSpc>
              <a:buClrTx/>
              <a:buSzTx/>
              <a:buFontTx/>
              <a:defRPr/>
            </a:pPr>
            <a:r>
              <a:rPr kumimoji="0" lang="zh-CN" altLang="en-US" sz="3200" b="1" kern="1200" cap="none" spc="0" normalizeH="0" baseline="0" noProof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任</a:t>
            </a:r>
            <a:endParaRPr kumimoji="0" lang="zh-CN" altLang="en-US" sz="3200" b="1" kern="1200" cap="none" spc="0" normalizeH="0" baseline="0" noProof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左大括号 23" title=""/>
          <p:cNvSpPr/>
          <p:nvPr/>
        </p:nvSpPr>
        <p:spPr>
          <a:xfrm>
            <a:off x="4603642" y="3567709"/>
            <a:ext cx="119062" cy="950595"/>
          </a:xfrm>
          <a:prstGeom prst="leftBrace">
            <a:avLst/>
          </a:prstGeom>
          <a:ln w="28575">
            <a:solidFill>
              <a:srgbClr val="C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文本框 3" title=""/>
          <p:cNvSpPr txBox="1"/>
          <p:nvPr/>
        </p:nvSpPr>
        <p:spPr>
          <a:xfrm>
            <a:off x="4828273" y="3158494"/>
            <a:ext cx="24256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Times New Roman" panose="02020603050405020304" pitchFamily="18" charset="0"/>
              </a:rPr>
              <a:t>rén</a:t>
            </a: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（姓任）</a:t>
            </a:r>
            <a:endParaRPr lang="zh-CN" altLang="en-US" sz="3200" b="1">
              <a:solidFill>
                <a:srgbClr val="C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文本框 6" title=""/>
          <p:cNvSpPr txBox="1"/>
          <p:nvPr/>
        </p:nvSpPr>
        <p:spPr>
          <a:xfrm>
            <a:off x="4815573" y="4090105"/>
            <a:ext cx="24256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  <a:cs typeface="Times New Roman" panose="02020603050405020304" pitchFamily="18" charset="0"/>
              </a:rPr>
              <a:t>rèn</a:t>
            </a:r>
            <a:r>
              <a:rPr lang="zh-CN" altLang="en-US" sz="3200" b="1" smtClean="0">
                <a:solidFill>
                  <a:srgbClr val="C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（任务）</a:t>
            </a:r>
            <a:endParaRPr lang="zh-CN" altLang="en-US" sz="3200" b="1">
              <a:solidFill>
                <a:srgbClr val="C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7" grpId="1"/>
      <p:bldP spid="23" grpId="0"/>
      <p:bldP spid="24" grpId="1"/>
      <p:bldP spid="25" grpId="1"/>
      <p:bldP spid="2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1" name="组合 1" title=""/>
          <p:cNvGrpSpPr/>
          <p:nvPr/>
        </p:nvGrpSpPr>
        <p:grpSpPr>
          <a:xfrm>
            <a:off x="1600201" y="177800"/>
            <a:ext cx="2486025" cy="897467"/>
            <a:chOff x="171450" y="133349"/>
            <a:chExt cx="2486305" cy="672350"/>
          </a:xfrm>
        </p:grpSpPr>
        <p:sp>
          <p:nvSpPr>
            <p:cNvPr id="10242" name="文本框 7"/>
            <p:cNvSpPr txBox="1">
              <a:spLocks noChangeArrowheads="1"/>
            </p:cNvSpPr>
            <p:nvPr/>
          </p:nvSpPr>
          <p:spPr bwMode="auto">
            <a:xfrm>
              <a:off x="755051" y="190499"/>
              <a:ext cx="1902704" cy="4371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3200" b="1">
                  <a:solidFill>
                    <a:srgbClr val="FF00FF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词语解释</a:t>
              </a:r>
              <a:endParaRPr lang="zh-CN" altLang="en-US" sz="3200" b="1">
                <a:solidFill>
                  <a:srgbClr val="FF00FF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pic>
          <p:nvPicPr>
            <p:cNvPr id="10243" name="图片 4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71450" y="133349"/>
              <a:ext cx="782304" cy="672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244" name="Rectangle 2" title=""/>
          <p:cNvSpPr txBox="1">
            <a:spLocks noChangeArrowheads="1"/>
          </p:cNvSpPr>
          <p:nvPr/>
        </p:nvSpPr>
        <p:spPr bwMode="auto">
          <a:xfrm>
            <a:off x="2211389" y="1054100"/>
            <a:ext cx="7496175" cy="933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根据词语的意思，在文中找出这些词语。</a:t>
            </a:r>
            <a:endParaRPr lang="zh-CN" altLang="zh-CN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Rectangle 3" title=""/>
          <p:cNvSpPr txBox="1">
            <a:spLocks noChangeArrowheads="1"/>
          </p:cNvSpPr>
          <p:nvPr/>
        </p:nvSpPr>
        <p:spPr bwMode="auto">
          <a:xfrm>
            <a:off x="2063750" y="1987763"/>
            <a:ext cx="8070850" cy="4461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en-US" sz="2800" b="1">
                <a:latin typeface="宋体" panose="02010600030101010101" pitchFamily="2" charset="-122"/>
              </a:rPr>
              <a:t>（         ）：</a:t>
            </a:r>
            <a:r>
              <a:rPr lang="zh-CN" altLang="en-US" sz="2800" b="1">
                <a:latin typeface="+mj-ea"/>
                <a:ea typeface="+mj-ea"/>
              </a:rPr>
              <a:t>在重要地点作防守用的坚固建筑。</a:t>
            </a:r>
            <a:endParaRPr lang="zh-CN" altLang="en-US" sz="2800" b="1">
              <a:latin typeface="+mj-ea"/>
              <a:ea typeface="+mj-ea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800" b="1">
                <a:latin typeface="宋体" panose="02010600030101010101" pitchFamily="2" charset="-122"/>
              </a:rPr>
              <a:t>（         ）：</a:t>
            </a:r>
            <a:r>
              <a:rPr lang="zh-CN" altLang="en-US" sz="2800" b="1">
                <a:latin typeface="+mj-ea"/>
                <a:ea typeface="+mj-ea"/>
              </a:rPr>
              <a:t>辨析判断、发明创造的能力</a:t>
            </a:r>
            <a:r>
              <a:rPr lang="zh-CN" altLang="en-US" sz="2800" b="1">
                <a:latin typeface="宋体" panose="02010600030101010101" pitchFamily="2" charset="-122"/>
              </a:rPr>
              <a:t>。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800" b="1">
                <a:latin typeface="宋体" panose="02010600030101010101" pitchFamily="2" charset="-122"/>
              </a:rPr>
              <a:t>（         ）：形容数目极多，无法计算。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800" b="1">
                <a:latin typeface="宋体" panose="02010600030101010101" pitchFamily="2" charset="-122"/>
              </a:rPr>
              <a:t>（                  ）：一个人守住关口，一万个人都打不进来。</a:t>
            </a:r>
            <a:endParaRPr lang="en-US" altLang="zh-CN" sz="2800" b="1">
              <a:latin typeface="宋体" panose="02010600030101010101" pitchFamily="2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800" b="1">
                <a:latin typeface="宋体" panose="02010600030101010101" pitchFamily="2" charset="-122"/>
              </a:rPr>
              <a:t>（         ）：没有穷尽，没有限度。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15" name="Text Box 4" title=""/>
          <p:cNvSpPr txBox="1">
            <a:spLocks noChangeArrowheads="1"/>
          </p:cNvSpPr>
          <p:nvPr/>
        </p:nvSpPr>
        <p:spPr bwMode="auto">
          <a:xfrm>
            <a:off x="2874963" y="2162387"/>
            <a:ext cx="93345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堡垒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Text Box 4" title=""/>
          <p:cNvSpPr txBox="1">
            <a:spLocks noChangeArrowheads="1"/>
          </p:cNvSpPr>
          <p:nvPr/>
        </p:nvSpPr>
        <p:spPr bwMode="auto">
          <a:xfrm>
            <a:off x="2525713" y="3085678"/>
            <a:ext cx="1630362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不计其数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Text Box 4" title=""/>
          <p:cNvSpPr txBox="1">
            <a:spLocks noChangeArrowheads="1"/>
          </p:cNvSpPr>
          <p:nvPr/>
        </p:nvSpPr>
        <p:spPr bwMode="auto">
          <a:xfrm>
            <a:off x="2063750" y="3717502"/>
            <a:ext cx="41656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一夫当关，万夫莫开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Text Box 4" title=""/>
          <p:cNvSpPr txBox="1">
            <a:spLocks noChangeArrowheads="1"/>
          </p:cNvSpPr>
          <p:nvPr/>
        </p:nvSpPr>
        <p:spPr bwMode="auto">
          <a:xfrm>
            <a:off x="2525713" y="4858808"/>
            <a:ext cx="16764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无穷无尽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Text Box 4" title=""/>
          <p:cNvSpPr txBox="1">
            <a:spLocks noChangeArrowheads="1"/>
          </p:cNvSpPr>
          <p:nvPr/>
        </p:nvSpPr>
        <p:spPr bwMode="auto">
          <a:xfrm>
            <a:off x="2874963" y="2683933"/>
            <a:ext cx="93345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智慧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Group 47" title=""/>
          <p:cNvGraphicFramePr>
            <a:graphicFrameLocks noGrp="1"/>
          </p:cNvGraphicFramePr>
          <p:nvPr/>
        </p:nvGraphicFramePr>
        <p:xfrm>
          <a:off x="7304617" y="1786468"/>
          <a:ext cx="3454400" cy="3039110"/>
        </p:xfrm>
        <a:graphic>
          <a:graphicData uri="http://schemas.openxmlformats.org/drawingml/2006/table">
            <a:tbl>
              <a:tblPr/>
              <a:tblGrid>
                <a:gridCol w="1712595"/>
                <a:gridCol w="1741805"/>
              </a:tblGrid>
              <a:tr h="151257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654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8652" name="Freeform 44" title=""/>
          <p:cNvSpPr/>
          <p:nvPr/>
        </p:nvSpPr>
        <p:spPr bwMode="auto">
          <a:xfrm>
            <a:off x="7962900" y="2836335"/>
            <a:ext cx="211667" cy="986367"/>
          </a:xfrm>
          <a:custGeom>
            <a:gdLst>
              <a:gd name="T0" fmla="*/ 2147483647 w 250"/>
              <a:gd name="T1" fmla="*/ 2147483647 h 1165"/>
              <a:gd name="T2" fmla="*/ 2147483647 w 250"/>
              <a:gd name="T3" fmla="*/ 2147483647 h 1165"/>
              <a:gd name="T4" fmla="*/ 2147483647 w 250"/>
              <a:gd name="T5" fmla="*/ 2147483647 h 1165"/>
              <a:gd name="T6" fmla="*/ 2147483647 w 250"/>
              <a:gd name="T7" fmla="*/ 2147483647 h 1165"/>
              <a:gd name="T8" fmla="*/ 2147483647 w 250"/>
              <a:gd name="T9" fmla="*/ 2147483647 h 1165"/>
              <a:gd name="T10" fmla="*/ 2147483647 w 250"/>
              <a:gd name="T11" fmla="*/ 2147483647 h 1165"/>
              <a:gd name="T12" fmla="*/ 2147483647 w 250"/>
              <a:gd name="T13" fmla="*/ 2147483647 h 1165"/>
              <a:gd name="T14" fmla="*/ 2147483647 w 250"/>
              <a:gd name="T15" fmla="*/ 2147483647 h 1165"/>
              <a:gd name="T16" fmla="*/ 2147483647 w 250"/>
              <a:gd name="T17" fmla="*/ 2147483647 h 1165"/>
              <a:gd name="T18" fmla="*/ 2147483647 w 250"/>
              <a:gd name="T19" fmla="*/ 2147483647 h 1165"/>
              <a:gd name="T20" fmla="*/ 2147483647 w 250"/>
              <a:gd name="T21" fmla="*/ 2147483647 h 1165"/>
              <a:gd name="T22" fmla="*/ 2147483647 w 250"/>
              <a:gd name="T23" fmla="*/ 2147483647 h 1165"/>
              <a:gd name="T24" fmla="*/ 2147483647 w 250"/>
              <a:gd name="T25" fmla="*/ 2147483647 h 1165"/>
              <a:gd name="T26" fmla="*/ 2147483647 w 250"/>
              <a:gd name="T27" fmla="*/ 2147483647 h 1165"/>
              <a:gd name="T28" fmla="*/ 2147483647 w 250"/>
              <a:gd name="T29" fmla="*/ 2147483647 h 1165"/>
              <a:gd name="T30" fmla="*/ 2147483647 w 250"/>
              <a:gd name="T31" fmla="*/ 2147483647 h 1165"/>
              <a:gd name="T32" fmla="*/ 2147483647 w 250"/>
              <a:gd name="T33" fmla="*/ 2147483647 h 1165"/>
              <a:gd name="T34" fmla="*/ 2147483647 w 250"/>
              <a:gd name="T35" fmla="*/ 2147483647 h 1165"/>
              <a:gd name="T36" fmla="*/ 2147483647 w 250"/>
              <a:gd name="T37" fmla="*/ 2147483647 h 1165"/>
              <a:gd name="T38" fmla="*/ 2147483647 w 250"/>
              <a:gd name="T39" fmla="*/ 2147483647 h 1165"/>
              <a:gd name="T40" fmla="*/ 2147483647 w 250"/>
              <a:gd name="T41" fmla="*/ 2147483647 h 1165"/>
              <a:gd name="T42" fmla="*/ 2147483647 w 250"/>
              <a:gd name="T43" fmla="*/ 2147483647 h 1165"/>
              <a:gd name="T44" fmla="*/ 2147483647 w 250"/>
              <a:gd name="T45" fmla="*/ 2147483647 h 1165"/>
              <a:gd name="T46" fmla="*/ 2147483647 w 250"/>
              <a:gd name="T47" fmla="*/ 2147483647 h 1165"/>
              <a:gd name="T48" fmla="*/ 2147483647 w 250"/>
              <a:gd name="T49" fmla="*/ 2147483647 h 1165"/>
              <a:gd name="T50" fmla="*/ 2147483647 w 250"/>
              <a:gd name="T51" fmla="*/ 2147483647 h 1165"/>
              <a:gd name="T52" fmla="*/ 2147483647 w 250"/>
              <a:gd name="T53" fmla="*/ 2147483647 h 1165"/>
              <a:gd name="T54" fmla="*/ 0 w 250"/>
              <a:gd name="T55" fmla="*/ 2147483647 h 1165"/>
              <a:gd name="T56" fmla="*/ 0 w 250"/>
              <a:gd name="T57" fmla="*/ 2147483647 h 1165"/>
              <a:gd name="T58" fmla="*/ 2147483647 w 250"/>
              <a:gd name="T59" fmla="*/ 2147483647 h 1165"/>
              <a:gd name="T60" fmla="*/ 2147483647 w 250"/>
              <a:gd name="T61" fmla="*/ 0 h 1165"/>
              <a:gd name="T62" fmla="*/ 2147483647 w 250"/>
              <a:gd name="T63" fmla="*/ 0 h 1165"/>
              <a:gd name="T64" fmla="*/ 2147483647 w 250"/>
              <a:gd name="T65" fmla="*/ 2147483647 h 1165"/>
              <a:gd name="T66" fmla="*/ 2147483647 w 250"/>
              <a:gd name="T67" fmla="*/ 2147483647 h 1165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250"/>
              <a:gd name="T103" fmla="*/ 0 h 1165"/>
              <a:gd name="T104" fmla="*/ 250 w 250"/>
              <a:gd name="T105" fmla="*/ 1165 h 1165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250" h="1165">
                <a:moveTo>
                  <a:pt x="195" y="55"/>
                </a:moveTo>
                <a:lnTo>
                  <a:pt x="195" y="175"/>
                </a:lnTo>
                <a:lnTo>
                  <a:pt x="206" y="283"/>
                </a:lnTo>
                <a:lnTo>
                  <a:pt x="206" y="392"/>
                </a:lnTo>
                <a:lnTo>
                  <a:pt x="217" y="490"/>
                </a:lnTo>
                <a:lnTo>
                  <a:pt x="217" y="588"/>
                </a:lnTo>
                <a:lnTo>
                  <a:pt x="228" y="664"/>
                </a:lnTo>
                <a:lnTo>
                  <a:pt x="228" y="740"/>
                </a:lnTo>
                <a:lnTo>
                  <a:pt x="228" y="817"/>
                </a:lnTo>
                <a:lnTo>
                  <a:pt x="239" y="882"/>
                </a:lnTo>
                <a:lnTo>
                  <a:pt x="239" y="936"/>
                </a:lnTo>
                <a:lnTo>
                  <a:pt x="239" y="980"/>
                </a:lnTo>
                <a:lnTo>
                  <a:pt x="239" y="1023"/>
                </a:lnTo>
                <a:lnTo>
                  <a:pt x="239" y="1056"/>
                </a:lnTo>
                <a:lnTo>
                  <a:pt x="250" y="1078"/>
                </a:lnTo>
                <a:lnTo>
                  <a:pt x="250" y="1089"/>
                </a:lnTo>
                <a:lnTo>
                  <a:pt x="250" y="1100"/>
                </a:lnTo>
                <a:lnTo>
                  <a:pt x="250" y="1132"/>
                </a:lnTo>
                <a:lnTo>
                  <a:pt x="250" y="1143"/>
                </a:lnTo>
                <a:lnTo>
                  <a:pt x="239" y="1154"/>
                </a:lnTo>
                <a:lnTo>
                  <a:pt x="239" y="1165"/>
                </a:lnTo>
                <a:lnTo>
                  <a:pt x="228" y="1154"/>
                </a:lnTo>
                <a:lnTo>
                  <a:pt x="206" y="1154"/>
                </a:lnTo>
                <a:lnTo>
                  <a:pt x="195" y="1143"/>
                </a:lnTo>
                <a:lnTo>
                  <a:pt x="185" y="1121"/>
                </a:lnTo>
                <a:lnTo>
                  <a:pt x="174" y="1121"/>
                </a:lnTo>
                <a:lnTo>
                  <a:pt x="163" y="1110"/>
                </a:lnTo>
                <a:lnTo>
                  <a:pt x="163" y="1100"/>
                </a:lnTo>
                <a:lnTo>
                  <a:pt x="163" y="1078"/>
                </a:lnTo>
                <a:lnTo>
                  <a:pt x="152" y="1067"/>
                </a:lnTo>
                <a:lnTo>
                  <a:pt x="152" y="1045"/>
                </a:lnTo>
                <a:lnTo>
                  <a:pt x="152" y="1023"/>
                </a:lnTo>
                <a:lnTo>
                  <a:pt x="141" y="1002"/>
                </a:lnTo>
                <a:lnTo>
                  <a:pt x="141" y="969"/>
                </a:lnTo>
                <a:lnTo>
                  <a:pt x="141" y="947"/>
                </a:lnTo>
                <a:lnTo>
                  <a:pt x="130" y="915"/>
                </a:lnTo>
                <a:lnTo>
                  <a:pt x="130" y="871"/>
                </a:lnTo>
                <a:lnTo>
                  <a:pt x="130" y="838"/>
                </a:lnTo>
                <a:lnTo>
                  <a:pt x="130" y="795"/>
                </a:lnTo>
                <a:lnTo>
                  <a:pt x="130" y="751"/>
                </a:lnTo>
                <a:lnTo>
                  <a:pt x="119" y="675"/>
                </a:lnTo>
                <a:lnTo>
                  <a:pt x="108" y="599"/>
                </a:lnTo>
                <a:lnTo>
                  <a:pt x="108" y="523"/>
                </a:lnTo>
                <a:lnTo>
                  <a:pt x="98" y="468"/>
                </a:lnTo>
                <a:lnTo>
                  <a:pt x="98" y="403"/>
                </a:lnTo>
                <a:lnTo>
                  <a:pt x="87" y="360"/>
                </a:lnTo>
                <a:lnTo>
                  <a:pt x="87" y="316"/>
                </a:lnTo>
                <a:lnTo>
                  <a:pt x="76" y="272"/>
                </a:lnTo>
                <a:lnTo>
                  <a:pt x="76" y="218"/>
                </a:lnTo>
                <a:lnTo>
                  <a:pt x="54" y="164"/>
                </a:lnTo>
                <a:lnTo>
                  <a:pt x="43" y="120"/>
                </a:lnTo>
                <a:lnTo>
                  <a:pt x="21" y="87"/>
                </a:lnTo>
                <a:lnTo>
                  <a:pt x="11" y="66"/>
                </a:lnTo>
                <a:lnTo>
                  <a:pt x="11" y="55"/>
                </a:lnTo>
                <a:lnTo>
                  <a:pt x="0" y="44"/>
                </a:lnTo>
                <a:lnTo>
                  <a:pt x="0" y="33"/>
                </a:lnTo>
                <a:lnTo>
                  <a:pt x="0" y="22"/>
                </a:lnTo>
                <a:lnTo>
                  <a:pt x="11" y="11"/>
                </a:lnTo>
                <a:lnTo>
                  <a:pt x="21" y="0"/>
                </a:lnTo>
                <a:lnTo>
                  <a:pt x="43" y="0"/>
                </a:lnTo>
                <a:lnTo>
                  <a:pt x="54" y="0"/>
                </a:lnTo>
                <a:lnTo>
                  <a:pt x="76" y="0"/>
                </a:lnTo>
                <a:lnTo>
                  <a:pt x="98" y="11"/>
                </a:lnTo>
                <a:lnTo>
                  <a:pt x="141" y="22"/>
                </a:lnTo>
                <a:lnTo>
                  <a:pt x="195" y="55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53" name="Freeform 45" title=""/>
          <p:cNvSpPr/>
          <p:nvPr/>
        </p:nvSpPr>
        <p:spPr bwMode="auto">
          <a:xfrm>
            <a:off x="8053920" y="2743201"/>
            <a:ext cx="783167" cy="1005417"/>
          </a:xfrm>
          <a:custGeom>
            <a:gdLst>
              <a:gd name="T0" fmla="*/ 2147483647 w 925"/>
              <a:gd name="T1" fmla="*/ 2147483647 h 1186"/>
              <a:gd name="T2" fmla="*/ 2147483647 w 925"/>
              <a:gd name="T3" fmla="*/ 2147483647 h 1186"/>
              <a:gd name="T4" fmla="*/ 2147483647 w 925"/>
              <a:gd name="T5" fmla="*/ 2147483647 h 1186"/>
              <a:gd name="T6" fmla="*/ 2147483647 w 925"/>
              <a:gd name="T7" fmla="*/ 2147483647 h 1186"/>
              <a:gd name="T8" fmla="*/ 2147483647 w 925"/>
              <a:gd name="T9" fmla="*/ 2147483647 h 1186"/>
              <a:gd name="T10" fmla="*/ 2147483647 w 925"/>
              <a:gd name="T11" fmla="*/ 2147483647 h 1186"/>
              <a:gd name="T12" fmla="*/ 2147483647 w 925"/>
              <a:gd name="T13" fmla="*/ 2147483647 h 1186"/>
              <a:gd name="T14" fmla="*/ 2147483647 w 925"/>
              <a:gd name="T15" fmla="*/ 2147483647 h 1186"/>
              <a:gd name="T16" fmla="*/ 2147483647 w 925"/>
              <a:gd name="T17" fmla="*/ 2147483647 h 1186"/>
              <a:gd name="T18" fmla="*/ 2147483647 w 925"/>
              <a:gd name="T19" fmla="*/ 2147483647 h 1186"/>
              <a:gd name="T20" fmla="*/ 2147483647 w 925"/>
              <a:gd name="T21" fmla="*/ 2147483647 h 1186"/>
              <a:gd name="T22" fmla="*/ 2147483647 w 925"/>
              <a:gd name="T23" fmla="*/ 2147483647 h 1186"/>
              <a:gd name="T24" fmla="*/ 2147483647 w 925"/>
              <a:gd name="T25" fmla="*/ 2147483647 h 1186"/>
              <a:gd name="T26" fmla="*/ 2147483647 w 925"/>
              <a:gd name="T27" fmla="*/ 2147483647 h 1186"/>
              <a:gd name="T28" fmla="*/ 2147483647 w 925"/>
              <a:gd name="T29" fmla="*/ 2147483647 h 1186"/>
              <a:gd name="T30" fmla="*/ 2147483647 w 925"/>
              <a:gd name="T31" fmla="*/ 2147483647 h 1186"/>
              <a:gd name="T32" fmla="*/ 2147483647 w 925"/>
              <a:gd name="T33" fmla="*/ 2147483647 h 1186"/>
              <a:gd name="T34" fmla="*/ 2147483647 w 925"/>
              <a:gd name="T35" fmla="*/ 2147483647 h 1186"/>
              <a:gd name="T36" fmla="*/ 2147483647 w 925"/>
              <a:gd name="T37" fmla="*/ 2147483647 h 1186"/>
              <a:gd name="T38" fmla="*/ 2147483647 w 925"/>
              <a:gd name="T39" fmla="*/ 2147483647 h 1186"/>
              <a:gd name="T40" fmla="*/ 2147483647 w 925"/>
              <a:gd name="T41" fmla="*/ 2147483647 h 1186"/>
              <a:gd name="T42" fmla="*/ 2147483647 w 925"/>
              <a:gd name="T43" fmla="*/ 2147483647 h 1186"/>
              <a:gd name="T44" fmla="*/ 2147483647 w 925"/>
              <a:gd name="T45" fmla="*/ 2147483647 h 1186"/>
              <a:gd name="T46" fmla="*/ 2147483647 w 925"/>
              <a:gd name="T47" fmla="*/ 2147483647 h 1186"/>
              <a:gd name="T48" fmla="*/ 2147483647 w 925"/>
              <a:gd name="T49" fmla="*/ 2147483647 h 1186"/>
              <a:gd name="T50" fmla="*/ 2147483647 w 925"/>
              <a:gd name="T51" fmla="*/ 2147483647 h 1186"/>
              <a:gd name="T52" fmla="*/ 2147483647 w 925"/>
              <a:gd name="T53" fmla="*/ 2147483647 h 1186"/>
              <a:gd name="T54" fmla="*/ 2147483647 w 925"/>
              <a:gd name="T55" fmla="*/ 2147483647 h 1186"/>
              <a:gd name="T56" fmla="*/ 2147483647 w 925"/>
              <a:gd name="T57" fmla="*/ 2147483647 h 1186"/>
              <a:gd name="T58" fmla="*/ 2147483647 w 925"/>
              <a:gd name="T59" fmla="*/ 2147483647 h 1186"/>
              <a:gd name="T60" fmla="*/ 2147483647 w 925"/>
              <a:gd name="T61" fmla="*/ 2147483647 h 1186"/>
              <a:gd name="T62" fmla="*/ 2147483647 w 925"/>
              <a:gd name="T63" fmla="*/ 2147483647 h 1186"/>
              <a:gd name="T64" fmla="*/ 0 w 925"/>
              <a:gd name="T65" fmla="*/ 2147483647 h 1186"/>
              <a:gd name="T66" fmla="*/ 2147483647 w 925"/>
              <a:gd name="T67" fmla="*/ 2147483647 h 1186"/>
              <a:gd name="T68" fmla="*/ 2147483647 w 925"/>
              <a:gd name="T69" fmla="*/ 2147483647 h 1186"/>
              <a:gd name="T70" fmla="*/ 2147483647 w 925"/>
              <a:gd name="T71" fmla="*/ 2147483647 h 1186"/>
              <a:gd name="T72" fmla="*/ 2147483647 w 925"/>
              <a:gd name="T73" fmla="*/ 2147483647 h 1186"/>
              <a:gd name="T74" fmla="*/ 2147483647 w 925"/>
              <a:gd name="T75" fmla="*/ 2147483647 h 1186"/>
              <a:gd name="T76" fmla="*/ 2147483647 w 925"/>
              <a:gd name="T77" fmla="*/ 2147483647 h 1186"/>
              <a:gd name="T78" fmla="*/ 2147483647 w 925"/>
              <a:gd name="T79" fmla="*/ 0 h 1186"/>
              <a:gd name="T80" fmla="*/ 2147483647 w 925"/>
              <a:gd name="T81" fmla="*/ 0 h 1186"/>
              <a:gd name="T82" fmla="*/ 2147483647 w 925"/>
              <a:gd name="T83" fmla="*/ 2147483647 h 1186"/>
              <a:gd name="T84" fmla="*/ 2147483647 w 925"/>
              <a:gd name="T85" fmla="*/ 2147483647 h 1186"/>
              <a:gd name="T86" fmla="*/ 2147483647 w 925"/>
              <a:gd name="T87" fmla="*/ 2147483647 h 1186"/>
              <a:gd name="T88" fmla="*/ 2147483647 w 925"/>
              <a:gd name="T89" fmla="*/ 2147483647 h 1186"/>
              <a:gd name="T90" fmla="*/ 2147483647 w 925"/>
              <a:gd name="T91" fmla="*/ 2147483647 h 1186"/>
              <a:gd name="T92" fmla="*/ 2147483647 w 925"/>
              <a:gd name="T93" fmla="*/ 2147483647 h 1186"/>
              <a:gd name="T94" fmla="*/ 2147483647 w 925"/>
              <a:gd name="T95" fmla="*/ 2147483647 h 1186"/>
              <a:gd name="T96" fmla="*/ 2147483647 w 925"/>
              <a:gd name="T97" fmla="*/ 2147483647 h 1186"/>
              <a:gd name="T98" fmla="*/ 2147483647 w 925"/>
              <a:gd name="T99" fmla="*/ 2147483647 h 1186"/>
              <a:gd name="T100" fmla="*/ 2147483647 w 925"/>
              <a:gd name="T101" fmla="*/ 2147483647 h 118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925"/>
              <a:gd name="T154" fmla="*/ 0 h 1186"/>
              <a:gd name="T155" fmla="*/ 925 w 925"/>
              <a:gd name="T156" fmla="*/ 1186 h 1186"/>
            </a:gdLst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924" h="1186">
                <a:moveTo>
                  <a:pt x="816" y="500"/>
                </a:moveTo>
                <a:lnTo>
                  <a:pt x="805" y="620"/>
                </a:lnTo>
                <a:lnTo>
                  <a:pt x="783" y="750"/>
                </a:lnTo>
                <a:lnTo>
                  <a:pt x="761" y="870"/>
                </a:lnTo>
                <a:lnTo>
                  <a:pt x="740" y="990"/>
                </a:lnTo>
                <a:lnTo>
                  <a:pt x="729" y="1033"/>
                </a:lnTo>
                <a:lnTo>
                  <a:pt x="718" y="1077"/>
                </a:lnTo>
                <a:lnTo>
                  <a:pt x="707" y="1120"/>
                </a:lnTo>
                <a:lnTo>
                  <a:pt x="696" y="1142"/>
                </a:lnTo>
                <a:lnTo>
                  <a:pt x="685" y="1164"/>
                </a:lnTo>
                <a:lnTo>
                  <a:pt x="674" y="1186"/>
                </a:lnTo>
                <a:lnTo>
                  <a:pt x="664" y="1186"/>
                </a:lnTo>
                <a:lnTo>
                  <a:pt x="653" y="1186"/>
                </a:lnTo>
                <a:lnTo>
                  <a:pt x="642" y="1186"/>
                </a:lnTo>
                <a:lnTo>
                  <a:pt x="642" y="1175"/>
                </a:lnTo>
                <a:lnTo>
                  <a:pt x="631" y="1164"/>
                </a:lnTo>
                <a:lnTo>
                  <a:pt x="631" y="1153"/>
                </a:lnTo>
                <a:lnTo>
                  <a:pt x="631" y="1131"/>
                </a:lnTo>
                <a:lnTo>
                  <a:pt x="631" y="1120"/>
                </a:lnTo>
                <a:lnTo>
                  <a:pt x="631" y="1099"/>
                </a:lnTo>
                <a:lnTo>
                  <a:pt x="631" y="1066"/>
                </a:lnTo>
                <a:lnTo>
                  <a:pt x="631" y="1044"/>
                </a:lnTo>
                <a:lnTo>
                  <a:pt x="631" y="1023"/>
                </a:lnTo>
                <a:lnTo>
                  <a:pt x="631" y="990"/>
                </a:lnTo>
                <a:lnTo>
                  <a:pt x="642" y="957"/>
                </a:lnTo>
                <a:lnTo>
                  <a:pt x="642" y="914"/>
                </a:lnTo>
                <a:lnTo>
                  <a:pt x="653" y="881"/>
                </a:lnTo>
                <a:lnTo>
                  <a:pt x="653" y="838"/>
                </a:lnTo>
                <a:lnTo>
                  <a:pt x="664" y="761"/>
                </a:lnTo>
                <a:lnTo>
                  <a:pt x="674" y="685"/>
                </a:lnTo>
                <a:lnTo>
                  <a:pt x="685" y="620"/>
                </a:lnTo>
                <a:lnTo>
                  <a:pt x="685" y="555"/>
                </a:lnTo>
                <a:lnTo>
                  <a:pt x="696" y="489"/>
                </a:lnTo>
                <a:lnTo>
                  <a:pt x="696" y="435"/>
                </a:lnTo>
                <a:lnTo>
                  <a:pt x="696" y="380"/>
                </a:lnTo>
                <a:lnTo>
                  <a:pt x="696" y="337"/>
                </a:lnTo>
                <a:lnTo>
                  <a:pt x="696" y="304"/>
                </a:lnTo>
                <a:lnTo>
                  <a:pt x="696" y="272"/>
                </a:lnTo>
                <a:lnTo>
                  <a:pt x="696" y="239"/>
                </a:lnTo>
                <a:lnTo>
                  <a:pt x="696" y="217"/>
                </a:lnTo>
                <a:lnTo>
                  <a:pt x="696" y="195"/>
                </a:lnTo>
                <a:lnTo>
                  <a:pt x="696" y="174"/>
                </a:lnTo>
                <a:lnTo>
                  <a:pt x="685" y="163"/>
                </a:lnTo>
                <a:lnTo>
                  <a:pt x="674" y="152"/>
                </a:lnTo>
                <a:lnTo>
                  <a:pt x="653" y="152"/>
                </a:lnTo>
                <a:lnTo>
                  <a:pt x="631" y="152"/>
                </a:lnTo>
                <a:lnTo>
                  <a:pt x="609" y="152"/>
                </a:lnTo>
                <a:lnTo>
                  <a:pt x="598" y="152"/>
                </a:lnTo>
                <a:lnTo>
                  <a:pt x="588" y="152"/>
                </a:lnTo>
                <a:lnTo>
                  <a:pt x="577" y="152"/>
                </a:lnTo>
                <a:lnTo>
                  <a:pt x="555" y="152"/>
                </a:lnTo>
                <a:lnTo>
                  <a:pt x="533" y="152"/>
                </a:lnTo>
                <a:lnTo>
                  <a:pt x="501" y="163"/>
                </a:lnTo>
                <a:lnTo>
                  <a:pt x="468" y="163"/>
                </a:lnTo>
                <a:lnTo>
                  <a:pt x="435" y="174"/>
                </a:lnTo>
                <a:lnTo>
                  <a:pt x="392" y="174"/>
                </a:lnTo>
                <a:lnTo>
                  <a:pt x="348" y="185"/>
                </a:lnTo>
                <a:lnTo>
                  <a:pt x="294" y="195"/>
                </a:lnTo>
                <a:lnTo>
                  <a:pt x="240" y="195"/>
                </a:lnTo>
                <a:lnTo>
                  <a:pt x="185" y="206"/>
                </a:lnTo>
                <a:lnTo>
                  <a:pt x="131" y="217"/>
                </a:lnTo>
                <a:lnTo>
                  <a:pt x="66" y="228"/>
                </a:lnTo>
                <a:lnTo>
                  <a:pt x="0" y="239"/>
                </a:lnTo>
                <a:lnTo>
                  <a:pt x="0" y="152"/>
                </a:lnTo>
                <a:lnTo>
                  <a:pt x="87" y="141"/>
                </a:lnTo>
                <a:lnTo>
                  <a:pt x="185" y="141"/>
                </a:lnTo>
                <a:lnTo>
                  <a:pt x="283" y="119"/>
                </a:lnTo>
                <a:lnTo>
                  <a:pt x="392" y="98"/>
                </a:lnTo>
                <a:lnTo>
                  <a:pt x="446" y="87"/>
                </a:lnTo>
                <a:lnTo>
                  <a:pt x="490" y="76"/>
                </a:lnTo>
                <a:lnTo>
                  <a:pt x="522" y="65"/>
                </a:lnTo>
                <a:lnTo>
                  <a:pt x="555" y="54"/>
                </a:lnTo>
                <a:lnTo>
                  <a:pt x="588" y="43"/>
                </a:lnTo>
                <a:lnTo>
                  <a:pt x="609" y="43"/>
                </a:lnTo>
                <a:lnTo>
                  <a:pt x="620" y="32"/>
                </a:lnTo>
                <a:lnTo>
                  <a:pt x="631" y="21"/>
                </a:lnTo>
                <a:lnTo>
                  <a:pt x="664" y="10"/>
                </a:lnTo>
                <a:lnTo>
                  <a:pt x="685" y="0"/>
                </a:lnTo>
                <a:lnTo>
                  <a:pt x="696" y="0"/>
                </a:lnTo>
                <a:lnTo>
                  <a:pt x="718" y="0"/>
                </a:lnTo>
                <a:lnTo>
                  <a:pt x="751" y="21"/>
                </a:lnTo>
                <a:lnTo>
                  <a:pt x="783" y="32"/>
                </a:lnTo>
                <a:lnTo>
                  <a:pt x="816" y="65"/>
                </a:lnTo>
                <a:lnTo>
                  <a:pt x="859" y="108"/>
                </a:lnTo>
                <a:lnTo>
                  <a:pt x="881" y="141"/>
                </a:lnTo>
                <a:lnTo>
                  <a:pt x="903" y="152"/>
                </a:lnTo>
                <a:lnTo>
                  <a:pt x="914" y="174"/>
                </a:lnTo>
                <a:lnTo>
                  <a:pt x="925" y="185"/>
                </a:lnTo>
                <a:lnTo>
                  <a:pt x="914" y="195"/>
                </a:lnTo>
                <a:lnTo>
                  <a:pt x="914" y="206"/>
                </a:lnTo>
                <a:lnTo>
                  <a:pt x="892" y="217"/>
                </a:lnTo>
                <a:lnTo>
                  <a:pt x="881" y="228"/>
                </a:lnTo>
                <a:lnTo>
                  <a:pt x="870" y="239"/>
                </a:lnTo>
                <a:lnTo>
                  <a:pt x="859" y="261"/>
                </a:lnTo>
                <a:lnTo>
                  <a:pt x="848" y="293"/>
                </a:lnTo>
                <a:lnTo>
                  <a:pt x="848" y="337"/>
                </a:lnTo>
                <a:lnTo>
                  <a:pt x="838" y="380"/>
                </a:lnTo>
                <a:lnTo>
                  <a:pt x="827" y="435"/>
                </a:lnTo>
                <a:lnTo>
                  <a:pt x="816" y="50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54" name="Freeform 46" title=""/>
          <p:cNvSpPr/>
          <p:nvPr/>
        </p:nvSpPr>
        <p:spPr bwMode="auto">
          <a:xfrm>
            <a:off x="8202087" y="3177119"/>
            <a:ext cx="368300" cy="120649"/>
          </a:xfrm>
          <a:custGeom>
            <a:gdLst>
              <a:gd name="T0" fmla="*/ 2147483647 w 435"/>
              <a:gd name="T1" fmla="*/ 2147483647 h 142"/>
              <a:gd name="T2" fmla="*/ 2147483647 w 435"/>
              <a:gd name="T3" fmla="*/ 2147483647 h 142"/>
              <a:gd name="T4" fmla="*/ 2147483647 w 435"/>
              <a:gd name="T5" fmla="*/ 2147483647 h 142"/>
              <a:gd name="T6" fmla="*/ 2147483647 w 435"/>
              <a:gd name="T7" fmla="*/ 2147483647 h 142"/>
              <a:gd name="T8" fmla="*/ 2147483647 w 435"/>
              <a:gd name="T9" fmla="*/ 2147483647 h 142"/>
              <a:gd name="T10" fmla="*/ 2147483647 w 435"/>
              <a:gd name="T11" fmla="*/ 2147483647 h 142"/>
              <a:gd name="T12" fmla="*/ 2147483647 w 435"/>
              <a:gd name="T13" fmla="*/ 2147483647 h 142"/>
              <a:gd name="T14" fmla="*/ 2147483647 w 435"/>
              <a:gd name="T15" fmla="*/ 2147483647 h 142"/>
              <a:gd name="T16" fmla="*/ 2147483647 w 435"/>
              <a:gd name="T17" fmla="*/ 2147483647 h 142"/>
              <a:gd name="T18" fmla="*/ 2147483647 w 435"/>
              <a:gd name="T19" fmla="*/ 2147483647 h 142"/>
              <a:gd name="T20" fmla="*/ 2147483647 w 435"/>
              <a:gd name="T21" fmla="*/ 2147483647 h 142"/>
              <a:gd name="T22" fmla="*/ 2147483647 w 435"/>
              <a:gd name="T23" fmla="*/ 0 h 142"/>
              <a:gd name="T24" fmla="*/ 2147483647 w 435"/>
              <a:gd name="T25" fmla="*/ 0 h 142"/>
              <a:gd name="T26" fmla="*/ 2147483647 w 435"/>
              <a:gd name="T27" fmla="*/ 0 h 142"/>
              <a:gd name="T28" fmla="*/ 2147483647 w 435"/>
              <a:gd name="T29" fmla="*/ 0 h 142"/>
              <a:gd name="T30" fmla="*/ 2147483647 w 435"/>
              <a:gd name="T31" fmla="*/ 0 h 142"/>
              <a:gd name="T32" fmla="*/ 2147483647 w 435"/>
              <a:gd name="T33" fmla="*/ 2147483647 h 142"/>
              <a:gd name="T34" fmla="*/ 2147483647 w 435"/>
              <a:gd name="T35" fmla="*/ 2147483647 h 142"/>
              <a:gd name="T36" fmla="*/ 2147483647 w 435"/>
              <a:gd name="T37" fmla="*/ 2147483647 h 142"/>
              <a:gd name="T38" fmla="*/ 2147483647 w 435"/>
              <a:gd name="T39" fmla="*/ 2147483647 h 142"/>
              <a:gd name="T40" fmla="*/ 2147483647 w 435"/>
              <a:gd name="T41" fmla="*/ 2147483647 h 142"/>
              <a:gd name="T42" fmla="*/ 2147483647 w 435"/>
              <a:gd name="T43" fmla="*/ 2147483647 h 142"/>
              <a:gd name="T44" fmla="*/ 2147483647 w 435"/>
              <a:gd name="T45" fmla="*/ 2147483647 h 142"/>
              <a:gd name="T46" fmla="*/ 2147483647 w 435"/>
              <a:gd name="T47" fmla="*/ 2147483647 h 142"/>
              <a:gd name="T48" fmla="*/ 2147483647 w 435"/>
              <a:gd name="T49" fmla="*/ 2147483647 h 142"/>
              <a:gd name="T50" fmla="*/ 2147483647 w 435"/>
              <a:gd name="T51" fmla="*/ 2147483647 h 142"/>
              <a:gd name="T52" fmla="*/ 2147483647 w 435"/>
              <a:gd name="T53" fmla="*/ 2147483647 h 142"/>
              <a:gd name="T54" fmla="*/ 2147483647 w 435"/>
              <a:gd name="T55" fmla="*/ 2147483647 h 142"/>
              <a:gd name="T56" fmla="*/ 2147483647 w 435"/>
              <a:gd name="T57" fmla="*/ 2147483647 h 142"/>
              <a:gd name="T58" fmla="*/ 2147483647 w 435"/>
              <a:gd name="T59" fmla="*/ 2147483647 h 142"/>
              <a:gd name="T60" fmla="*/ 2147483647 w 435"/>
              <a:gd name="T61" fmla="*/ 2147483647 h 142"/>
              <a:gd name="T62" fmla="*/ 2147483647 w 435"/>
              <a:gd name="T63" fmla="*/ 2147483647 h 142"/>
              <a:gd name="T64" fmla="*/ 2147483647 w 435"/>
              <a:gd name="T65" fmla="*/ 2147483647 h 142"/>
              <a:gd name="T66" fmla="*/ 2147483647 w 435"/>
              <a:gd name="T67" fmla="*/ 2147483647 h 142"/>
              <a:gd name="T68" fmla="*/ 2147483647 w 435"/>
              <a:gd name="T69" fmla="*/ 2147483647 h 142"/>
              <a:gd name="T70" fmla="*/ 2147483647 w 435"/>
              <a:gd name="T71" fmla="*/ 2147483647 h 142"/>
              <a:gd name="T72" fmla="*/ 2147483647 w 435"/>
              <a:gd name="T73" fmla="*/ 2147483647 h 142"/>
              <a:gd name="T74" fmla="*/ 2147483647 w 435"/>
              <a:gd name="T75" fmla="*/ 2147483647 h 142"/>
              <a:gd name="T76" fmla="*/ 2147483647 w 435"/>
              <a:gd name="T77" fmla="*/ 2147483647 h 142"/>
              <a:gd name="T78" fmla="*/ 2147483647 w 435"/>
              <a:gd name="T79" fmla="*/ 2147483647 h 142"/>
              <a:gd name="T80" fmla="*/ 0 w 435"/>
              <a:gd name="T81" fmla="*/ 2147483647 h 142"/>
              <a:gd name="T82" fmla="*/ 2147483647 w 435"/>
              <a:gd name="T83" fmla="*/ 2147483647 h 142"/>
              <a:gd name="T84" fmla="*/ 2147483647 w 435"/>
              <a:gd name="T85" fmla="*/ 2147483647 h 142"/>
              <a:gd name="T86" fmla="*/ 2147483647 w 435"/>
              <a:gd name="T87" fmla="*/ 2147483647 h 142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435"/>
              <a:gd name="T133" fmla="*/ 0 h 142"/>
              <a:gd name="T134" fmla="*/ 435 w 435"/>
              <a:gd name="T135" fmla="*/ 142 h 142"/>
            </a:gdLst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435" h="142">
                <a:moveTo>
                  <a:pt x="22" y="54"/>
                </a:moveTo>
                <a:lnTo>
                  <a:pt x="33" y="54"/>
                </a:lnTo>
                <a:lnTo>
                  <a:pt x="44" y="54"/>
                </a:lnTo>
                <a:lnTo>
                  <a:pt x="55" y="54"/>
                </a:lnTo>
                <a:lnTo>
                  <a:pt x="76" y="44"/>
                </a:lnTo>
                <a:lnTo>
                  <a:pt x="98" y="44"/>
                </a:lnTo>
                <a:lnTo>
                  <a:pt x="120" y="33"/>
                </a:lnTo>
                <a:lnTo>
                  <a:pt x="142" y="33"/>
                </a:lnTo>
                <a:lnTo>
                  <a:pt x="174" y="22"/>
                </a:lnTo>
                <a:lnTo>
                  <a:pt x="229" y="11"/>
                </a:lnTo>
                <a:lnTo>
                  <a:pt x="272" y="11"/>
                </a:lnTo>
                <a:lnTo>
                  <a:pt x="294" y="0"/>
                </a:lnTo>
                <a:lnTo>
                  <a:pt x="316" y="0"/>
                </a:lnTo>
                <a:lnTo>
                  <a:pt x="337" y="0"/>
                </a:lnTo>
                <a:lnTo>
                  <a:pt x="348" y="0"/>
                </a:lnTo>
                <a:lnTo>
                  <a:pt x="370" y="0"/>
                </a:lnTo>
                <a:lnTo>
                  <a:pt x="392" y="11"/>
                </a:lnTo>
                <a:lnTo>
                  <a:pt x="414" y="22"/>
                </a:lnTo>
                <a:lnTo>
                  <a:pt x="435" y="33"/>
                </a:lnTo>
                <a:lnTo>
                  <a:pt x="435" y="44"/>
                </a:lnTo>
                <a:lnTo>
                  <a:pt x="435" y="54"/>
                </a:lnTo>
                <a:lnTo>
                  <a:pt x="424" y="54"/>
                </a:lnTo>
                <a:lnTo>
                  <a:pt x="414" y="65"/>
                </a:lnTo>
                <a:lnTo>
                  <a:pt x="392" y="76"/>
                </a:lnTo>
                <a:lnTo>
                  <a:pt x="359" y="87"/>
                </a:lnTo>
                <a:lnTo>
                  <a:pt x="327" y="87"/>
                </a:lnTo>
                <a:lnTo>
                  <a:pt x="283" y="98"/>
                </a:lnTo>
                <a:lnTo>
                  <a:pt x="240" y="109"/>
                </a:lnTo>
                <a:lnTo>
                  <a:pt x="196" y="120"/>
                </a:lnTo>
                <a:lnTo>
                  <a:pt x="163" y="131"/>
                </a:lnTo>
                <a:lnTo>
                  <a:pt x="142" y="131"/>
                </a:lnTo>
                <a:lnTo>
                  <a:pt x="109" y="142"/>
                </a:lnTo>
                <a:lnTo>
                  <a:pt x="98" y="142"/>
                </a:lnTo>
                <a:lnTo>
                  <a:pt x="76" y="142"/>
                </a:lnTo>
                <a:lnTo>
                  <a:pt x="76" y="131"/>
                </a:lnTo>
                <a:lnTo>
                  <a:pt x="66" y="131"/>
                </a:lnTo>
                <a:lnTo>
                  <a:pt x="55" y="120"/>
                </a:lnTo>
                <a:lnTo>
                  <a:pt x="33" y="109"/>
                </a:lnTo>
                <a:lnTo>
                  <a:pt x="22" y="87"/>
                </a:lnTo>
                <a:lnTo>
                  <a:pt x="11" y="76"/>
                </a:lnTo>
                <a:lnTo>
                  <a:pt x="0" y="65"/>
                </a:lnTo>
                <a:lnTo>
                  <a:pt x="11" y="54"/>
                </a:lnTo>
                <a:lnTo>
                  <a:pt x="22" y="54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55" name="Freeform 47" title=""/>
          <p:cNvSpPr/>
          <p:nvPr/>
        </p:nvSpPr>
        <p:spPr bwMode="auto">
          <a:xfrm>
            <a:off x="8322733" y="2872319"/>
            <a:ext cx="129117" cy="738716"/>
          </a:xfrm>
          <a:custGeom>
            <a:gdLst>
              <a:gd name="T0" fmla="*/ 2147483647 w 152"/>
              <a:gd name="T1" fmla="*/ 2147483647 h 871"/>
              <a:gd name="T2" fmla="*/ 2147483647 w 152"/>
              <a:gd name="T3" fmla="*/ 2147483647 h 871"/>
              <a:gd name="T4" fmla="*/ 2147483647 w 152"/>
              <a:gd name="T5" fmla="*/ 2147483647 h 871"/>
              <a:gd name="T6" fmla="*/ 2147483647 w 152"/>
              <a:gd name="T7" fmla="*/ 2147483647 h 871"/>
              <a:gd name="T8" fmla="*/ 2147483647 w 152"/>
              <a:gd name="T9" fmla="*/ 2147483647 h 871"/>
              <a:gd name="T10" fmla="*/ 2147483647 w 152"/>
              <a:gd name="T11" fmla="*/ 2147483647 h 871"/>
              <a:gd name="T12" fmla="*/ 2147483647 w 152"/>
              <a:gd name="T13" fmla="*/ 2147483647 h 871"/>
              <a:gd name="T14" fmla="*/ 2147483647 w 152"/>
              <a:gd name="T15" fmla="*/ 2147483647 h 871"/>
              <a:gd name="T16" fmla="*/ 0 w 152"/>
              <a:gd name="T17" fmla="*/ 0 h 871"/>
              <a:gd name="T18" fmla="*/ 2147483647 w 152"/>
              <a:gd name="T19" fmla="*/ 2147483647 h 871"/>
              <a:gd name="T20" fmla="*/ 2147483647 w 152"/>
              <a:gd name="T21" fmla="*/ 2147483647 h 871"/>
              <a:gd name="T22" fmla="*/ 2147483647 w 152"/>
              <a:gd name="T23" fmla="*/ 2147483647 h 871"/>
              <a:gd name="T24" fmla="*/ 2147483647 w 152"/>
              <a:gd name="T25" fmla="*/ 2147483647 h 871"/>
              <a:gd name="T26" fmla="*/ 2147483647 w 152"/>
              <a:gd name="T27" fmla="*/ 2147483647 h 871"/>
              <a:gd name="T28" fmla="*/ 2147483647 w 152"/>
              <a:gd name="T29" fmla="*/ 2147483647 h 871"/>
              <a:gd name="T30" fmla="*/ 2147483647 w 152"/>
              <a:gd name="T31" fmla="*/ 2147483647 h 871"/>
              <a:gd name="T32" fmla="*/ 2147483647 w 152"/>
              <a:gd name="T33" fmla="*/ 2147483647 h 871"/>
              <a:gd name="T34" fmla="*/ 2147483647 w 152"/>
              <a:gd name="T35" fmla="*/ 2147483647 h 871"/>
              <a:gd name="T36" fmla="*/ 2147483647 w 152"/>
              <a:gd name="T37" fmla="*/ 2147483647 h 871"/>
              <a:gd name="T38" fmla="*/ 2147483647 w 152"/>
              <a:gd name="T39" fmla="*/ 2147483647 h 871"/>
              <a:gd name="T40" fmla="*/ 2147483647 w 152"/>
              <a:gd name="T41" fmla="*/ 2147483647 h 871"/>
              <a:gd name="T42" fmla="*/ 2147483647 w 152"/>
              <a:gd name="T43" fmla="*/ 2147483647 h 871"/>
              <a:gd name="T44" fmla="*/ 2147483647 w 152"/>
              <a:gd name="T45" fmla="*/ 2147483647 h 871"/>
              <a:gd name="T46" fmla="*/ 2147483647 w 152"/>
              <a:gd name="T47" fmla="*/ 2147483647 h 871"/>
              <a:gd name="T48" fmla="*/ 2147483647 w 152"/>
              <a:gd name="T49" fmla="*/ 2147483647 h 871"/>
              <a:gd name="T50" fmla="*/ 2147483647 w 152"/>
              <a:gd name="T51" fmla="*/ 2147483647 h 871"/>
              <a:gd name="T52" fmla="*/ 2147483647 w 152"/>
              <a:gd name="T53" fmla="*/ 2147483647 h 871"/>
              <a:gd name="T54" fmla="*/ 2147483647 w 152"/>
              <a:gd name="T55" fmla="*/ 2147483647 h 871"/>
              <a:gd name="T56" fmla="*/ 2147483647 w 152"/>
              <a:gd name="T57" fmla="*/ 2147483647 h 871"/>
              <a:gd name="T58" fmla="*/ 2147483647 w 152"/>
              <a:gd name="T59" fmla="*/ 2147483647 h 871"/>
              <a:gd name="T60" fmla="*/ 2147483647 w 152"/>
              <a:gd name="T61" fmla="*/ 2147483647 h 871"/>
              <a:gd name="T62" fmla="*/ 2147483647 w 152"/>
              <a:gd name="T63" fmla="*/ 2147483647 h 871"/>
              <a:gd name="T64" fmla="*/ 2147483647 w 152"/>
              <a:gd name="T65" fmla="*/ 2147483647 h 871"/>
              <a:gd name="T66" fmla="*/ 2147483647 w 152"/>
              <a:gd name="T67" fmla="*/ 2147483647 h 871"/>
              <a:gd name="T68" fmla="*/ 2147483647 w 152"/>
              <a:gd name="T69" fmla="*/ 2147483647 h 87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52"/>
              <a:gd name="T106" fmla="*/ 0 h 871"/>
              <a:gd name="T107" fmla="*/ 152 w 152"/>
              <a:gd name="T108" fmla="*/ 871 h 871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52" h="871">
                <a:moveTo>
                  <a:pt x="32" y="871"/>
                </a:moveTo>
                <a:lnTo>
                  <a:pt x="32" y="751"/>
                </a:lnTo>
                <a:lnTo>
                  <a:pt x="32" y="631"/>
                </a:lnTo>
                <a:lnTo>
                  <a:pt x="21" y="522"/>
                </a:lnTo>
                <a:lnTo>
                  <a:pt x="21" y="413"/>
                </a:lnTo>
                <a:lnTo>
                  <a:pt x="21" y="305"/>
                </a:lnTo>
                <a:lnTo>
                  <a:pt x="11" y="196"/>
                </a:lnTo>
                <a:lnTo>
                  <a:pt x="11" y="98"/>
                </a:lnTo>
                <a:lnTo>
                  <a:pt x="0" y="0"/>
                </a:lnTo>
                <a:lnTo>
                  <a:pt x="32" y="22"/>
                </a:lnTo>
                <a:lnTo>
                  <a:pt x="65" y="54"/>
                </a:lnTo>
                <a:lnTo>
                  <a:pt x="87" y="76"/>
                </a:lnTo>
                <a:lnTo>
                  <a:pt x="108" y="98"/>
                </a:lnTo>
                <a:lnTo>
                  <a:pt x="130" y="120"/>
                </a:lnTo>
                <a:lnTo>
                  <a:pt x="141" y="131"/>
                </a:lnTo>
                <a:lnTo>
                  <a:pt x="152" y="152"/>
                </a:lnTo>
                <a:lnTo>
                  <a:pt x="152" y="163"/>
                </a:lnTo>
                <a:lnTo>
                  <a:pt x="152" y="174"/>
                </a:lnTo>
                <a:lnTo>
                  <a:pt x="152" y="196"/>
                </a:lnTo>
                <a:lnTo>
                  <a:pt x="152" y="218"/>
                </a:lnTo>
                <a:lnTo>
                  <a:pt x="152" y="239"/>
                </a:lnTo>
                <a:lnTo>
                  <a:pt x="152" y="261"/>
                </a:lnTo>
                <a:lnTo>
                  <a:pt x="141" y="294"/>
                </a:lnTo>
                <a:lnTo>
                  <a:pt x="141" y="326"/>
                </a:lnTo>
                <a:lnTo>
                  <a:pt x="141" y="359"/>
                </a:lnTo>
                <a:lnTo>
                  <a:pt x="141" y="403"/>
                </a:lnTo>
                <a:lnTo>
                  <a:pt x="130" y="446"/>
                </a:lnTo>
                <a:lnTo>
                  <a:pt x="130" y="501"/>
                </a:lnTo>
                <a:lnTo>
                  <a:pt x="130" y="555"/>
                </a:lnTo>
                <a:lnTo>
                  <a:pt x="130" y="620"/>
                </a:lnTo>
                <a:lnTo>
                  <a:pt x="130" y="696"/>
                </a:lnTo>
                <a:lnTo>
                  <a:pt x="119" y="773"/>
                </a:lnTo>
                <a:lnTo>
                  <a:pt x="119" y="860"/>
                </a:lnTo>
                <a:lnTo>
                  <a:pt x="32" y="871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56" name="Freeform 48" title=""/>
          <p:cNvSpPr/>
          <p:nvPr/>
        </p:nvSpPr>
        <p:spPr bwMode="auto">
          <a:xfrm>
            <a:off x="8128003" y="3572935"/>
            <a:ext cx="488951" cy="118533"/>
          </a:xfrm>
          <a:custGeom>
            <a:gdLst>
              <a:gd name="T0" fmla="*/ 2147483647 w 577"/>
              <a:gd name="T1" fmla="*/ 2147483647 h 141"/>
              <a:gd name="T2" fmla="*/ 2147483647 w 577"/>
              <a:gd name="T3" fmla="*/ 2147483647 h 141"/>
              <a:gd name="T4" fmla="*/ 2147483647 w 577"/>
              <a:gd name="T5" fmla="*/ 2147483647 h 141"/>
              <a:gd name="T6" fmla="*/ 2147483647 w 577"/>
              <a:gd name="T7" fmla="*/ 2147483647 h 141"/>
              <a:gd name="T8" fmla="*/ 2147483647 w 577"/>
              <a:gd name="T9" fmla="*/ 0 h 141"/>
              <a:gd name="T10" fmla="*/ 2147483647 w 577"/>
              <a:gd name="T11" fmla="*/ 0 h 141"/>
              <a:gd name="T12" fmla="*/ 2147483647 w 577"/>
              <a:gd name="T13" fmla="*/ 0 h 141"/>
              <a:gd name="T14" fmla="*/ 2147483647 w 577"/>
              <a:gd name="T15" fmla="*/ 0 h 141"/>
              <a:gd name="T16" fmla="*/ 2147483647 w 577"/>
              <a:gd name="T17" fmla="*/ 0 h 141"/>
              <a:gd name="T18" fmla="*/ 2147483647 w 577"/>
              <a:gd name="T19" fmla="*/ 2147483647 h 141"/>
              <a:gd name="T20" fmla="*/ 2147483647 w 577"/>
              <a:gd name="T21" fmla="*/ 2147483647 h 141"/>
              <a:gd name="T22" fmla="*/ 2147483647 w 577"/>
              <a:gd name="T23" fmla="*/ 2147483647 h 141"/>
              <a:gd name="T24" fmla="*/ 2147483647 w 577"/>
              <a:gd name="T25" fmla="*/ 2147483647 h 141"/>
              <a:gd name="T26" fmla="*/ 2147483647 w 577"/>
              <a:gd name="T27" fmla="*/ 2147483647 h 141"/>
              <a:gd name="T28" fmla="*/ 2147483647 w 577"/>
              <a:gd name="T29" fmla="*/ 2147483647 h 141"/>
              <a:gd name="T30" fmla="*/ 2147483647 w 577"/>
              <a:gd name="T31" fmla="*/ 2147483647 h 141"/>
              <a:gd name="T32" fmla="*/ 2147483647 w 577"/>
              <a:gd name="T33" fmla="*/ 2147483647 h 141"/>
              <a:gd name="T34" fmla="*/ 0 w 577"/>
              <a:gd name="T35" fmla="*/ 2147483647 h 141"/>
              <a:gd name="T36" fmla="*/ 0 w 577"/>
              <a:gd name="T37" fmla="*/ 2147483647 h 141"/>
              <a:gd name="T38" fmla="*/ 2147483647 w 577"/>
              <a:gd name="T39" fmla="*/ 2147483647 h 141"/>
              <a:gd name="T40" fmla="*/ 2147483647 w 577"/>
              <a:gd name="T41" fmla="*/ 2147483647 h 141"/>
              <a:gd name="T42" fmla="*/ 2147483647 w 577"/>
              <a:gd name="T43" fmla="*/ 2147483647 h 141"/>
              <a:gd name="T44" fmla="*/ 2147483647 w 577"/>
              <a:gd name="T45" fmla="*/ 2147483647 h 141"/>
              <a:gd name="T46" fmla="*/ 2147483647 w 577"/>
              <a:gd name="T47" fmla="*/ 2147483647 h 14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77"/>
              <a:gd name="T73" fmla="*/ 0 h 141"/>
              <a:gd name="T74" fmla="*/ 577 w 577"/>
              <a:gd name="T75" fmla="*/ 141 h 141"/>
            </a:gdLst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77" h="141">
                <a:moveTo>
                  <a:pt x="196" y="22"/>
                </a:moveTo>
                <a:lnTo>
                  <a:pt x="218" y="11"/>
                </a:lnTo>
                <a:lnTo>
                  <a:pt x="250" y="11"/>
                </a:lnTo>
                <a:lnTo>
                  <a:pt x="294" y="11"/>
                </a:lnTo>
                <a:lnTo>
                  <a:pt x="337" y="0"/>
                </a:lnTo>
                <a:lnTo>
                  <a:pt x="392" y="0"/>
                </a:lnTo>
                <a:lnTo>
                  <a:pt x="446" y="0"/>
                </a:lnTo>
                <a:lnTo>
                  <a:pt x="511" y="0"/>
                </a:lnTo>
                <a:lnTo>
                  <a:pt x="577" y="0"/>
                </a:lnTo>
                <a:lnTo>
                  <a:pt x="577" y="76"/>
                </a:lnTo>
                <a:lnTo>
                  <a:pt x="522" y="76"/>
                </a:lnTo>
                <a:lnTo>
                  <a:pt x="457" y="76"/>
                </a:lnTo>
                <a:lnTo>
                  <a:pt x="392" y="87"/>
                </a:lnTo>
                <a:lnTo>
                  <a:pt x="316" y="87"/>
                </a:lnTo>
                <a:lnTo>
                  <a:pt x="240" y="98"/>
                </a:lnTo>
                <a:lnTo>
                  <a:pt x="163" y="109"/>
                </a:lnTo>
                <a:lnTo>
                  <a:pt x="77" y="131"/>
                </a:lnTo>
                <a:lnTo>
                  <a:pt x="0" y="141"/>
                </a:lnTo>
                <a:lnTo>
                  <a:pt x="0" y="54"/>
                </a:lnTo>
                <a:lnTo>
                  <a:pt x="55" y="44"/>
                </a:lnTo>
                <a:lnTo>
                  <a:pt x="98" y="33"/>
                </a:lnTo>
                <a:lnTo>
                  <a:pt x="153" y="22"/>
                </a:lnTo>
                <a:lnTo>
                  <a:pt x="196" y="22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57" name="Freeform 49" title=""/>
          <p:cNvSpPr/>
          <p:nvPr/>
        </p:nvSpPr>
        <p:spPr bwMode="auto">
          <a:xfrm>
            <a:off x="8790517" y="2292352"/>
            <a:ext cx="524933" cy="857249"/>
          </a:xfrm>
          <a:custGeom>
            <a:gdLst>
              <a:gd name="T0" fmla="*/ 2147483647 w 620"/>
              <a:gd name="T1" fmla="*/ 2147483647 h 1012"/>
              <a:gd name="T2" fmla="*/ 2147483647 w 620"/>
              <a:gd name="T3" fmla="*/ 2147483647 h 1012"/>
              <a:gd name="T4" fmla="*/ 2147483647 w 620"/>
              <a:gd name="T5" fmla="*/ 2147483647 h 1012"/>
              <a:gd name="T6" fmla="*/ 2147483647 w 620"/>
              <a:gd name="T7" fmla="*/ 2147483647 h 1012"/>
              <a:gd name="T8" fmla="*/ 0 w 620"/>
              <a:gd name="T9" fmla="*/ 2147483647 h 1012"/>
              <a:gd name="T10" fmla="*/ 0 w 620"/>
              <a:gd name="T11" fmla="*/ 2147483647 h 1012"/>
              <a:gd name="T12" fmla="*/ 2147483647 w 620"/>
              <a:gd name="T13" fmla="*/ 2147483647 h 1012"/>
              <a:gd name="T14" fmla="*/ 2147483647 w 620"/>
              <a:gd name="T15" fmla="*/ 2147483647 h 1012"/>
              <a:gd name="T16" fmla="*/ 2147483647 w 620"/>
              <a:gd name="T17" fmla="*/ 2147483647 h 1012"/>
              <a:gd name="T18" fmla="*/ 2147483647 w 620"/>
              <a:gd name="T19" fmla="*/ 2147483647 h 1012"/>
              <a:gd name="T20" fmla="*/ 2147483647 w 620"/>
              <a:gd name="T21" fmla="*/ 2147483647 h 1012"/>
              <a:gd name="T22" fmla="*/ 2147483647 w 620"/>
              <a:gd name="T23" fmla="*/ 2147483647 h 1012"/>
              <a:gd name="T24" fmla="*/ 2147483647 w 620"/>
              <a:gd name="T25" fmla="*/ 2147483647 h 1012"/>
              <a:gd name="T26" fmla="*/ 2147483647 w 620"/>
              <a:gd name="T27" fmla="*/ 2147483647 h 1012"/>
              <a:gd name="T28" fmla="*/ 2147483647 w 620"/>
              <a:gd name="T29" fmla="*/ 2147483647 h 1012"/>
              <a:gd name="T30" fmla="*/ 2147483647 w 620"/>
              <a:gd name="T31" fmla="*/ 2147483647 h 1012"/>
              <a:gd name="T32" fmla="*/ 2147483647 w 620"/>
              <a:gd name="T33" fmla="*/ 2147483647 h 1012"/>
              <a:gd name="T34" fmla="*/ 2147483647 w 620"/>
              <a:gd name="T35" fmla="*/ 2147483647 h 1012"/>
              <a:gd name="T36" fmla="*/ 2147483647 w 620"/>
              <a:gd name="T37" fmla="*/ 2147483647 h 1012"/>
              <a:gd name="T38" fmla="*/ 2147483647 w 620"/>
              <a:gd name="T39" fmla="*/ 2147483647 h 1012"/>
              <a:gd name="T40" fmla="*/ 2147483647 w 620"/>
              <a:gd name="T41" fmla="*/ 2147483647 h 1012"/>
              <a:gd name="T42" fmla="*/ 2147483647 w 620"/>
              <a:gd name="T43" fmla="*/ 0 h 1012"/>
              <a:gd name="T44" fmla="*/ 2147483647 w 620"/>
              <a:gd name="T45" fmla="*/ 0 h 1012"/>
              <a:gd name="T46" fmla="*/ 2147483647 w 620"/>
              <a:gd name="T47" fmla="*/ 0 h 1012"/>
              <a:gd name="T48" fmla="*/ 2147483647 w 620"/>
              <a:gd name="T49" fmla="*/ 2147483647 h 1012"/>
              <a:gd name="T50" fmla="*/ 2147483647 w 620"/>
              <a:gd name="T51" fmla="*/ 2147483647 h 1012"/>
              <a:gd name="T52" fmla="*/ 2147483647 w 620"/>
              <a:gd name="T53" fmla="*/ 2147483647 h 1012"/>
              <a:gd name="T54" fmla="*/ 2147483647 w 620"/>
              <a:gd name="T55" fmla="*/ 2147483647 h 1012"/>
              <a:gd name="T56" fmla="*/ 2147483647 w 620"/>
              <a:gd name="T57" fmla="*/ 2147483647 h 1012"/>
              <a:gd name="T58" fmla="*/ 2147483647 w 620"/>
              <a:gd name="T59" fmla="*/ 2147483647 h 1012"/>
              <a:gd name="T60" fmla="*/ 2147483647 w 620"/>
              <a:gd name="T61" fmla="*/ 2147483647 h 1012"/>
              <a:gd name="T62" fmla="*/ 2147483647 w 620"/>
              <a:gd name="T63" fmla="*/ 2147483647 h 1012"/>
              <a:gd name="T64" fmla="*/ 2147483647 w 620"/>
              <a:gd name="T65" fmla="*/ 2147483647 h 1012"/>
              <a:gd name="T66" fmla="*/ 2147483647 w 620"/>
              <a:gd name="T67" fmla="*/ 2147483647 h 1012"/>
              <a:gd name="T68" fmla="*/ 2147483647 w 620"/>
              <a:gd name="T69" fmla="*/ 2147483647 h 1012"/>
              <a:gd name="T70" fmla="*/ 2147483647 w 620"/>
              <a:gd name="T71" fmla="*/ 2147483647 h 1012"/>
              <a:gd name="T72" fmla="*/ 2147483647 w 620"/>
              <a:gd name="T73" fmla="*/ 2147483647 h 1012"/>
              <a:gd name="T74" fmla="*/ 2147483647 w 620"/>
              <a:gd name="T75" fmla="*/ 2147483647 h 1012"/>
              <a:gd name="T76" fmla="*/ 2147483647 w 620"/>
              <a:gd name="T77" fmla="*/ 2147483647 h 10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620"/>
              <a:gd name="T118" fmla="*/ 0 h 1012"/>
              <a:gd name="T119" fmla="*/ 620 w 620"/>
              <a:gd name="T120" fmla="*/ 1012 h 1012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620" h="1012">
                <a:moveTo>
                  <a:pt x="141" y="904"/>
                </a:moveTo>
                <a:lnTo>
                  <a:pt x="120" y="936"/>
                </a:lnTo>
                <a:lnTo>
                  <a:pt x="98" y="958"/>
                </a:lnTo>
                <a:lnTo>
                  <a:pt x="65" y="980"/>
                </a:lnTo>
                <a:lnTo>
                  <a:pt x="55" y="991"/>
                </a:lnTo>
                <a:lnTo>
                  <a:pt x="33" y="1002"/>
                </a:lnTo>
                <a:lnTo>
                  <a:pt x="22" y="1012"/>
                </a:lnTo>
                <a:lnTo>
                  <a:pt x="11" y="1012"/>
                </a:lnTo>
                <a:lnTo>
                  <a:pt x="0" y="1012"/>
                </a:lnTo>
                <a:lnTo>
                  <a:pt x="0" y="1002"/>
                </a:lnTo>
                <a:lnTo>
                  <a:pt x="0" y="991"/>
                </a:lnTo>
                <a:lnTo>
                  <a:pt x="0" y="980"/>
                </a:lnTo>
                <a:lnTo>
                  <a:pt x="11" y="969"/>
                </a:lnTo>
                <a:lnTo>
                  <a:pt x="22" y="947"/>
                </a:lnTo>
                <a:lnTo>
                  <a:pt x="33" y="925"/>
                </a:lnTo>
                <a:lnTo>
                  <a:pt x="55" y="904"/>
                </a:lnTo>
                <a:lnTo>
                  <a:pt x="65" y="871"/>
                </a:lnTo>
                <a:lnTo>
                  <a:pt x="87" y="849"/>
                </a:lnTo>
                <a:lnTo>
                  <a:pt x="109" y="817"/>
                </a:lnTo>
                <a:lnTo>
                  <a:pt x="131" y="784"/>
                </a:lnTo>
                <a:lnTo>
                  <a:pt x="152" y="740"/>
                </a:lnTo>
                <a:lnTo>
                  <a:pt x="174" y="708"/>
                </a:lnTo>
                <a:lnTo>
                  <a:pt x="196" y="653"/>
                </a:lnTo>
                <a:lnTo>
                  <a:pt x="218" y="610"/>
                </a:lnTo>
                <a:lnTo>
                  <a:pt x="239" y="555"/>
                </a:lnTo>
                <a:lnTo>
                  <a:pt x="272" y="501"/>
                </a:lnTo>
                <a:lnTo>
                  <a:pt x="294" y="457"/>
                </a:lnTo>
                <a:lnTo>
                  <a:pt x="305" y="414"/>
                </a:lnTo>
                <a:lnTo>
                  <a:pt x="326" y="370"/>
                </a:lnTo>
                <a:lnTo>
                  <a:pt x="337" y="327"/>
                </a:lnTo>
                <a:lnTo>
                  <a:pt x="359" y="294"/>
                </a:lnTo>
                <a:lnTo>
                  <a:pt x="370" y="262"/>
                </a:lnTo>
                <a:lnTo>
                  <a:pt x="381" y="229"/>
                </a:lnTo>
                <a:lnTo>
                  <a:pt x="392" y="174"/>
                </a:lnTo>
                <a:lnTo>
                  <a:pt x="392" y="120"/>
                </a:lnTo>
                <a:lnTo>
                  <a:pt x="392" y="87"/>
                </a:lnTo>
                <a:lnTo>
                  <a:pt x="381" y="55"/>
                </a:lnTo>
                <a:lnTo>
                  <a:pt x="370" y="44"/>
                </a:lnTo>
                <a:lnTo>
                  <a:pt x="359" y="33"/>
                </a:lnTo>
                <a:lnTo>
                  <a:pt x="359" y="22"/>
                </a:lnTo>
                <a:lnTo>
                  <a:pt x="359" y="11"/>
                </a:lnTo>
                <a:lnTo>
                  <a:pt x="370" y="11"/>
                </a:lnTo>
                <a:lnTo>
                  <a:pt x="381" y="0"/>
                </a:lnTo>
                <a:lnTo>
                  <a:pt x="392" y="0"/>
                </a:lnTo>
                <a:lnTo>
                  <a:pt x="402" y="0"/>
                </a:lnTo>
                <a:lnTo>
                  <a:pt x="413" y="0"/>
                </a:lnTo>
                <a:lnTo>
                  <a:pt x="435" y="0"/>
                </a:lnTo>
                <a:lnTo>
                  <a:pt x="446" y="11"/>
                </a:lnTo>
                <a:lnTo>
                  <a:pt x="489" y="22"/>
                </a:lnTo>
                <a:lnTo>
                  <a:pt x="533" y="44"/>
                </a:lnTo>
                <a:lnTo>
                  <a:pt x="565" y="77"/>
                </a:lnTo>
                <a:lnTo>
                  <a:pt x="576" y="87"/>
                </a:lnTo>
                <a:lnTo>
                  <a:pt x="598" y="109"/>
                </a:lnTo>
                <a:lnTo>
                  <a:pt x="609" y="120"/>
                </a:lnTo>
                <a:lnTo>
                  <a:pt x="609" y="131"/>
                </a:lnTo>
                <a:lnTo>
                  <a:pt x="620" y="142"/>
                </a:lnTo>
                <a:lnTo>
                  <a:pt x="620" y="153"/>
                </a:lnTo>
                <a:lnTo>
                  <a:pt x="620" y="174"/>
                </a:lnTo>
                <a:lnTo>
                  <a:pt x="609" y="196"/>
                </a:lnTo>
                <a:lnTo>
                  <a:pt x="598" y="229"/>
                </a:lnTo>
                <a:lnTo>
                  <a:pt x="576" y="251"/>
                </a:lnTo>
                <a:lnTo>
                  <a:pt x="565" y="272"/>
                </a:lnTo>
                <a:lnTo>
                  <a:pt x="544" y="294"/>
                </a:lnTo>
                <a:lnTo>
                  <a:pt x="522" y="327"/>
                </a:lnTo>
                <a:lnTo>
                  <a:pt x="511" y="359"/>
                </a:lnTo>
                <a:lnTo>
                  <a:pt x="479" y="403"/>
                </a:lnTo>
                <a:lnTo>
                  <a:pt x="457" y="447"/>
                </a:lnTo>
                <a:lnTo>
                  <a:pt x="424" y="490"/>
                </a:lnTo>
                <a:lnTo>
                  <a:pt x="402" y="544"/>
                </a:lnTo>
                <a:lnTo>
                  <a:pt x="370" y="599"/>
                </a:lnTo>
                <a:lnTo>
                  <a:pt x="337" y="653"/>
                </a:lnTo>
                <a:lnTo>
                  <a:pt x="305" y="697"/>
                </a:lnTo>
                <a:lnTo>
                  <a:pt x="272" y="751"/>
                </a:lnTo>
                <a:lnTo>
                  <a:pt x="239" y="795"/>
                </a:lnTo>
                <a:lnTo>
                  <a:pt x="207" y="838"/>
                </a:lnTo>
                <a:lnTo>
                  <a:pt x="174" y="871"/>
                </a:lnTo>
                <a:lnTo>
                  <a:pt x="141" y="904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58" name="Freeform 50" title=""/>
          <p:cNvSpPr/>
          <p:nvPr/>
        </p:nvSpPr>
        <p:spPr bwMode="auto">
          <a:xfrm>
            <a:off x="8350251" y="2586568"/>
            <a:ext cx="1361016" cy="1401233"/>
          </a:xfrm>
          <a:custGeom>
            <a:gdLst>
              <a:gd name="T0" fmla="*/ 2147483647 w 1609"/>
              <a:gd name="T1" fmla="*/ 2147483647 h 1654"/>
              <a:gd name="T2" fmla="*/ 2147483647 w 1609"/>
              <a:gd name="T3" fmla="*/ 2147483647 h 1654"/>
              <a:gd name="T4" fmla="*/ 2147483647 w 1609"/>
              <a:gd name="T5" fmla="*/ 2147483647 h 1654"/>
              <a:gd name="T6" fmla="*/ 0 w 1609"/>
              <a:gd name="T7" fmla="*/ 2147483647 h 1654"/>
              <a:gd name="T8" fmla="*/ 0 w 1609"/>
              <a:gd name="T9" fmla="*/ 2147483647 h 1654"/>
              <a:gd name="T10" fmla="*/ 2147483647 w 1609"/>
              <a:gd name="T11" fmla="*/ 2147483647 h 1654"/>
              <a:gd name="T12" fmla="*/ 2147483647 w 1609"/>
              <a:gd name="T13" fmla="*/ 2147483647 h 1654"/>
              <a:gd name="T14" fmla="*/ 2147483647 w 1609"/>
              <a:gd name="T15" fmla="*/ 2147483647 h 1654"/>
              <a:gd name="T16" fmla="*/ 2147483647 w 1609"/>
              <a:gd name="T17" fmla="*/ 2147483647 h 1654"/>
              <a:gd name="T18" fmla="*/ 2147483647 w 1609"/>
              <a:gd name="T19" fmla="*/ 2147483647 h 1654"/>
              <a:gd name="T20" fmla="*/ 2147483647 w 1609"/>
              <a:gd name="T21" fmla="*/ 2147483647 h 1654"/>
              <a:gd name="T22" fmla="*/ 2147483647 w 1609"/>
              <a:gd name="T23" fmla="*/ 2147483647 h 1654"/>
              <a:gd name="T24" fmla="*/ 2147483647 w 1609"/>
              <a:gd name="T25" fmla="*/ 2147483647 h 1654"/>
              <a:gd name="T26" fmla="*/ 2147483647 w 1609"/>
              <a:gd name="T27" fmla="*/ 2147483647 h 1654"/>
              <a:gd name="T28" fmla="*/ 2147483647 w 1609"/>
              <a:gd name="T29" fmla="*/ 2147483647 h 1654"/>
              <a:gd name="T30" fmla="*/ 2147483647 w 1609"/>
              <a:gd name="T31" fmla="*/ 2147483647 h 1654"/>
              <a:gd name="T32" fmla="*/ 2147483647 w 1609"/>
              <a:gd name="T33" fmla="*/ 2147483647 h 1654"/>
              <a:gd name="T34" fmla="*/ 2147483647 w 1609"/>
              <a:gd name="T35" fmla="*/ 2147483647 h 1654"/>
              <a:gd name="T36" fmla="*/ 2147483647 w 1609"/>
              <a:gd name="T37" fmla="*/ 2147483647 h 1654"/>
              <a:gd name="T38" fmla="*/ 2147483647 w 1609"/>
              <a:gd name="T39" fmla="*/ 2147483647 h 1654"/>
              <a:gd name="T40" fmla="*/ 2147483647 w 1609"/>
              <a:gd name="T41" fmla="*/ 2147483647 h 1654"/>
              <a:gd name="T42" fmla="*/ 2147483647 w 1609"/>
              <a:gd name="T43" fmla="*/ 2147483647 h 1654"/>
              <a:gd name="T44" fmla="*/ 2147483647 w 1609"/>
              <a:gd name="T45" fmla="*/ 2147483647 h 1654"/>
              <a:gd name="T46" fmla="*/ 2147483647 w 1609"/>
              <a:gd name="T47" fmla="*/ 2147483647 h 1654"/>
              <a:gd name="T48" fmla="*/ 2147483647 w 1609"/>
              <a:gd name="T49" fmla="*/ 2147483647 h 1654"/>
              <a:gd name="T50" fmla="*/ 2147483647 w 1609"/>
              <a:gd name="T51" fmla="*/ 2147483647 h 1654"/>
              <a:gd name="T52" fmla="*/ 2147483647 w 1609"/>
              <a:gd name="T53" fmla="*/ 2147483647 h 1654"/>
              <a:gd name="T54" fmla="*/ 2147483647 w 1609"/>
              <a:gd name="T55" fmla="*/ 2147483647 h 1654"/>
              <a:gd name="T56" fmla="*/ 2147483647 w 1609"/>
              <a:gd name="T57" fmla="*/ 2147483647 h 1654"/>
              <a:gd name="T58" fmla="*/ 2147483647 w 1609"/>
              <a:gd name="T59" fmla="*/ 2147483647 h 1654"/>
              <a:gd name="T60" fmla="*/ 2147483647 w 1609"/>
              <a:gd name="T61" fmla="*/ 2147483647 h 1654"/>
              <a:gd name="T62" fmla="*/ 2147483647 w 1609"/>
              <a:gd name="T63" fmla="*/ 2147483647 h 1654"/>
              <a:gd name="T64" fmla="*/ 2147483647 w 1609"/>
              <a:gd name="T65" fmla="*/ 2147483647 h 1654"/>
              <a:gd name="T66" fmla="*/ 2147483647 w 1609"/>
              <a:gd name="T67" fmla="*/ 2147483647 h 1654"/>
              <a:gd name="T68" fmla="*/ 2147483647 w 1609"/>
              <a:gd name="T69" fmla="*/ 2147483647 h 1654"/>
              <a:gd name="T70" fmla="*/ 2147483647 w 1609"/>
              <a:gd name="T71" fmla="*/ 0 h 1654"/>
              <a:gd name="T72" fmla="*/ 2147483647 w 1609"/>
              <a:gd name="T73" fmla="*/ 2147483647 h 1654"/>
              <a:gd name="T74" fmla="*/ 2147483647 w 1609"/>
              <a:gd name="T75" fmla="*/ 2147483647 h 1654"/>
              <a:gd name="T76" fmla="*/ 2147483647 w 1609"/>
              <a:gd name="T77" fmla="*/ 2147483647 h 1654"/>
              <a:gd name="T78" fmla="*/ 2147483647 w 1609"/>
              <a:gd name="T79" fmla="*/ 2147483647 h 1654"/>
              <a:gd name="T80" fmla="*/ 2147483647 w 1609"/>
              <a:gd name="T81" fmla="*/ 2147483647 h 1654"/>
              <a:gd name="T82" fmla="*/ 2147483647 w 1609"/>
              <a:gd name="T83" fmla="*/ 2147483647 h 1654"/>
              <a:gd name="T84" fmla="*/ 2147483647 w 1609"/>
              <a:gd name="T85" fmla="*/ 2147483647 h 1654"/>
              <a:gd name="T86" fmla="*/ 2147483647 w 1609"/>
              <a:gd name="T87" fmla="*/ 2147483647 h 1654"/>
              <a:gd name="T88" fmla="*/ 2147483647 w 1609"/>
              <a:gd name="T89" fmla="*/ 2147483647 h 1654"/>
              <a:gd name="T90" fmla="*/ 2147483647 w 1609"/>
              <a:gd name="T91" fmla="*/ 2147483647 h 1654"/>
              <a:gd name="T92" fmla="*/ 2147483647 w 1609"/>
              <a:gd name="T93" fmla="*/ 2147483647 h 1654"/>
              <a:gd name="T94" fmla="*/ 2147483647 w 1609"/>
              <a:gd name="T95" fmla="*/ 2147483647 h 1654"/>
              <a:gd name="T96" fmla="*/ 2147483647 w 1609"/>
              <a:gd name="T97" fmla="*/ 2147483647 h 1654"/>
              <a:gd name="T98" fmla="*/ 2147483647 w 1609"/>
              <a:gd name="T99" fmla="*/ 2147483647 h 1654"/>
              <a:gd name="T100" fmla="*/ 2147483647 w 1609"/>
              <a:gd name="T101" fmla="*/ 2147483647 h 1654"/>
              <a:gd name="T102" fmla="*/ 2147483647 w 1609"/>
              <a:gd name="T103" fmla="*/ 2147483647 h 1654"/>
              <a:gd name="T104" fmla="*/ 2147483647 w 1609"/>
              <a:gd name="T105" fmla="*/ 2147483647 h 1654"/>
              <a:gd name="T106" fmla="*/ 2147483647 w 1609"/>
              <a:gd name="T107" fmla="*/ 2147483647 h 1654"/>
              <a:gd name="T108" fmla="*/ 2147483647 w 1609"/>
              <a:gd name="T109" fmla="*/ 2147483647 h 1654"/>
              <a:gd name="T110" fmla="*/ 2147483647 w 1609"/>
              <a:gd name="T111" fmla="*/ 2147483647 h 1654"/>
              <a:gd name="T112" fmla="*/ 2147483647 w 1609"/>
              <a:gd name="T113" fmla="*/ 2147483647 h 1654"/>
              <a:gd name="T114" fmla="*/ 2147483647 w 1609"/>
              <a:gd name="T115" fmla="*/ 2147483647 h 1654"/>
              <a:gd name="T116" fmla="*/ 2147483647 w 1609"/>
              <a:gd name="T117" fmla="*/ 2147483647 h 1654"/>
              <a:gd name="T118" fmla="*/ 2147483647 w 1609"/>
              <a:gd name="T119" fmla="*/ 2147483647 h 1654"/>
              <a:gd name="T120" fmla="*/ 2147483647 w 1609"/>
              <a:gd name="T121" fmla="*/ 2147483647 h 1654"/>
              <a:gd name="T122" fmla="*/ 2147483647 w 1609"/>
              <a:gd name="T123" fmla="*/ 2147483647 h 1654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w 1609"/>
              <a:gd name="T187" fmla="*/ 0 h 1654"/>
              <a:gd name="T188" fmla="*/ 1609 w 1609"/>
              <a:gd name="T189" fmla="*/ 1654 h 1654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T186" t="T187" r="T188" b="T189"/>
            <a:pathLst>
              <a:path w="1609" h="1653">
                <a:moveTo>
                  <a:pt x="229" y="1567"/>
                </a:moveTo>
                <a:lnTo>
                  <a:pt x="174" y="1588"/>
                </a:lnTo>
                <a:lnTo>
                  <a:pt x="131" y="1610"/>
                </a:lnTo>
                <a:lnTo>
                  <a:pt x="98" y="1621"/>
                </a:lnTo>
                <a:lnTo>
                  <a:pt x="66" y="1632"/>
                </a:lnTo>
                <a:lnTo>
                  <a:pt x="44" y="1643"/>
                </a:lnTo>
                <a:lnTo>
                  <a:pt x="22" y="1654"/>
                </a:lnTo>
                <a:lnTo>
                  <a:pt x="0" y="1654"/>
                </a:lnTo>
                <a:lnTo>
                  <a:pt x="0" y="1643"/>
                </a:lnTo>
                <a:lnTo>
                  <a:pt x="11" y="1632"/>
                </a:lnTo>
                <a:lnTo>
                  <a:pt x="22" y="1610"/>
                </a:lnTo>
                <a:lnTo>
                  <a:pt x="44" y="1599"/>
                </a:lnTo>
                <a:lnTo>
                  <a:pt x="76" y="1578"/>
                </a:lnTo>
                <a:lnTo>
                  <a:pt x="120" y="1545"/>
                </a:lnTo>
                <a:lnTo>
                  <a:pt x="163" y="1523"/>
                </a:lnTo>
                <a:lnTo>
                  <a:pt x="218" y="1490"/>
                </a:lnTo>
                <a:lnTo>
                  <a:pt x="326" y="1414"/>
                </a:lnTo>
                <a:lnTo>
                  <a:pt x="435" y="1338"/>
                </a:lnTo>
                <a:lnTo>
                  <a:pt x="544" y="1251"/>
                </a:lnTo>
                <a:lnTo>
                  <a:pt x="587" y="1208"/>
                </a:lnTo>
                <a:lnTo>
                  <a:pt x="631" y="1164"/>
                </a:lnTo>
                <a:lnTo>
                  <a:pt x="729" y="1066"/>
                </a:lnTo>
                <a:lnTo>
                  <a:pt x="816" y="957"/>
                </a:lnTo>
                <a:lnTo>
                  <a:pt x="859" y="903"/>
                </a:lnTo>
                <a:lnTo>
                  <a:pt x="903" y="848"/>
                </a:lnTo>
                <a:lnTo>
                  <a:pt x="946" y="794"/>
                </a:lnTo>
                <a:lnTo>
                  <a:pt x="990" y="729"/>
                </a:lnTo>
                <a:lnTo>
                  <a:pt x="1033" y="674"/>
                </a:lnTo>
                <a:lnTo>
                  <a:pt x="1066" y="620"/>
                </a:lnTo>
                <a:lnTo>
                  <a:pt x="1109" y="565"/>
                </a:lnTo>
                <a:lnTo>
                  <a:pt x="1142" y="511"/>
                </a:lnTo>
                <a:lnTo>
                  <a:pt x="1164" y="468"/>
                </a:lnTo>
                <a:lnTo>
                  <a:pt x="1196" y="424"/>
                </a:lnTo>
                <a:lnTo>
                  <a:pt x="1218" y="380"/>
                </a:lnTo>
                <a:lnTo>
                  <a:pt x="1240" y="348"/>
                </a:lnTo>
                <a:lnTo>
                  <a:pt x="1261" y="304"/>
                </a:lnTo>
                <a:lnTo>
                  <a:pt x="1272" y="272"/>
                </a:lnTo>
                <a:lnTo>
                  <a:pt x="1283" y="250"/>
                </a:lnTo>
                <a:lnTo>
                  <a:pt x="1294" y="228"/>
                </a:lnTo>
                <a:lnTo>
                  <a:pt x="1305" y="206"/>
                </a:lnTo>
                <a:lnTo>
                  <a:pt x="1305" y="185"/>
                </a:lnTo>
                <a:lnTo>
                  <a:pt x="1305" y="174"/>
                </a:lnTo>
                <a:lnTo>
                  <a:pt x="1294" y="174"/>
                </a:lnTo>
                <a:lnTo>
                  <a:pt x="1283" y="174"/>
                </a:lnTo>
                <a:lnTo>
                  <a:pt x="1272" y="174"/>
                </a:lnTo>
                <a:lnTo>
                  <a:pt x="1251" y="174"/>
                </a:lnTo>
                <a:lnTo>
                  <a:pt x="1229" y="174"/>
                </a:lnTo>
                <a:lnTo>
                  <a:pt x="1207" y="185"/>
                </a:lnTo>
                <a:lnTo>
                  <a:pt x="1174" y="185"/>
                </a:lnTo>
                <a:lnTo>
                  <a:pt x="1142" y="195"/>
                </a:lnTo>
                <a:lnTo>
                  <a:pt x="1066" y="206"/>
                </a:lnTo>
                <a:lnTo>
                  <a:pt x="990" y="217"/>
                </a:lnTo>
                <a:lnTo>
                  <a:pt x="914" y="228"/>
                </a:lnTo>
                <a:lnTo>
                  <a:pt x="848" y="228"/>
                </a:lnTo>
                <a:lnTo>
                  <a:pt x="848" y="152"/>
                </a:lnTo>
                <a:lnTo>
                  <a:pt x="903" y="152"/>
                </a:lnTo>
                <a:lnTo>
                  <a:pt x="968" y="141"/>
                </a:lnTo>
                <a:lnTo>
                  <a:pt x="1033" y="130"/>
                </a:lnTo>
                <a:lnTo>
                  <a:pt x="1109" y="108"/>
                </a:lnTo>
                <a:lnTo>
                  <a:pt x="1142" y="98"/>
                </a:lnTo>
                <a:lnTo>
                  <a:pt x="1174" y="87"/>
                </a:lnTo>
                <a:lnTo>
                  <a:pt x="1196" y="76"/>
                </a:lnTo>
                <a:lnTo>
                  <a:pt x="1229" y="65"/>
                </a:lnTo>
                <a:lnTo>
                  <a:pt x="1240" y="54"/>
                </a:lnTo>
                <a:lnTo>
                  <a:pt x="1261" y="43"/>
                </a:lnTo>
                <a:lnTo>
                  <a:pt x="1272" y="32"/>
                </a:lnTo>
                <a:lnTo>
                  <a:pt x="1283" y="21"/>
                </a:lnTo>
                <a:lnTo>
                  <a:pt x="1316" y="10"/>
                </a:lnTo>
                <a:lnTo>
                  <a:pt x="1327" y="10"/>
                </a:lnTo>
                <a:lnTo>
                  <a:pt x="1348" y="0"/>
                </a:lnTo>
                <a:lnTo>
                  <a:pt x="1359" y="0"/>
                </a:lnTo>
                <a:lnTo>
                  <a:pt x="1359" y="10"/>
                </a:lnTo>
                <a:lnTo>
                  <a:pt x="1381" y="10"/>
                </a:lnTo>
                <a:lnTo>
                  <a:pt x="1392" y="21"/>
                </a:lnTo>
                <a:lnTo>
                  <a:pt x="1414" y="32"/>
                </a:lnTo>
                <a:lnTo>
                  <a:pt x="1435" y="43"/>
                </a:lnTo>
                <a:lnTo>
                  <a:pt x="1468" y="54"/>
                </a:lnTo>
                <a:lnTo>
                  <a:pt x="1490" y="76"/>
                </a:lnTo>
                <a:lnTo>
                  <a:pt x="1522" y="87"/>
                </a:lnTo>
                <a:lnTo>
                  <a:pt x="1544" y="108"/>
                </a:lnTo>
                <a:lnTo>
                  <a:pt x="1566" y="130"/>
                </a:lnTo>
                <a:lnTo>
                  <a:pt x="1577" y="141"/>
                </a:lnTo>
                <a:lnTo>
                  <a:pt x="1598" y="152"/>
                </a:lnTo>
                <a:lnTo>
                  <a:pt x="1598" y="163"/>
                </a:lnTo>
                <a:lnTo>
                  <a:pt x="1609" y="163"/>
                </a:lnTo>
                <a:lnTo>
                  <a:pt x="1609" y="174"/>
                </a:lnTo>
                <a:lnTo>
                  <a:pt x="1598" y="185"/>
                </a:lnTo>
                <a:lnTo>
                  <a:pt x="1588" y="195"/>
                </a:lnTo>
                <a:lnTo>
                  <a:pt x="1577" y="206"/>
                </a:lnTo>
                <a:lnTo>
                  <a:pt x="1555" y="206"/>
                </a:lnTo>
                <a:lnTo>
                  <a:pt x="1544" y="206"/>
                </a:lnTo>
                <a:lnTo>
                  <a:pt x="1533" y="206"/>
                </a:lnTo>
                <a:lnTo>
                  <a:pt x="1522" y="217"/>
                </a:lnTo>
                <a:lnTo>
                  <a:pt x="1511" y="228"/>
                </a:lnTo>
                <a:lnTo>
                  <a:pt x="1501" y="239"/>
                </a:lnTo>
                <a:lnTo>
                  <a:pt x="1490" y="250"/>
                </a:lnTo>
                <a:lnTo>
                  <a:pt x="1479" y="272"/>
                </a:lnTo>
                <a:lnTo>
                  <a:pt x="1468" y="283"/>
                </a:lnTo>
                <a:lnTo>
                  <a:pt x="1457" y="315"/>
                </a:lnTo>
                <a:lnTo>
                  <a:pt x="1435" y="348"/>
                </a:lnTo>
                <a:lnTo>
                  <a:pt x="1414" y="380"/>
                </a:lnTo>
                <a:lnTo>
                  <a:pt x="1381" y="435"/>
                </a:lnTo>
                <a:lnTo>
                  <a:pt x="1338" y="489"/>
                </a:lnTo>
                <a:lnTo>
                  <a:pt x="1316" y="522"/>
                </a:lnTo>
                <a:lnTo>
                  <a:pt x="1294" y="555"/>
                </a:lnTo>
                <a:lnTo>
                  <a:pt x="1272" y="598"/>
                </a:lnTo>
                <a:lnTo>
                  <a:pt x="1240" y="631"/>
                </a:lnTo>
                <a:lnTo>
                  <a:pt x="1218" y="674"/>
                </a:lnTo>
                <a:lnTo>
                  <a:pt x="1185" y="718"/>
                </a:lnTo>
                <a:lnTo>
                  <a:pt x="1120" y="805"/>
                </a:lnTo>
                <a:lnTo>
                  <a:pt x="1055" y="881"/>
                </a:lnTo>
                <a:lnTo>
                  <a:pt x="990" y="957"/>
                </a:lnTo>
                <a:lnTo>
                  <a:pt x="924" y="1033"/>
                </a:lnTo>
                <a:lnTo>
                  <a:pt x="870" y="1099"/>
                </a:lnTo>
                <a:lnTo>
                  <a:pt x="805" y="1153"/>
                </a:lnTo>
                <a:lnTo>
                  <a:pt x="750" y="1208"/>
                </a:lnTo>
                <a:lnTo>
                  <a:pt x="685" y="1262"/>
                </a:lnTo>
                <a:lnTo>
                  <a:pt x="631" y="1305"/>
                </a:lnTo>
                <a:lnTo>
                  <a:pt x="577" y="1349"/>
                </a:lnTo>
                <a:lnTo>
                  <a:pt x="457" y="1436"/>
                </a:lnTo>
                <a:lnTo>
                  <a:pt x="348" y="1501"/>
                </a:lnTo>
                <a:lnTo>
                  <a:pt x="229" y="1567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59" name="Freeform 51" title=""/>
          <p:cNvSpPr/>
          <p:nvPr/>
        </p:nvSpPr>
        <p:spPr bwMode="auto">
          <a:xfrm>
            <a:off x="8938684" y="2973919"/>
            <a:ext cx="1270000" cy="764116"/>
          </a:xfrm>
          <a:custGeom>
            <a:gdLst>
              <a:gd name="T0" fmla="*/ 2147483647 w 1500"/>
              <a:gd name="T1" fmla="*/ 2147483647 h 903"/>
              <a:gd name="T2" fmla="*/ 2147483647 w 1500"/>
              <a:gd name="T3" fmla="*/ 2147483647 h 903"/>
              <a:gd name="T4" fmla="*/ 2147483647 w 1500"/>
              <a:gd name="T5" fmla="*/ 2147483647 h 903"/>
              <a:gd name="T6" fmla="*/ 2147483647 w 1500"/>
              <a:gd name="T7" fmla="*/ 2147483647 h 903"/>
              <a:gd name="T8" fmla="*/ 2147483647 w 1500"/>
              <a:gd name="T9" fmla="*/ 2147483647 h 903"/>
              <a:gd name="T10" fmla="*/ 2147483647 w 1500"/>
              <a:gd name="T11" fmla="*/ 2147483647 h 903"/>
              <a:gd name="T12" fmla="*/ 2147483647 w 1500"/>
              <a:gd name="T13" fmla="*/ 2147483647 h 903"/>
              <a:gd name="T14" fmla="*/ 2147483647 w 1500"/>
              <a:gd name="T15" fmla="*/ 2147483647 h 903"/>
              <a:gd name="T16" fmla="*/ 2147483647 w 1500"/>
              <a:gd name="T17" fmla="*/ 2147483647 h 903"/>
              <a:gd name="T18" fmla="*/ 2147483647 w 1500"/>
              <a:gd name="T19" fmla="*/ 2147483647 h 903"/>
              <a:gd name="T20" fmla="*/ 2147483647 w 1500"/>
              <a:gd name="T21" fmla="*/ 2147483647 h 903"/>
              <a:gd name="T22" fmla="*/ 2147483647 w 1500"/>
              <a:gd name="T23" fmla="*/ 2147483647 h 903"/>
              <a:gd name="T24" fmla="*/ 2147483647 w 1500"/>
              <a:gd name="T25" fmla="*/ 2147483647 h 903"/>
              <a:gd name="T26" fmla="*/ 2147483647 w 1500"/>
              <a:gd name="T27" fmla="*/ 2147483647 h 903"/>
              <a:gd name="T28" fmla="*/ 0 w 1500"/>
              <a:gd name="T29" fmla="*/ 0 h 903"/>
              <a:gd name="T30" fmla="*/ 2147483647 w 1500"/>
              <a:gd name="T31" fmla="*/ 0 h 903"/>
              <a:gd name="T32" fmla="*/ 2147483647 w 1500"/>
              <a:gd name="T33" fmla="*/ 2147483647 h 903"/>
              <a:gd name="T34" fmla="*/ 2147483647 w 1500"/>
              <a:gd name="T35" fmla="*/ 2147483647 h 903"/>
              <a:gd name="T36" fmla="*/ 2147483647 w 1500"/>
              <a:gd name="T37" fmla="*/ 2147483647 h 903"/>
              <a:gd name="T38" fmla="*/ 2147483647 w 1500"/>
              <a:gd name="T39" fmla="*/ 2147483647 h 903"/>
              <a:gd name="T40" fmla="*/ 2147483647 w 1500"/>
              <a:gd name="T41" fmla="*/ 2147483647 h 903"/>
              <a:gd name="T42" fmla="*/ 2147483647 w 1500"/>
              <a:gd name="T43" fmla="*/ 2147483647 h 903"/>
              <a:gd name="T44" fmla="*/ 2147483647 w 1500"/>
              <a:gd name="T45" fmla="*/ 2147483647 h 903"/>
              <a:gd name="T46" fmla="*/ 2147483647 w 1500"/>
              <a:gd name="T47" fmla="*/ 2147483647 h 903"/>
              <a:gd name="T48" fmla="*/ 2147483647 w 1500"/>
              <a:gd name="T49" fmla="*/ 2147483647 h 903"/>
              <a:gd name="T50" fmla="*/ 2147483647 w 1500"/>
              <a:gd name="T51" fmla="*/ 2147483647 h 903"/>
              <a:gd name="T52" fmla="*/ 2147483647 w 1500"/>
              <a:gd name="T53" fmla="*/ 2147483647 h 903"/>
              <a:gd name="T54" fmla="*/ 2147483647 w 1500"/>
              <a:gd name="T55" fmla="*/ 2147483647 h 903"/>
              <a:gd name="T56" fmla="*/ 2147483647 w 1500"/>
              <a:gd name="T57" fmla="*/ 2147483647 h 903"/>
              <a:gd name="T58" fmla="*/ 2147483647 w 1500"/>
              <a:gd name="T59" fmla="*/ 2147483647 h 903"/>
              <a:gd name="T60" fmla="*/ 2147483647 w 1500"/>
              <a:gd name="T61" fmla="*/ 2147483647 h 903"/>
              <a:gd name="T62" fmla="*/ 2147483647 w 1500"/>
              <a:gd name="T63" fmla="*/ 2147483647 h 903"/>
              <a:gd name="T64" fmla="*/ 2147483647 w 1500"/>
              <a:gd name="T65" fmla="*/ 2147483647 h 903"/>
              <a:gd name="T66" fmla="*/ 2147483647 w 1500"/>
              <a:gd name="T67" fmla="*/ 2147483647 h 903"/>
              <a:gd name="T68" fmla="*/ 2147483647 w 1500"/>
              <a:gd name="T69" fmla="*/ 2147483647 h 903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500"/>
              <a:gd name="T106" fmla="*/ 0 h 903"/>
              <a:gd name="T107" fmla="*/ 1500 w 1500"/>
              <a:gd name="T108" fmla="*/ 903 h 903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500" h="903">
                <a:moveTo>
                  <a:pt x="1087" y="903"/>
                </a:moveTo>
                <a:lnTo>
                  <a:pt x="1044" y="903"/>
                </a:lnTo>
                <a:lnTo>
                  <a:pt x="1000" y="892"/>
                </a:lnTo>
                <a:lnTo>
                  <a:pt x="957" y="870"/>
                </a:lnTo>
                <a:lnTo>
                  <a:pt x="913" y="838"/>
                </a:lnTo>
                <a:lnTo>
                  <a:pt x="892" y="827"/>
                </a:lnTo>
                <a:lnTo>
                  <a:pt x="870" y="805"/>
                </a:lnTo>
                <a:lnTo>
                  <a:pt x="837" y="772"/>
                </a:lnTo>
                <a:lnTo>
                  <a:pt x="805" y="740"/>
                </a:lnTo>
                <a:lnTo>
                  <a:pt x="761" y="696"/>
                </a:lnTo>
                <a:lnTo>
                  <a:pt x="718" y="653"/>
                </a:lnTo>
                <a:lnTo>
                  <a:pt x="674" y="609"/>
                </a:lnTo>
                <a:lnTo>
                  <a:pt x="620" y="555"/>
                </a:lnTo>
                <a:lnTo>
                  <a:pt x="565" y="500"/>
                </a:lnTo>
                <a:lnTo>
                  <a:pt x="511" y="446"/>
                </a:lnTo>
                <a:lnTo>
                  <a:pt x="457" y="402"/>
                </a:lnTo>
                <a:lnTo>
                  <a:pt x="413" y="359"/>
                </a:lnTo>
                <a:lnTo>
                  <a:pt x="370" y="315"/>
                </a:lnTo>
                <a:lnTo>
                  <a:pt x="326" y="272"/>
                </a:lnTo>
                <a:lnTo>
                  <a:pt x="283" y="239"/>
                </a:lnTo>
                <a:lnTo>
                  <a:pt x="250" y="206"/>
                </a:lnTo>
                <a:lnTo>
                  <a:pt x="207" y="174"/>
                </a:lnTo>
                <a:lnTo>
                  <a:pt x="174" y="152"/>
                </a:lnTo>
                <a:lnTo>
                  <a:pt x="141" y="119"/>
                </a:lnTo>
                <a:lnTo>
                  <a:pt x="109" y="108"/>
                </a:lnTo>
                <a:lnTo>
                  <a:pt x="76" y="87"/>
                </a:lnTo>
                <a:lnTo>
                  <a:pt x="54" y="76"/>
                </a:lnTo>
                <a:lnTo>
                  <a:pt x="22" y="65"/>
                </a:lnTo>
                <a:lnTo>
                  <a:pt x="0" y="54"/>
                </a:lnTo>
                <a:lnTo>
                  <a:pt x="0" y="0"/>
                </a:lnTo>
                <a:lnTo>
                  <a:pt x="44" y="0"/>
                </a:lnTo>
                <a:lnTo>
                  <a:pt x="87" y="0"/>
                </a:lnTo>
                <a:lnTo>
                  <a:pt x="131" y="11"/>
                </a:lnTo>
                <a:lnTo>
                  <a:pt x="174" y="21"/>
                </a:lnTo>
                <a:lnTo>
                  <a:pt x="218" y="43"/>
                </a:lnTo>
                <a:lnTo>
                  <a:pt x="261" y="76"/>
                </a:lnTo>
                <a:lnTo>
                  <a:pt x="315" y="119"/>
                </a:lnTo>
                <a:lnTo>
                  <a:pt x="370" y="163"/>
                </a:lnTo>
                <a:lnTo>
                  <a:pt x="424" y="206"/>
                </a:lnTo>
                <a:lnTo>
                  <a:pt x="478" y="261"/>
                </a:lnTo>
                <a:lnTo>
                  <a:pt x="522" y="304"/>
                </a:lnTo>
                <a:lnTo>
                  <a:pt x="576" y="348"/>
                </a:lnTo>
                <a:lnTo>
                  <a:pt x="685" y="424"/>
                </a:lnTo>
                <a:lnTo>
                  <a:pt x="783" y="500"/>
                </a:lnTo>
                <a:lnTo>
                  <a:pt x="837" y="533"/>
                </a:lnTo>
                <a:lnTo>
                  <a:pt x="892" y="566"/>
                </a:lnTo>
                <a:lnTo>
                  <a:pt x="946" y="609"/>
                </a:lnTo>
                <a:lnTo>
                  <a:pt x="1000" y="631"/>
                </a:lnTo>
                <a:lnTo>
                  <a:pt x="1120" y="685"/>
                </a:lnTo>
                <a:lnTo>
                  <a:pt x="1239" y="740"/>
                </a:lnTo>
                <a:lnTo>
                  <a:pt x="1305" y="761"/>
                </a:lnTo>
                <a:lnTo>
                  <a:pt x="1348" y="772"/>
                </a:lnTo>
                <a:lnTo>
                  <a:pt x="1392" y="794"/>
                </a:lnTo>
                <a:lnTo>
                  <a:pt x="1435" y="805"/>
                </a:lnTo>
                <a:lnTo>
                  <a:pt x="1457" y="827"/>
                </a:lnTo>
                <a:lnTo>
                  <a:pt x="1479" y="838"/>
                </a:lnTo>
                <a:lnTo>
                  <a:pt x="1490" y="848"/>
                </a:lnTo>
                <a:lnTo>
                  <a:pt x="1500" y="848"/>
                </a:lnTo>
                <a:lnTo>
                  <a:pt x="1490" y="859"/>
                </a:lnTo>
                <a:lnTo>
                  <a:pt x="1479" y="870"/>
                </a:lnTo>
                <a:lnTo>
                  <a:pt x="1457" y="881"/>
                </a:lnTo>
                <a:lnTo>
                  <a:pt x="1435" y="881"/>
                </a:lnTo>
                <a:lnTo>
                  <a:pt x="1413" y="881"/>
                </a:lnTo>
                <a:lnTo>
                  <a:pt x="1381" y="892"/>
                </a:lnTo>
                <a:lnTo>
                  <a:pt x="1348" y="892"/>
                </a:lnTo>
                <a:lnTo>
                  <a:pt x="1272" y="903"/>
                </a:lnTo>
                <a:lnTo>
                  <a:pt x="1207" y="903"/>
                </a:lnTo>
                <a:lnTo>
                  <a:pt x="1142" y="903"/>
                </a:lnTo>
                <a:lnTo>
                  <a:pt x="1087" y="903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60" name="Freeform 52" title=""/>
          <p:cNvSpPr/>
          <p:nvPr/>
        </p:nvSpPr>
        <p:spPr bwMode="auto">
          <a:xfrm>
            <a:off x="8828617" y="3748617"/>
            <a:ext cx="192616" cy="607483"/>
          </a:xfrm>
          <a:custGeom>
            <a:gdLst>
              <a:gd name="T0" fmla="*/ 2147483647 w 228"/>
              <a:gd name="T1" fmla="*/ 2147483647 h 718"/>
              <a:gd name="T2" fmla="*/ 2147483647 w 228"/>
              <a:gd name="T3" fmla="*/ 2147483647 h 718"/>
              <a:gd name="T4" fmla="*/ 2147483647 w 228"/>
              <a:gd name="T5" fmla="*/ 2147483647 h 718"/>
              <a:gd name="T6" fmla="*/ 2147483647 w 228"/>
              <a:gd name="T7" fmla="*/ 2147483647 h 718"/>
              <a:gd name="T8" fmla="*/ 2147483647 w 228"/>
              <a:gd name="T9" fmla="*/ 2147483647 h 718"/>
              <a:gd name="T10" fmla="*/ 2147483647 w 228"/>
              <a:gd name="T11" fmla="*/ 2147483647 h 718"/>
              <a:gd name="T12" fmla="*/ 2147483647 w 228"/>
              <a:gd name="T13" fmla="*/ 2147483647 h 718"/>
              <a:gd name="T14" fmla="*/ 2147483647 w 228"/>
              <a:gd name="T15" fmla="*/ 2147483647 h 718"/>
              <a:gd name="T16" fmla="*/ 2147483647 w 228"/>
              <a:gd name="T17" fmla="*/ 2147483647 h 718"/>
              <a:gd name="T18" fmla="*/ 2147483647 w 228"/>
              <a:gd name="T19" fmla="*/ 2147483647 h 718"/>
              <a:gd name="T20" fmla="*/ 2147483647 w 228"/>
              <a:gd name="T21" fmla="*/ 2147483647 h 718"/>
              <a:gd name="T22" fmla="*/ 2147483647 w 228"/>
              <a:gd name="T23" fmla="*/ 2147483647 h 718"/>
              <a:gd name="T24" fmla="*/ 2147483647 w 228"/>
              <a:gd name="T25" fmla="*/ 2147483647 h 718"/>
              <a:gd name="T26" fmla="*/ 2147483647 w 228"/>
              <a:gd name="T27" fmla="*/ 2147483647 h 718"/>
              <a:gd name="T28" fmla="*/ 2147483647 w 228"/>
              <a:gd name="T29" fmla="*/ 2147483647 h 718"/>
              <a:gd name="T30" fmla="*/ 2147483647 w 228"/>
              <a:gd name="T31" fmla="*/ 2147483647 h 718"/>
              <a:gd name="T32" fmla="*/ 2147483647 w 228"/>
              <a:gd name="T33" fmla="*/ 2147483647 h 718"/>
              <a:gd name="T34" fmla="*/ 2147483647 w 228"/>
              <a:gd name="T35" fmla="*/ 2147483647 h 718"/>
              <a:gd name="T36" fmla="*/ 2147483647 w 228"/>
              <a:gd name="T37" fmla="*/ 2147483647 h 718"/>
              <a:gd name="T38" fmla="*/ 2147483647 w 228"/>
              <a:gd name="T39" fmla="*/ 2147483647 h 718"/>
              <a:gd name="T40" fmla="*/ 2147483647 w 228"/>
              <a:gd name="T41" fmla="*/ 2147483647 h 718"/>
              <a:gd name="T42" fmla="*/ 2147483647 w 228"/>
              <a:gd name="T43" fmla="*/ 2147483647 h 718"/>
              <a:gd name="T44" fmla="*/ 2147483647 w 228"/>
              <a:gd name="T45" fmla="*/ 2147483647 h 718"/>
              <a:gd name="T46" fmla="*/ 2147483647 w 228"/>
              <a:gd name="T47" fmla="*/ 2147483647 h 718"/>
              <a:gd name="T48" fmla="*/ 2147483647 w 228"/>
              <a:gd name="T49" fmla="*/ 2147483647 h 718"/>
              <a:gd name="T50" fmla="*/ 2147483647 w 228"/>
              <a:gd name="T51" fmla="*/ 2147483647 h 718"/>
              <a:gd name="T52" fmla="*/ 2147483647 w 228"/>
              <a:gd name="T53" fmla="*/ 2147483647 h 718"/>
              <a:gd name="T54" fmla="*/ 2147483647 w 228"/>
              <a:gd name="T55" fmla="*/ 2147483647 h 718"/>
              <a:gd name="T56" fmla="*/ 2147483647 w 228"/>
              <a:gd name="T57" fmla="*/ 2147483647 h 718"/>
              <a:gd name="T58" fmla="*/ 0 w 228"/>
              <a:gd name="T59" fmla="*/ 2147483647 h 718"/>
              <a:gd name="T60" fmla="*/ 0 w 228"/>
              <a:gd name="T61" fmla="*/ 2147483647 h 718"/>
              <a:gd name="T62" fmla="*/ 2147483647 w 228"/>
              <a:gd name="T63" fmla="*/ 2147483647 h 718"/>
              <a:gd name="T64" fmla="*/ 2147483647 w 228"/>
              <a:gd name="T65" fmla="*/ 0 h 718"/>
              <a:gd name="T66" fmla="*/ 2147483647 w 228"/>
              <a:gd name="T67" fmla="*/ 2147483647 h 718"/>
              <a:gd name="T68" fmla="*/ 2147483647 w 228"/>
              <a:gd name="T69" fmla="*/ 2147483647 h 71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228"/>
              <a:gd name="T106" fmla="*/ 0 h 718"/>
              <a:gd name="T107" fmla="*/ 228 w 228"/>
              <a:gd name="T108" fmla="*/ 718 h 718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228" h="718">
                <a:moveTo>
                  <a:pt x="97" y="11"/>
                </a:moveTo>
                <a:lnTo>
                  <a:pt x="119" y="22"/>
                </a:lnTo>
                <a:lnTo>
                  <a:pt x="141" y="22"/>
                </a:lnTo>
                <a:lnTo>
                  <a:pt x="152" y="22"/>
                </a:lnTo>
                <a:lnTo>
                  <a:pt x="163" y="22"/>
                </a:lnTo>
                <a:lnTo>
                  <a:pt x="184" y="32"/>
                </a:lnTo>
                <a:lnTo>
                  <a:pt x="195" y="43"/>
                </a:lnTo>
                <a:lnTo>
                  <a:pt x="195" y="54"/>
                </a:lnTo>
                <a:lnTo>
                  <a:pt x="195" y="65"/>
                </a:lnTo>
                <a:lnTo>
                  <a:pt x="195" y="76"/>
                </a:lnTo>
                <a:lnTo>
                  <a:pt x="206" y="98"/>
                </a:lnTo>
                <a:lnTo>
                  <a:pt x="206" y="119"/>
                </a:lnTo>
                <a:lnTo>
                  <a:pt x="206" y="141"/>
                </a:lnTo>
                <a:lnTo>
                  <a:pt x="206" y="163"/>
                </a:lnTo>
                <a:lnTo>
                  <a:pt x="206" y="185"/>
                </a:lnTo>
                <a:lnTo>
                  <a:pt x="217" y="217"/>
                </a:lnTo>
                <a:lnTo>
                  <a:pt x="217" y="250"/>
                </a:lnTo>
                <a:lnTo>
                  <a:pt x="217" y="315"/>
                </a:lnTo>
                <a:lnTo>
                  <a:pt x="217" y="392"/>
                </a:lnTo>
                <a:lnTo>
                  <a:pt x="228" y="424"/>
                </a:lnTo>
                <a:lnTo>
                  <a:pt x="228" y="468"/>
                </a:lnTo>
                <a:lnTo>
                  <a:pt x="228" y="500"/>
                </a:lnTo>
                <a:lnTo>
                  <a:pt x="228" y="533"/>
                </a:lnTo>
                <a:lnTo>
                  <a:pt x="228" y="566"/>
                </a:lnTo>
                <a:lnTo>
                  <a:pt x="228" y="587"/>
                </a:lnTo>
                <a:lnTo>
                  <a:pt x="228" y="609"/>
                </a:lnTo>
                <a:lnTo>
                  <a:pt x="217" y="631"/>
                </a:lnTo>
                <a:lnTo>
                  <a:pt x="217" y="653"/>
                </a:lnTo>
                <a:lnTo>
                  <a:pt x="217" y="674"/>
                </a:lnTo>
                <a:lnTo>
                  <a:pt x="217" y="685"/>
                </a:lnTo>
                <a:lnTo>
                  <a:pt x="206" y="696"/>
                </a:lnTo>
                <a:lnTo>
                  <a:pt x="206" y="707"/>
                </a:lnTo>
                <a:lnTo>
                  <a:pt x="195" y="718"/>
                </a:lnTo>
                <a:lnTo>
                  <a:pt x="184" y="718"/>
                </a:lnTo>
                <a:lnTo>
                  <a:pt x="163" y="718"/>
                </a:lnTo>
                <a:lnTo>
                  <a:pt x="152" y="696"/>
                </a:lnTo>
                <a:lnTo>
                  <a:pt x="130" y="674"/>
                </a:lnTo>
                <a:lnTo>
                  <a:pt x="119" y="653"/>
                </a:lnTo>
                <a:lnTo>
                  <a:pt x="119" y="631"/>
                </a:lnTo>
                <a:lnTo>
                  <a:pt x="119" y="598"/>
                </a:lnTo>
                <a:lnTo>
                  <a:pt x="108" y="566"/>
                </a:lnTo>
                <a:lnTo>
                  <a:pt x="97" y="533"/>
                </a:lnTo>
                <a:lnTo>
                  <a:pt x="97" y="500"/>
                </a:lnTo>
                <a:lnTo>
                  <a:pt x="87" y="457"/>
                </a:lnTo>
                <a:lnTo>
                  <a:pt x="87" y="413"/>
                </a:lnTo>
                <a:lnTo>
                  <a:pt x="76" y="370"/>
                </a:lnTo>
                <a:lnTo>
                  <a:pt x="76" y="315"/>
                </a:lnTo>
                <a:lnTo>
                  <a:pt x="65" y="272"/>
                </a:lnTo>
                <a:lnTo>
                  <a:pt x="65" y="228"/>
                </a:lnTo>
                <a:lnTo>
                  <a:pt x="54" y="196"/>
                </a:lnTo>
                <a:lnTo>
                  <a:pt x="54" y="163"/>
                </a:lnTo>
                <a:lnTo>
                  <a:pt x="43" y="141"/>
                </a:lnTo>
                <a:lnTo>
                  <a:pt x="32" y="109"/>
                </a:lnTo>
                <a:lnTo>
                  <a:pt x="21" y="98"/>
                </a:lnTo>
                <a:lnTo>
                  <a:pt x="11" y="76"/>
                </a:lnTo>
                <a:lnTo>
                  <a:pt x="11" y="65"/>
                </a:lnTo>
                <a:lnTo>
                  <a:pt x="0" y="43"/>
                </a:lnTo>
                <a:lnTo>
                  <a:pt x="0" y="32"/>
                </a:lnTo>
                <a:lnTo>
                  <a:pt x="0" y="22"/>
                </a:lnTo>
                <a:lnTo>
                  <a:pt x="11" y="11"/>
                </a:lnTo>
                <a:lnTo>
                  <a:pt x="11" y="0"/>
                </a:lnTo>
                <a:lnTo>
                  <a:pt x="21" y="0"/>
                </a:lnTo>
                <a:lnTo>
                  <a:pt x="43" y="0"/>
                </a:lnTo>
                <a:lnTo>
                  <a:pt x="76" y="11"/>
                </a:lnTo>
                <a:lnTo>
                  <a:pt x="97" y="11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61" name="Freeform 53" title=""/>
          <p:cNvSpPr/>
          <p:nvPr/>
        </p:nvSpPr>
        <p:spPr bwMode="auto">
          <a:xfrm>
            <a:off x="8911169" y="3666067"/>
            <a:ext cx="819151" cy="505884"/>
          </a:xfrm>
          <a:custGeom>
            <a:gdLst>
              <a:gd name="T0" fmla="*/ 2147483647 w 968"/>
              <a:gd name="T1" fmla="*/ 2147483647 h 598"/>
              <a:gd name="T2" fmla="*/ 2147483647 w 968"/>
              <a:gd name="T3" fmla="*/ 2147483647 h 598"/>
              <a:gd name="T4" fmla="*/ 2147483647 w 968"/>
              <a:gd name="T5" fmla="*/ 2147483647 h 598"/>
              <a:gd name="T6" fmla="*/ 2147483647 w 968"/>
              <a:gd name="T7" fmla="*/ 2147483647 h 598"/>
              <a:gd name="T8" fmla="*/ 2147483647 w 968"/>
              <a:gd name="T9" fmla="*/ 2147483647 h 598"/>
              <a:gd name="T10" fmla="*/ 2147483647 w 968"/>
              <a:gd name="T11" fmla="*/ 2147483647 h 598"/>
              <a:gd name="T12" fmla="*/ 2147483647 w 968"/>
              <a:gd name="T13" fmla="*/ 2147483647 h 598"/>
              <a:gd name="T14" fmla="*/ 2147483647 w 968"/>
              <a:gd name="T15" fmla="*/ 2147483647 h 598"/>
              <a:gd name="T16" fmla="*/ 2147483647 w 968"/>
              <a:gd name="T17" fmla="*/ 2147483647 h 598"/>
              <a:gd name="T18" fmla="*/ 2147483647 w 968"/>
              <a:gd name="T19" fmla="*/ 0 h 598"/>
              <a:gd name="T20" fmla="*/ 2147483647 w 968"/>
              <a:gd name="T21" fmla="*/ 0 h 598"/>
              <a:gd name="T22" fmla="*/ 2147483647 w 968"/>
              <a:gd name="T23" fmla="*/ 2147483647 h 598"/>
              <a:gd name="T24" fmla="*/ 2147483647 w 968"/>
              <a:gd name="T25" fmla="*/ 2147483647 h 598"/>
              <a:gd name="T26" fmla="*/ 2147483647 w 968"/>
              <a:gd name="T27" fmla="*/ 2147483647 h 598"/>
              <a:gd name="T28" fmla="*/ 2147483647 w 968"/>
              <a:gd name="T29" fmla="*/ 2147483647 h 598"/>
              <a:gd name="T30" fmla="*/ 2147483647 w 968"/>
              <a:gd name="T31" fmla="*/ 2147483647 h 598"/>
              <a:gd name="T32" fmla="*/ 2147483647 w 968"/>
              <a:gd name="T33" fmla="*/ 2147483647 h 598"/>
              <a:gd name="T34" fmla="*/ 2147483647 w 968"/>
              <a:gd name="T35" fmla="*/ 2147483647 h 598"/>
              <a:gd name="T36" fmla="*/ 2147483647 w 968"/>
              <a:gd name="T37" fmla="*/ 2147483647 h 598"/>
              <a:gd name="T38" fmla="*/ 2147483647 w 968"/>
              <a:gd name="T39" fmla="*/ 2147483647 h 598"/>
              <a:gd name="T40" fmla="*/ 2147483647 w 968"/>
              <a:gd name="T41" fmla="*/ 2147483647 h 598"/>
              <a:gd name="T42" fmla="*/ 2147483647 w 968"/>
              <a:gd name="T43" fmla="*/ 2147483647 h 598"/>
              <a:gd name="T44" fmla="*/ 2147483647 w 968"/>
              <a:gd name="T45" fmla="*/ 2147483647 h 598"/>
              <a:gd name="T46" fmla="*/ 2147483647 w 968"/>
              <a:gd name="T47" fmla="*/ 2147483647 h 598"/>
              <a:gd name="T48" fmla="*/ 2147483647 w 968"/>
              <a:gd name="T49" fmla="*/ 2147483647 h 598"/>
              <a:gd name="T50" fmla="*/ 2147483647 w 968"/>
              <a:gd name="T51" fmla="*/ 2147483647 h 598"/>
              <a:gd name="T52" fmla="*/ 2147483647 w 968"/>
              <a:gd name="T53" fmla="*/ 2147483647 h 598"/>
              <a:gd name="T54" fmla="*/ 2147483647 w 968"/>
              <a:gd name="T55" fmla="*/ 2147483647 h 598"/>
              <a:gd name="T56" fmla="*/ 2147483647 w 968"/>
              <a:gd name="T57" fmla="*/ 2147483647 h 598"/>
              <a:gd name="T58" fmla="*/ 2147483647 w 968"/>
              <a:gd name="T59" fmla="*/ 2147483647 h 598"/>
              <a:gd name="T60" fmla="*/ 2147483647 w 968"/>
              <a:gd name="T61" fmla="*/ 2147483647 h 598"/>
              <a:gd name="T62" fmla="*/ 2147483647 w 968"/>
              <a:gd name="T63" fmla="*/ 2147483647 h 598"/>
              <a:gd name="T64" fmla="*/ 2147483647 w 968"/>
              <a:gd name="T65" fmla="*/ 2147483647 h 598"/>
              <a:gd name="T66" fmla="*/ 2147483647 w 968"/>
              <a:gd name="T67" fmla="*/ 2147483647 h 598"/>
              <a:gd name="T68" fmla="*/ 2147483647 w 968"/>
              <a:gd name="T69" fmla="*/ 2147483647 h 598"/>
              <a:gd name="T70" fmla="*/ 2147483647 w 968"/>
              <a:gd name="T71" fmla="*/ 2147483647 h 598"/>
              <a:gd name="T72" fmla="*/ 2147483647 w 968"/>
              <a:gd name="T73" fmla="*/ 2147483647 h 598"/>
              <a:gd name="T74" fmla="*/ 2147483647 w 968"/>
              <a:gd name="T75" fmla="*/ 2147483647 h 598"/>
              <a:gd name="T76" fmla="*/ 2147483647 w 968"/>
              <a:gd name="T77" fmla="*/ 2147483647 h 598"/>
              <a:gd name="T78" fmla="*/ 2147483647 w 968"/>
              <a:gd name="T79" fmla="*/ 2147483647 h 598"/>
              <a:gd name="T80" fmla="*/ 2147483647 w 968"/>
              <a:gd name="T81" fmla="*/ 2147483647 h 598"/>
              <a:gd name="T82" fmla="*/ 2147483647 w 968"/>
              <a:gd name="T83" fmla="*/ 2147483647 h 598"/>
              <a:gd name="T84" fmla="*/ 2147483647 w 968"/>
              <a:gd name="T85" fmla="*/ 2147483647 h 598"/>
              <a:gd name="T86" fmla="*/ 2147483647 w 968"/>
              <a:gd name="T87" fmla="*/ 2147483647 h 598"/>
              <a:gd name="T88" fmla="*/ 0 w 968"/>
              <a:gd name="T89" fmla="*/ 2147483647 h 59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968"/>
              <a:gd name="T136" fmla="*/ 0 h 598"/>
              <a:gd name="T137" fmla="*/ 968 w 968"/>
              <a:gd name="T138" fmla="*/ 598 h 598"/>
            </a:gdLst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964" h="598">
                <a:moveTo>
                  <a:pt x="0" y="120"/>
                </a:moveTo>
                <a:lnTo>
                  <a:pt x="44" y="120"/>
                </a:lnTo>
                <a:lnTo>
                  <a:pt x="98" y="120"/>
                </a:lnTo>
                <a:lnTo>
                  <a:pt x="142" y="109"/>
                </a:lnTo>
                <a:lnTo>
                  <a:pt x="207" y="98"/>
                </a:lnTo>
                <a:lnTo>
                  <a:pt x="251" y="98"/>
                </a:lnTo>
                <a:lnTo>
                  <a:pt x="316" y="87"/>
                </a:lnTo>
                <a:lnTo>
                  <a:pt x="392" y="76"/>
                </a:lnTo>
                <a:lnTo>
                  <a:pt x="468" y="65"/>
                </a:lnTo>
                <a:lnTo>
                  <a:pt x="501" y="65"/>
                </a:lnTo>
                <a:lnTo>
                  <a:pt x="533" y="54"/>
                </a:lnTo>
                <a:lnTo>
                  <a:pt x="555" y="54"/>
                </a:lnTo>
                <a:lnTo>
                  <a:pt x="577" y="43"/>
                </a:lnTo>
                <a:lnTo>
                  <a:pt x="598" y="43"/>
                </a:lnTo>
                <a:lnTo>
                  <a:pt x="609" y="32"/>
                </a:lnTo>
                <a:lnTo>
                  <a:pt x="620" y="22"/>
                </a:lnTo>
                <a:lnTo>
                  <a:pt x="631" y="22"/>
                </a:lnTo>
                <a:lnTo>
                  <a:pt x="653" y="11"/>
                </a:lnTo>
                <a:lnTo>
                  <a:pt x="664" y="0"/>
                </a:lnTo>
                <a:lnTo>
                  <a:pt x="675" y="0"/>
                </a:lnTo>
                <a:lnTo>
                  <a:pt x="685" y="0"/>
                </a:lnTo>
                <a:lnTo>
                  <a:pt x="696" y="0"/>
                </a:lnTo>
                <a:lnTo>
                  <a:pt x="718" y="11"/>
                </a:lnTo>
                <a:lnTo>
                  <a:pt x="729" y="22"/>
                </a:lnTo>
                <a:lnTo>
                  <a:pt x="751" y="22"/>
                </a:lnTo>
                <a:lnTo>
                  <a:pt x="783" y="32"/>
                </a:lnTo>
                <a:lnTo>
                  <a:pt x="805" y="54"/>
                </a:lnTo>
                <a:lnTo>
                  <a:pt x="838" y="65"/>
                </a:lnTo>
                <a:lnTo>
                  <a:pt x="870" y="87"/>
                </a:lnTo>
                <a:lnTo>
                  <a:pt x="892" y="109"/>
                </a:lnTo>
                <a:lnTo>
                  <a:pt x="914" y="120"/>
                </a:lnTo>
                <a:lnTo>
                  <a:pt x="935" y="141"/>
                </a:lnTo>
                <a:lnTo>
                  <a:pt x="957" y="152"/>
                </a:lnTo>
                <a:lnTo>
                  <a:pt x="957" y="163"/>
                </a:lnTo>
                <a:lnTo>
                  <a:pt x="968" y="174"/>
                </a:lnTo>
                <a:lnTo>
                  <a:pt x="968" y="185"/>
                </a:lnTo>
                <a:lnTo>
                  <a:pt x="968" y="196"/>
                </a:lnTo>
                <a:lnTo>
                  <a:pt x="957" y="207"/>
                </a:lnTo>
                <a:lnTo>
                  <a:pt x="935" y="217"/>
                </a:lnTo>
                <a:lnTo>
                  <a:pt x="914" y="228"/>
                </a:lnTo>
                <a:lnTo>
                  <a:pt x="903" y="239"/>
                </a:lnTo>
                <a:lnTo>
                  <a:pt x="892" y="239"/>
                </a:lnTo>
                <a:lnTo>
                  <a:pt x="881" y="261"/>
                </a:lnTo>
                <a:lnTo>
                  <a:pt x="881" y="272"/>
                </a:lnTo>
                <a:lnTo>
                  <a:pt x="870" y="283"/>
                </a:lnTo>
                <a:lnTo>
                  <a:pt x="859" y="305"/>
                </a:lnTo>
                <a:lnTo>
                  <a:pt x="848" y="326"/>
                </a:lnTo>
                <a:lnTo>
                  <a:pt x="838" y="348"/>
                </a:lnTo>
                <a:lnTo>
                  <a:pt x="816" y="381"/>
                </a:lnTo>
                <a:lnTo>
                  <a:pt x="805" y="413"/>
                </a:lnTo>
                <a:lnTo>
                  <a:pt x="794" y="446"/>
                </a:lnTo>
                <a:lnTo>
                  <a:pt x="783" y="479"/>
                </a:lnTo>
                <a:lnTo>
                  <a:pt x="772" y="511"/>
                </a:lnTo>
                <a:lnTo>
                  <a:pt x="751" y="555"/>
                </a:lnTo>
                <a:lnTo>
                  <a:pt x="740" y="598"/>
                </a:lnTo>
                <a:lnTo>
                  <a:pt x="620" y="598"/>
                </a:lnTo>
                <a:lnTo>
                  <a:pt x="631" y="544"/>
                </a:lnTo>
                <a:lnTo>
                  <a:pt x="642" y="500"/>
                </a:lnTo>
                <a:lnTo>
                  <a:pt x="653" y="446"/>
                </a:lnTo>
                <a:lnTo>
                  <a:pt x="664" y="402"/>
                </a:lnTo>
                <a:lnTo>
                  <a:pt x="664" y="359"/>
                </a:lnTo>
                <a:lnTo>
                  <a:pt x="675" y="326"/>
                </a:lnTo>
                <a:lnTo>
                  <a:pt x="685" y="294"/>
                </a:lnTo>
                <a:lnTo>
                  <a:pt x="685" y="261"/>
                </a:lnTo>
                <a:lnTo>
                  <a:pt x="685" y="239"/>
                </a:lnTo>
                <a:lnTo>
                  <a:pt x="685" y="217"/>
                </a:lnTo>
                <a:lnTo>
                  <a:pt x="685" y="196"/>
                </a:lnTo>
                <a:lnTo>
                  <a:pt x="685" y="185"/>
                </a:lnTo>
                <a:lnTo>
                  <a:pt x="685" y="174"/>
                </a:lnTo>
                <a:lnTo>
                  <a:pt x="685" y="163"/>
                </a:lnTo>
                <a:lnTo>
                  <a:pt x="675" y="152"/>
                </a:lnTo>
                <a:lnTo>
                  <a:pt x="675" y="141"/>
                </a:lnTo>
                <a:lnTo>
                  <a:pt x="664" y="141"/>
                </a:lnTo>
                <a:lnTo>
                  <a:pt x="642" y="141"/>
                </a:lnTo>
                <a:lnTo>
                  <a:pt x="620" y="141"/>
                </a:lnTo>
                <a:lnTo>
                  <a:pt x="598" y="141"/>
                </a:lnTo>
                <a:lnTo>
                  <a:pt x="566" y="152"/>
                </a:lnTo>
                <a:lnTo>
                  <a:pt x="533" y="152"/>
                </a:lnTo>
                <a:lnTo>
                  <a:pt x="501" y="152"/>
                </a:lnTo>
                <a:lnTo>
                  <a:pt x="446" y="163"/>
                </a:lnTo>
                <a:lnTo>
                  <a:pt x="403" y="163"/>
                </a:lnTo>
                <a:lnTo>
                  <a:pt x="348" y="174"/>
                </a:lnTo>
                <a:lnTo>
                  <a:pt x="283" y="174"/>
                </a:lnTo>
                <a:lnTo>
                  <a:pt x="229" y="185"/>
                </a:lnTo>
                <a:lnTo>
                  <a:pt x="153" y="196"/>
                </a:lnTo>
                <a:lnTo>
                  <a:pt x="87" y="207"/>
                </a:lnTo>
                <a:lnTo>
                  <a:pt x="0" y="217"/>
                </a:lnTo>
                <a:lnTo>
                  <a:pt x="0" y="12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8662" name="Freeform 54" title=""/>
          <p:cNvSpPr/>
          <p:nvPr/>
        </p:nvSpPr>
        <p:spPr bwMode="auto">
          <a:xfrm>
            <a:off x="8957733" y="4116919"/>
            <a:ext cx="651933" cy="146049"/>
          </a:xfrm>
          <a:custGeom>
            <a:gdLst>
              <a:gd name="T0" fmla="*/ 2147483647 w 772"/>
              <a:gd name="T1" fmla="*/ 2147483647 h 174"/>
              <a:gd name="T2" fmla="*/ 2147483647 w 772"/>
              <a:gd name="T3" fmla="*/ 2147483647 h 174"/>
              <a:gd name="T4" fmla="*/ 2147483647 w 772"/>
              <a:gd name="T5" fmla="*/ 2147483647 h 174"/>
              <a:gd name="T6" fmla="*/ 2147483647 w 772"/>
              <a:gd name="T7" fmla="*/ 2147483647 h 174"/>
              <a:gd name="T8" fmla="*/ 2147483647 w 772"/>
              <a:gd name="T9" fmla="*/ 2147483647 h 174"/>
              <a:gd name="T10" fmla="*/ 2147483647 w 772"/>
              <a:gd name="T11" fmla="*/ 2147483647 h 174"/>
              <a:gd name="T12" fmla="*/ 2147483647 w 772"/>
              <a:gd name="T13" fmla="*/ 2147483647 h 174"/>
              <a:gd name="T14" fmla="*/ 2147483647 w 772"/>
              <a:gd name="T15" fmla="*/ 2147483647 h 174"/>
              <a:gd name="T16" fmla="*/ 2147483647 w 772"/>
              <a:gd name="T17" fmla="*/ 2147483647 h 174"/>
              <a:gd name="T18" fmla="*/ 2147483647 w 772"/>
              <a:gd name="T19" fmla="*/ 2147483647 h 174"/>
              <a:gd name="T20" fmla="*/ 2147483647 w 772"/>
              <a:gd name="T21" fmla="*/ 2147483647 h 174"/>
              <a:gd name="T22" fmla="*/ 2147483647 w 772"/>
              <a:gd name="T23" fmla="*/ 2147483647 h 174"/>
              <a:gd name="T24" fmla="*/ 2147483647 w 772"/>
              <a:gd name="T25" fmla="*/ 2147483647 h 174"/>
              <a:gd name="T26" fmla="*/ 2147483647 w 772"/>
              <a:gd name="T27" fmla="*/ 2147483647 h 174"/>
              <a:gd name="T28" fmla="*/ 2147483647 w 772"/>
              <a:gd name="T29" fmla="*/ 2147483647 h 174"/>
              <a:gd name="T30" fmla="*/ 2147483647 w 772"/>
              <a:gd name="T31" fmla="*/ 2147483647 h 174"/>
              <a:gd name="T32" fmla="*/ 2147483647 w 772"/>
              <a:gd name="T33" fmla="*/ 2147483647 h 174"/>
              <a:gd name="T34" fmla="*/ 2147483647 w 772"/>
              <a:gd name="T35" fmla="*/ 2147483647 h 174"/>
              <a:gd name="T36" fmla="*/ 2147483647 w 772"/>
              <a:gd name="T37" fmla="*/ 2147483647 h 174"/>
              <a:gd name="T38" fmla="*/ 2147483647 w 772"/>
              <a:gd name="T39" fmla="*/ 2147483647 h 174"/>
              <a:gd name="T40" fmla="*/ 0 w 772"/>
              <a:gd name="T41" fmla="*/ 2147483647 h 174"/>
              <a:gd name="T42" fmla="*/ 0 w 772"/>
              <a:gd name="T43" fmla="*/ 2147483647 h 174"/>
              <a:gd name="T44" fmla="*/ 2147483647 w 772"/>
              <a:gd name="T45" fmla="*/ 2147483647 h 174"/>
              <a:gd name="T46" fmla="*/ 2147483647 w 772"/>
              <a:gd name="T47" fmla="*/ 2147483647 h 174"/>
              <a:gd name="T48" fmla="*/ 2147483647 w 772"/>
              <a:gd name="T49" fmla="*/ 2147483647 h 174"/>
              <a:gd name="T50" fmla="*/ 2147483647 w 772"/>
              <a:gd name="T51" fmla="*/ 2147483647 h 174"/>
              <a:gd name="T52" fmla="*/ 2147483647 w 772"/>
              <a:gd name="T53" fmla="*/ 2147483647 h 174"/>
              <a:gd name="T54" fmla="*/ 2147483647 w 772"/>
              <a:gd name="T55" fmla="*/ 2147483647 h 174"/>
              <a:gd name="T56" fmla="*/ 2147483647 w 772"/>
              <a:gd name="T57" fmla="*/ 2147483647 h 174"/>
              <a:gd name="T58" fmla="*/ 2147483647 w 772"/>
              <a:gd name="T59" fmla="*/ 2147483647 h 174"/>
              <a:gd name="T60" fmla="*/ 2147483647 w 772"/>
              <a:gd name="T61" fmla="*/ 2147483647 h 174"/>
              <a:gd name="T62" fmla="*/ 2147483647 w 772"/>
              <a:gd name="T63" fmla="*/ 2147483647 h 174"/>
              <a:gd name="T64" fmla="*/ 2147483647 w 772"/>
              <a:gd name="T65" fmla="*/ 2147483647 h 174"/>
              <a:gd name="T66" fmla="*/ 2147483647 w 772"/>
              <a:gd name="T67" fmla="*/ 2147483647 h 174"/>
              <a:gd name="T68" fmla="*/ 2147483647 w 772"/>
              <a:gd name="T69" fmla="*/ 0 h 174"/>
              <a:gd name="T70" fmla="*/ 2147483647 w 772"/>
              <a:gd name="T71" fmla="*/ 0 h 174"/>
              <a:gd name="T72" fmla="*/ 2147483647 w 772"/>
              <a:gd name="T73" fmla="*/ 0 h 174"/>
              <a:gd name="T74" fmla="*/ 2147483647 w 772"/>
              <a:gd name="T75" fmla="*/ 0 h 174"/>
              <a:gd name="T76" fmla="*/ 2147483647 w 772"/>
              <a:gd name="T77" fmla="*/ 0 h 174"/>
              <a:gd name="T78" fmla="*/ 2147483647 w 772"/>
              <a:gd name="T79" fmla="*/ 2147483647 h 174"/>
              <a:gd name="T80" fmla="*/ 2147483647 w 772"/>
              <a:gd name="T81" fmla="*/ 2147483647 h 174"/>
              <a:gd name="T82" fmla="*/ 2147483647 w 772"/>
              <a:gd name="T83" fmla="*/ 2147483647 h 174"/>
              <a:gd name="T84" fmla="*/ 2147483647 w 772"/>
              <a:gd name="T85" fmla="*/ 2147483647 h 17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772"/>
              <a:gd name="T130" fmla="*/ 0 h 174"/>
              <a:gd name="T131" fmla="*/ 772 w 772"/>
              <a:gd name="T132" fmla="*/ 174 h 174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772" h="174">
                <a:moveTo>
                  <a:pt x="739" y="44"/>
                </a:moveTo>
                <a:lnTo>
                  <a:pt x="761" y="65"/>
                </a:lnTo>
                <a:lnTo>
                  <a:pt x="772" y="87"/>
                </a:lnTo>
                <a:lnTo>
                  <a:pt x="772" y="98"/>
                </a:lnTo>
                <a:lnTo>
                  <a:pt x="772" y="109"/>
                </a:lnTo>
                <a:lnTo>
                  <a:pt x="772" y="120"/>
                </a:lnTo>
                <a:lnTo>
                  <a:pt x="761" y="120"/>
                </a:lnTo>
                <a:lnTo>
                  <a:pt x="739" y="120"/>
                </a:lnTo>
                <a:lnTo>
                  <a:pt x="717" y="120"/>
                </a:lnTo>
                <a:lnTo>
                  <a:pt x="685" y="131"/>
                </a:lnTo>
                <a:lnTo>
                  <a:pt x="652" y="131"/>
                </a:lnTo>
                <a:lnTo>
                  <a:pt x="620" y="131"/>
                </a:lnTo>
                <a:lnTo>
                  <a:pt x="565" y="142"/>
                </a:lnTo>
                <a:lnTo>
                  <a:pt x="522" y="142"/>
                </a:lnTo>
                <a:lnTo>
                  <a:pt x="467" y="142"/>
                </a:lnTo>
                <a:lnTo>
                  <a:pt x="402" y="152"/>
                </a:lnTo>
                <a:lnTo>
                  <a:pt x="337" y="152"/>
                </a:lnTo>
                <a:lnTo>
                  <a:pt x="261" y="152"/>
                </a:lnTo>
                <a:lnTo>
                  <a:pt x="174" y="163"/>
                </a:lnTo>
                <a:lnTo>
                  <a:pt x="98" y="163"/>
                </a:lnTo>
                <a:lnTo>
                  <a:pt x="0" y="174"/>
                </a:lnTo>
                <a:lnTo>
                  <a:pt x="0" y="65"/>
                </a:lnTo>
                <a:lnTo>
                  <a:pt x="32" y="65"/>
                </a:lnTo>
                <a:lnTo>
                  <a:pt x="76" y="65"/>
                </a:lnTo>
                <a:lnTo>
                  <a:pt x="109" y="65"/>
                </a:lnTo>
                <a:lnTo>
                  <a:pt x="163" y="54"/>
                </a:lnTo>
                <a:lnTo>
                  <a:pt x="206" y="54"/>
                </a:lnTo>
                <a:lnTo>
                  <a:pt x="261" y="44"/>
                </a:lnTo>
                <a:lnTo>
                  <a:pt x="326" y="44"/>
                </a:lnTo>
                <a:lnTo>
                  <a:pt x="391" y="33"/>
                </a:lnTo>
                <a:lnTo>
                  <a:pt x="446" y="22"/>
                </a:lnTo>
                <a:lnTo>
                  <a:pt x="500" y="22"/>
                </a:lnTo>
                <a:lnTo>
                  <a:pt x="543" y="11"/>
                </a:lnTo>
                <a:lnTo>
                  <a:pt x="587" y="11"/>
                </a:lnTo>
                <a:lnTo>
                  <a:pt x="620" y="0"/>
                </a:lnTo>
                <a:lnTo>
                  <a:pt x="641" y="0"/>
                </a:lnTo>
                <a:lnTo>
                  <a:pt x="663" y="0"/>
                </a:lnTo>
                <a:lnTo>
                  <a:pt x="674" y="0"/>
                </a:lnTo>
                <a:lnTo>
                  <a:pt x="696" y="0"/>
                </a:lnTo>
                <a:lnTo>
                  <a:pt x="707" y="11"/>
                </a:lnTo>
                <a:lnTo>
                  <a:pt x="728" y="22"/>
                </a:lnTo>
                <a:lnTo>
                  <a:pt x="739" y="44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7672" name="TextBox 2" title=""/>
          <p:cNvSpPr txBox="1">
            <a:spLocks noChangeArrowheads="1"/>
          </p:cNvSpPr>
          <p:nvPr/>
        </p:nvSpPr>
        <p:spPr bwMode="auto">
          <a:xfrm>
            <a:off x="806451" y="2336801"/>
            <a:ext cx="2724149" cy="13220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>
                <a:latin typeface="楷体" panose="02010609060101010101" pitchFamily="49" charset="-122"/>
                <a:ea typeface="楷体" panose="02010609060101010101" pitchFamily="49" charset="-122"/>
              </a:rPr>
              <a:t>侵</a:t>
            </a:r>
            <a:r>
              <a:rPr lang="zh-CN" altLang="en-US" sz="8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略</a:t>
            </a:r>
            <a:r>
              <a:rPr lang="zh-CN" altLang="en-US" sz="80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endParaRPr lang="zh-CN" altLang="en-US" sz="8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矩形 2" title=""/>
          <p:cNvSpPr>
            <a:spLocks noChangeArrowheads="1"/>
          </p:cNvSpPr>
          <p:nvPr/>
        </p:nvSpPr>
        <p:spPr bwMode="auto">
          <a:xfrm>
            <a:off x="6974420" y="4885268"/>
            <a:ext cx="4768849" cy="13220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665" b="1">
                <a:solidFill>
                  <a:srgbClr val="0000FF"/>
                </a:solidFill>
                <a:latin typeface="+mj-ea"/>
                <a:ea typeface="+mj-ea"/>
              </a:rPr>
              <a:t>书写指导：</a:t>
            </a:r>
            <a:r>
              <a:rPr lang="zh-CN" altLang="en-US" sz="2665" b="1">
                <a:solidFill>
                  <a:schemeClr val="tx1"/>
                </a:solidFill>
                <a:latin typeface="+mj-ea"/>
                <a:ea typeface="+mj-ea"/>
              </a:rPr>
              <a:t>左边是田不是口、稍窄小，各字首撇要短、第二笔横撇是一笔、和捺要舒展。</a:t>
            </a:r>
            <a:endParaRPr lang="zh-CN" altLang="en-US" sz="2665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5" name="矩形 4" title=""/>
          <p:cNvSpPr>
            <a:spLocks noChangeArrowheads="1"/>
          </p:cNvSpPr>
          <p:nvPr/>
        </p:nvSpPr>
        <p:spPr bwMode="auto">
          <a:xfrm>
            <a:off x="3505203" y="2552701"/>
            <a:ext cx="1543685" cy="17329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66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略</a:t>
            </a:r>
            <a:endParaRPr lang="zh-CN" altLang="en-US" sz="1066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矩形 25" title=""/>
          <p:cNvSpPr>
            <a:spLocks noChangeArrowheads="1"/>
          </p:cNvSpPr>
          <p:nvPr/>
        </p:nvSpPr>
        <p:spPr bwMode="auto">
          <a:xfrm>
            <a:off x="3725336" y="1585384"/>
            <a:ext cx="2976033" cy="1076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4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lüè</a:t>
            </a:r>
            <a:endParaRPr lang="en-US" altLang="zh-CN" sz="64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27" name="TextBox 26" title=""/>
          <p:cNvSpPr txBox="1">
            <a:spLocks noChangeArrowheads="1"/>
          </p:cNvSpPr>
          <p:nvPr/>
        </p:nvSpPr>
        <p:spPr bwMode="auto">
          <a:xfrm>
            <a:off x="954620" y="4008968"/>
            <a:ext cx="3119967" cy="5429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结构：</a:t>
            </a:r>
            <a:r>
              <a:rPr lang="zh-CN" altLang="en-US" sz="2935" b="1" smtClean="0">
                <a:latin typeface="+mj-ea"/>
              </a:rPr>
              <a:t>左右</a:t>
            </a:r>
            <a:endParaRPr lang="zh-CN" altLang="en-US" sz="2935" b="1" smtClean="0">
              <a:latin typeface="+mj-ea"/>
              <a:ea typeface="+mj-ea"/>
            </a:endParaRPr>
          </a:p>
        </p:txBody>
      </p:sp>
      <p:sp>
        <p:nvSpPr>
          <p:cNvPr id="30" name="TextBox 29" title=""/>
          <p:cNvSpPr txBox="1">
            <a:spLocks noChangeArrowheads="1"/>
          </p:cNvSpPr>
          <p:nvPr/>
        </p:nvSpPr>
        <p:spPr bwMode="auto">
          <a:xfrm>
            <a:off x="954617" y="4967817"/>
            <a:ext cx="4663016" cy="5429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组词：</a:t>
            </a:r>
            <a:r>
              <a:rPr lang="zh-CN" altLang="en-US" sz="2935" b="1" smtClean="0">
                <a:solidFill>
                  <a:srgbClr val="000000"/>
                </a:solidFill>
                <a:latin typeface="+mj-ea"/>
                <a:ea typeface="+mj-ea"/>
              </a:rPr>
              <a:t>策略   攻城略地</a:t>
            </a:r>
            <a:endParaRPr lang="zh-CN" altLang="en-US" sz="2935" b="1" smtClean="0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31" name="TextBox 30" title=""/>
          <p:cNvSpPr txBox="1">
            <a:spLocks noChangeArrowheads="1"/>
          </p:cNvSpPr>
          <p:nvPr/>
        </p:nvSpPr>
        <p:spPr bwMode="auto">
          <a:xfrm>
            <a:off x="954617" y="5473700"/>
            <a:ext cx="5774267" cy="99504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造句：</a:t>
            </a:r>
            <a:r>
              <a:rPr lang="zh-CN" altLang="en-US" sz="2935" b="1" smtClean="0">
                <a:latin typeface="+mj-ea"/>
                <a:ea typeface="+mj-ea"/>
              </a:rPr>
              <a:t>面对日本侵略军的恶行，英勇的战士进行了狠狠地打击</a:t>
            </a:r>
            <a:r>
              <a:rPr lang="en-US" altLang="zh-CN" sz="2935" b="1" smtClean="0">
                <a:latin typeface="+mj-ea"/>
                <a:ea typeface="+mj-ea"/>
              </a:rPr>
              <a:t>!</a:t>
            </a:r>
            <a:endParaRPr lang="zh-CN" altLang="en-US" sz="2935" b="1" smtClean="0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32" name="TextBox 31" title=""/>
          <p:cNvSpPr txBox="1">
            <a:spLocks noChangeArrowheads="1"/>
          </p:cNvSpPr>
          <p:nvPr/>
        </p:nvSpPr>
        <p:spPr bwMode="auto">
          <a:xfrm>
            <a:off x="954620" y="4464052"/>
            <a:ext cx="3873500" cy="5429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音序：</a:t>
            </a:r>
            <a:r>
              <a:rPr lang="en-US" altLang="zh-CN" sz="2935" b="1" smtClean="0">
                <a:latin typeface="+mj-ea"/>
                <a:ea typeface="+mj-ea"/>
              </a:rPr>
              <a:t>L  </a:t>
            </a: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部首：</a:t>
            </a:r>
            <a:r>
              <a:rPr lang="zh-CN" altLang="en-US" sz="2935" b="1" smtClean="0">
                <a:latin typeface="+mj-ea"/>
                <a:ea typeface="+mj-ea"/>
              </a:rPr>
              <a:t>田</a:t>
            </a:r>
            <a:endParaRPr lang="zh-CN" altLang="en-US" sz="2935" b="1" smtClean="0">
              <a:latin typeface="+mj-ea"/>
              <a:ea typeface="+mj-ea"/>
            </a:endParaRPr>
          </a:p>
        </p:txBody>
      </p:sp>
      <p:grpSp>
        <p:nvGrpSpPr>
          <p:cNvPr id="2" name="组合 26" title=""/>
          <p:cNvGrpSpPr/>
          <p:nvPr/>
        </p:nvGrpSpPr>
        <p:grpSpPr>
          <a:xfrm>
            <a:off x="772584" y="1028701"/>
            <a:ext cx="1775883" cy="677480"/>
            <a:chOff x="579880" y="770997"/>
            <a:chExt cx="1331484" cy="509053"/>
          </a:xfrm>
        </p:grpSpPr>
        <p:sp>
          <p:nvSpPr>
            <p:cNvPr id="34" name="圆角矩形 33"/>
            <p:cNvSpPr/>
            <p:nvPr/>
          </p:nvSpPr>
          <p:spPr>
            <a:xfrm>
              <a:off x="590550" y="770997"/>
              <a:ext cx="1257324" cy="50905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tint val="66000"/>
                    <a:satMod val="160000"/>
                  </a:schemeClr>
                </a:gs>
                <a:gs pos="50000">
                  <a:schemeClr val="accent1">
                    <a:lumMod val="60000"/>
                    <a:lumOff val="40000"/>
                    <a:tint val="44500"/>
                    <a:satMod val="160000"/>
                  </a:schemeClr>
                </a:gs>
                <a:gs pos="100000">
                  <a:schemeClr val="accent1">
                    <a:lumMod val="60000"/>
                    <a:lumOff val="40000"/>
                    <a:tint val="23500"/>
                    <a:satMod val="160000"/>
                  </a:schemeClr>
                </a:gs>
              </a:gsLst>
              <a:lin ang="5400000" scaled="1"/>
            </a:gradFill>
            <a:ln>
              <a:solidFill>
                <a:schemeClr val="accent3">
                  <a:lumMod val="75000"/>
                </a:schemeClr>
              </a:solidFill>
            </a:ln>
            <a:effectLst>
              <a:softEdge rad="31750"/>
            </a:effec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6002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zh-CN" altLang="en-US" sz="3735" b="1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我会写</a:t>
              </a:r>
              <a:endParaRPr lang="zh-CN" altLang="en-US" sz="3735" b="1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5" name="直线连接符 21"/>
            <p:cNvSpPr>
              <a:spLocks noChangeShapeType="1"/>
            </p:cNvSpPr>
            <p:nvPr/>
          </p:nvSpPr>
          <p:spPr bwMode="auto">
            <a:xfrm flipV="1">
              <a:off x="579880" y="1244950"/>
              <a:ext cx="1331484" cy="0"/>
            </a:xfrm>
            <a:prstGeom prst="line">
              <a:avLst/>
            </a:prstGeom>
            <a:noFill/>
            <a:ln w="38100">
              <a:solidFill>
                <a:schemeClr val="accent1">
                  <a:lumMod val="60000"/>
                  <a:lumOff val="40000"/>
                </a:schemeClr>
              </a:solidFill>
              <a:prstDash val="sysDash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 sz="2400" b="1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68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68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8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68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8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8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68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68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8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8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8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52" grpId="0"/>
      <p:bldP spid="68653" grpId="0"/>
      <p:bldP spid="68654" grpId="0"/>
      <p:bldP spid="68655" grpId="0"/>
      <p:bldP spid="68656" grpId="0"/>
      <p:bldP spid="68657" grpId="0"/>
      <p:bldP spid="68658" grpId="0"/>
      <p:bldP spid="68659" grpId="0"/>
      <p:bldP spid="68660" grpId="0"/>
      <p:bldP spid="68661" grpId="0"/>
      <p:bldP spid="68662" grpId="0"/>
      <p:bldP spid="24" grpId="0"/>
      <p:bldP spid="25" grpId="0"/>
      <p:bldP spid="26" grpId="0"/>
      <p:bldP spid="27" grpId="0"/>
      <p:bldP spid="30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Group 47" title=""/>
          <p:cNvGraphicFramePr>
            <a:graphicFrameLocks noGrp="1"/>
          </p:cNvGraphicFramePr>
          <p:nvPr/>
        </p:nvGraphicFramePr>
        <p:xfrm>
          <a:off x="7304617" y="1786468"/>
          <a:ext cx="3454400" cy="3039110"/>
        </p:xfrm>
        <a:graphic>
          <a:graphicData uri="http://schemas.openxmlformats.org/drawingml/2006/table">
            <a:tbl>
              <a:tblPr/>
              <a:tblGrid>
                <a:gridCol w="1712595"/>
                <a:gridCol w="1741805"/>
              </a:tblGrid>
              <a:tr h="151257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654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2" marB="45732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0684" name="Freeform 28" title=""/>
          <p:cNvSpPr/>
          <p:nvPr/>
        </p:nvSpPr>
        <p:spPr bwMode="auto">
          <a:xfrm>
            <a:off x="7939619" y="2201335"/>
            <a:ext cx="764116" cy="1030817"/>
          </a:xfrm>
          <a:custGeom>
            <a:gdLst>
              <a:gd name="T0" fmla="*/ 2147483647 w 902"/>
              <a:gd name="T1" fmla="*/ 2147483647 h 1219"/>
              <a:gd name="T2" fmla="*/ 2147483647 w 902"/>
              <a:gd name="T3" fmla="*/ 2147483647 h 1219"/>
              <a:gd name="T4" fmla="*/ 2147483647 w 902"/>
              <a:gd name="T5" fmla="*/ 2147483647 h 1219"/>
              <a:gd name="T6" fmla="*/ 2147483647 w 902"/>
              <a:gd name="T7" fmla="*/ 2147483647 h 1219"/>
              <a:gd name="T8" fmla="*/ 2147483647 w 902"/>
              <a:gd name="T9" fmla="*/ 2147483647 h 1219"/>
              <a:gd name="T10" fmla="*/ 2147483647 w 902"/>
              <a:gd name="T11" fmla="*/ 2147483647 h 1219"/>
              <a:gd name="T12" fmla="*/ 2147483647 w 902"/>
              <a:gd name="T13" fmla="*/ 2147483647 h 1219"/>
              <a:gd name="T14" fmla="*/ 2147483647 w 902"/>
              <a:gd name="T15" fmla="*/ 2147483647 h 1219"/>
              <a:gd name="T16" fmla="*/ 2147483647 w 902"/>
              <a:gd name="T17" fmla="*/ 2147483647 h 1219"/>
              <a:gd name="T18" fmla="*/ 2147483647 w 902"/>
              <a:gd name="T19" fmla="*/ 2147483647 h 1219"/>
              <a:gd name="T20" fmla="*/ 2147483647 w 902"/>
              <a:gd name="T21" fmla="*/ 2147483647 h 1219"/>
              <a:gd name="T22" fmla="*/ 2147483647 w 902"/>
              <a:gd name="T23" fmla="*/ 2147483647 h 1219"/>
              <a:gd name="T24" fmla="*/ 2147483647 w 902"/>
              <a:gd name="T25" fmla="*/ 2147483647 h 1219"/>
              <a:gd name="T26" fmla="*/ 2147483647 w 902"/>
              <a:gd name="T27" fmla="*/ 2147483647 h 1219"/>
              <a:gd name="T28" fmla="*/ 2147483647 w 902"/>
              <a:gd name="T29" fmla="*/ 2147483647 h 1219"/>
              <a:gd name="T30" fmla="*/ 2147483647 w 902"/>
              <a:gd name="T31" fmla="*/ 2147483647 h 1219"/>
              <a:gd name="T32" fmla="*/ 2147483647 w 902"/>
              <a:gd name="T33" fmla="*/ 2147483647 h 1219"/>
              <a:gd name="T34" fmla="*/ 2147483647 w 902"/>
              <a:gd name="T35" fmla="*/ 2147483647 h 1219"/>
              <a:gd name="T36" fmla="*/ 2147483647 w 902"/>
              <a:gd name="T37" fmla="*/ 2147483647 h 1219"/>
              <a:gd name="T38" fmla="*/ 2147483647 w 902"/>
              <a:gd name="T39" fmla="*/ 2147483647 h 1219"/>
              <a:gd name="T40" fmla="*/ 2147483647 w 902"/>
              <a:gd name="T41" fmla="*/ 2147483647 h 1219"/>
              <a:gd name="T42" fmla="*/ 2147483647 w 902"/>
              <a:gd name="T43" fmla="*/ 2147483647 h 1219"/>
              <a:gd name="T44" fmla="*/ 2147483647 w 902"/>
              <a:gd name="T45" fmla="*/ 2147483647 h 1219"/>
              <a:gd name="T46" fmla="*/ 0 w 902"/>
              <a:gd name="T47" fmla="*/ 2147483647 h 1219"/>
              <a:gd name="T48" fmla="*/ 2147483647 w 902"/>
              <a:gd name="T49" fmla="*/ 2147483647 h 1219"/>
              <a:gd name="T50" fmla="*/ 2147483647 w 902"/>
              <a:gd name="T51" fmla="*/ 2147483647 h 1219"/>
              <a:gd name="T52" fmla="*/ 2147483647 w 902"/>
              <a:gd name="T53" fmla="*/ 2147483647 h 1219"/>
              <a:gd name="T54" fmla="*/ 2147483647 w 902"/>
              <a:gd name="T55" fmla="*/ 2147483647 h 1219"/>
              <a:gd name="T56" fmla="*/ 2147483647 w 902"/>
              <a:gd name="T57" fmla="*/ 2147483647 h 1219"/>
              <a:gd name="T58" fmla="*/ 2147483647 w 902"/>
              <a:gd name="T59" fmla="*/ 2147483647 h 1219"/>
              <a:gd name="T60" fmla="*/ 2147483647 w 902"/>
              <a:gd name="T61" fmla="*/ 2147483647 h 1219"/>
              <a:gd name="T62" fmla="*/ 2147483647 w 902"/>
              <a:gd name="T63" fmla="*/ 2147483647 h 1219"/>
              <a:gd name="T64" fmla="*/ 2147483647 w 902"/>
              <a:gd name="T65" fmla="*/ 2147483647 h 1219"/>
              <a:gd name="T66" fmla="*/ 2147483647 w 902"/>
              <a:gd name="T67" fmla="*/ 2147483647 h 1219"/>
              <a:gd name="T68" fmla="*/ 2147483647 w 902"/>
              <a:gd name="T69" fmla="*/ 2147483647 h 1219"/>
              <a:gd name="T70" fmla="*/ 2147483647 w 902"/>
              <a:gd name="T71" fmla="*/ 2147483647 h 1219"/>
              <a:gd name="T72" fmla="*/ 2147483647 w 902"/>
              <a:gd name="T73" fmla="*/ 2147483647 h 1219"/>
              <a:gd name="T74" fmla="*/ 2147483647 w 902"/>
              <a:gd name="T75" fmla="*/ 2147483647 h 1219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902"/>
              <a:gd name="T115" fmla="*/ 0 h 1219"/>
              <a:gd name="T116" fmla="*/ 902 w 902"/>
              <a:gd name="T117" fmla="*/ 1219 h 1219"/>
            </a:gdLst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902" h="1219">
                <a:moveTo>
                  <a:pt x="685" y="87"/>
                </a:moveTo>
                <a:lnTo>
                  <a:pt x="685" y="55"/>
                </a:lnTo>
                <a:lnTo>
                  <a:pt x="685" y="33"/>
                </a:lnTo>
                <a:lnTo>
                  <a:pt x="685" y="22"/>
                </a:lnTo>
                <a:lnTo>
                  <a:pt x="696" y="0"/>
                </a:lnTo>
                <a:lnTo>
                  <a:pt x="717" y="11"/>
                </a:lnTo>
                <a:lnTo>
                  <a:pt x="750" y="22"/>
                </a:lnTo>
                <a:lnTo>
                  <a:pt x="783" y="44"/>
                </a:lnTo>
                <a:lnTo>
                  <a:pt x="826" y="66"/>
                </a:lnTo>
                <a:lnTo>
                  <a:pt x="837" y="77"/>
                </a:lnTo>
                <a:lnTo>
                  <a:pt x="859" y="98"/>
                </a:lnTo>
                <a:lnTo>
                  <a:pt x="870" y="109"/>
                </a:lnTo>
                <a:lnTo>
                  <a:pt x="880" y="131"/>
                </a:lnTo>
                <a:lnTo>
                  <a:pt x="891" y="142"/>
                </a:lnTo>
                <a:lnTo>
                  <a:pt x="891" y="153"/>
                </a:lnTo>
                <a:lnTo>
                  <a:pt x="902" y="164"/>
                </a:lnTo>
                <a:lnTo>
                  <a:pt x="902" y="185"/>
                </a:lnTo>
                <a:lnTo>
                  <a:pt x="891" y="207"/>
                </a:lnTo>
                <a:lnTo>
                  <a:pt x="891" y="229"/>
                </a:lnTo>
                <a:lnTo>
                  <a:pt x="880" y="262"/>
                </a:lnTo>
                <a:lnTo>
                  <a:pt x="859" y="283"/>
                </a:lnTo>
                <a:lnTo>
                  <a:pt x="837" y="305"/>
                </a:lnTo>
                <a:lnTo>
                  <a:pt x="826" y="327"/>
                </a:lnTo>
                <a:lnTo>
                  <a:pt x="804" y="349"/>
                </a:lnTo>
                <a:lnTo>
                  <a:pt x="793" y="370"/>
                </a:lnTo>
                <a:lnTo>
                  <a:pt x="772" y="403"/>
                </a:lnTo>
                <a:lnTo>
                  <a:pt x="739" y="447"/>
                </a:lnTo>
                <a:lnTo>
                  <a:pt x="717" y="490"/>
                </a:lnTo>
                <a:lnTo>
                  <a:pt x="685" y="534"/>
                </a:lnTo>
                <a:lnTo>
                  <a:pt x="663" y="577"/>
                </a:lnTo>
                <a:lnTo>
                  <a:pt x="630" y="621"/>
                </a:lnTo>
                <a:lnTo>
                  <a:pt x="576" y="708"/>
                </a:lnTo>
                <a:lnTo>
                  <a:pt x="511" y="784"/>
                </a:lnTo>
                <a:lnTo>
                  <a:pt x="456" y="849"/>
                </a:lnTo>
                <a:lnTo>
                  <a:pt x="402" y="914"/>
                </a:lnTo>
                <a:lnTo>
                  <a:pt x="337" y="980"/>
                </a:lnTo>
                <a:lnTo>
                  <a:pt x="261" y="1045"/>
                </a:lnTo>
                <a:lnTo>
                  <a:pt x="185" y="1110"/>
                </a:lnTo>
                <a:lnTo>
                  <a:pt x="141" y="1132"/>
                </a:lnTo>
                <a:lnTo>
                  <a:pt x="109" y="1165"/>
                </a:lnTo>
                <a:lnTo>
                  <a:pt x="87" y="1176"/>
                </a:lnTo>
                <a:lnTo>
                  <a:pt x="54" y="1197"/>
                </a:lnTo>
                <a:lnTo>
                  <a:pt x="43" y="1208"/>
                </a:lnTo>
                <a:lnTo>
                  <a:pt x="22" y="1208"/>
                </a:lnTo>
                <a:lnTo>
                  <a:pt x="11" y="1219"/>
                </a:lnTo>
                <a:lnTo>
                  <a:pt x="11" y="1208"/>
                </a:lnTo>
                <a:lnTo>
                  <a:pt x="0" y="1208"/>
                </a:lnTo>
                <a:lnTo>
                  <a:pt x="0" y="1197"/>
                </a:lnTo>
                <a:lnTo>
                  <a:pt x="11" y="1187"/>
                </a:lnTo>
                <a:lnTo>
                  <a:pt x="22" y="1176"/>
                </a:lnTo>
                <a:lnTo>
                  <a:pt x="32" y="1154"/>
                </a:lnTo>
                <a:lnTo>
                  <a:pt x="43" y="1132"/>
                </a:lnTo>
                <a:lnTo>
                  <a:pt x="65" y="1121"/>
                </a:lnTo>
                <a:lnTo>
                  <a:pt x="98" y="1099"/>
                </a:lnTo>
                <a:lnTo>
                  <a:pt x="119" y="1067"/>
                </a:lnTo>
                <a:lnTo>
                  <a:pt x="152" y="1045"/>
                </a:lnTo>
                <a:lnTo>
                  <a:pt x="174" y="1012"/>
                </a:lnTo>
                <a:lnTo>
                  <a:pt x="206" y="969"/>
                </a:lnTo>
                <a:lnTo>
                  <a:pt x="250" y="936"/>
                </a:lnTo>
                <a:lnTo>
                  <a:pt x="283" y="882"/>
                </a:lnTo>
                <a:lnTo>
                  <a:pt x="315" y="838"/>
                </a:lnTo>
                <a:lnTo>
                  <a:pt x="359" y="784"/>
                </a:lnTo>
                <a:lnTo>
                  <a:pt x="435" y="675"/>
                </a:lnTo>
                <a:lnTo>
                  <a:pt x="500" y="566"/>
                </a:lnTo>
                <a:lnTo>
                  <a:pt x="554" y="457"/>
                </a:lnTo>
                <a:lnTo>
                  <a:pt x="587" y="414"/>
                </a:lnTo>
                <a:lnTo>
                  <a:pt x="609" y="359"/>
                </a:lnTo>
                <a:lnTo>
                  <a:pt x="630" y="305"/>
                </a:lnTo>
                <a:lnTo>
                  <a:pt x="652" y="272"/>
                </a:lnTo>
                <a:lnTo>
                  <a:pt x="663" y="229"/>
                </a:lnTo>
                <a:lnTo>
                  <a:pt x="685" y="196"/>
                </a:lnTo>
                <a:lnTo>
                  <a:pt x="685" y="164"/>
                </a:lnTo>
                <a:lnTo>
                  <a:pt x="696" y="131"/>
                </a:lnTo>
                <a:lnTo>
                  <a:pt x="696" y="109"/>
                </a:lnTo>
                <a:lnTo>
                  <a:pt x="685" y="87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85" name="Freeform 29" title=""/>
          <p:cNvSpPr/>
          <p:nvPr/>
        </p:nvSpPr>
        <p:spPr bwMode="auto">
          <a:xfrm>
            <a:off x="8382000" y="2635251"/>
            <a:ext cx="137584" cy="1041400"/>
          </a:xfrm>
          <a:custGeom>
            <a:gdLst>
              <a:gd name="T0" fmla="*/ 2147483647 w 163"/>
              <a:gd name="T1" fmla="*/ 2147483647 h 1230"/>
              <a:gd name="T2" fmla="*/ 2147483647 w 163"/>
              <a:gd name="T3" fmla="*/ 2147483647 h 1230"/>
              <a:gd name="T4" fmla="*/ 2147483647 w 163"/>
              <a:gd name="T5" fmla="*/ 2147483647 h 1230"/>
              <a:gd name="T6" fmla="*/ 2147483647 w 163"/>
              <a:gd name="T7" fmla="*/ 2147483647 h 1230"/>
              <a:gd name="T8" fmla="*/ 2147483647 w 163"/>
              <a:gd name="T9" fmla="*/ 2147483647 h 1230"/>
              <a:gd name="T10" fmla="*/ 2147483647 w 163"/>
              <a:gd name="T11" fmla="*/ 2147483647 h 1230"/>
              <a:gd name="T12" fmla="*/ 2147483647 w 163"/>
              <a:gd name="T13" fmla="*/ 2147483647 h 1230"/>
              <a:gd name="T14" fmla="*/ 2147483647 w 163"/>
              <a:gd name="T15" fmla="*/ 2147483647 h 1230"/>
              <a:gd name="T16" fmla="*/ 2147483647 w 163"/>
              <a:gd name="T17" fmla="*/ 2147483647 h 1230"/>
              <a:gd name="T18" fmla="*/ 2147483647 w 163"/>
              <a:gd name="T19" fmla="*/ 2147483647 h 1230"/>
              <a:gd name="T20" fmla="*/ 2147483647 w 163"/>
              <a:gd name="T21" fmla="*/ 2147483647 h 1230"/>
              <a:gd name="T22" fmla="*/ 2147483647 w 163"/>
              <a:gd name="T23" fmla="*/ 2147483647 h 1230"/>
              <a:gd name="T24" fmla="*/ 2147483647 w 163"/>
              <a:gd name="T25" fmla="*/ 2147483647 h 1230"/>
              <a:gd name="T26" fmla="*/ 2147483647 w 163"/>
              <a:gd name="T27" fmla="*/ 2147483647 h 1230"/>
              <a:gd name="T28" fmla="*/ 2147483647 w 163"/>
              <a:gd name="T29" fmla="*/ 2147483647 h 1230"/>
              <a:gd name="T30" fmla="*/ 2147483647 w 163"/>
              <a:gd name="T31" fmla="*/ 2147483647 h 1230"/>
              <a:gd name="T32" fmla="*/ 2147483647 w 163"/>
              <a:gd name="T33" fmla="*/ 2147483647 h 1230"/>
              <a:gd name="T34" fmla="*/ 2147483647 w 163"/>
              <a:gd name="T35" fmla="*/ 2147483647 h 1230"/>
              <a:gd name="T36" fmla="*/ 2147483647 w 163"/>
              <a:gd name="T37" fmla="*/ 2147483647 h 1230"/>
              <a:gd name="T38" fmla="*/ 2147483647 w 163"/>
              <a:gd name="T39" fmla="*/ 2147483647 h 1230"/>
              <a:gd name="T40" fmla="*/ 2147483647 w 163"/>
              <a:gd name="T41" fmla="*/ 2147483647 h 1230"/>
              <a:gd name="T42" fmla="*/ 2147483647 w 163"/>
              <a:gd name="T43" fmla="*/ 2147483647 h 1230"/>
              <a:gd name="T44" fmla="*/ 2147483647 w 163"/>
              <a:gd name="T45" fmla="*/ 2147483647 h 1230"/>
              <a:gd name="T46" fmla="*/ 0 w 163"/>
              <a:gd name="T47" fmla="*/ 2147483647 h 1230"/>
              <a:gd name="T48" fmla="*/ 0 w 163"/>
              <a:gd name="T49" fmla="*/ 2147483647 h 1230"/>
              <a:gd name="T50" fmla="*/ 2147483647 w 163"/>
              <a:gd name="T51" fmla="*/ 2147483647 h 1230"/>
              <a:gd name="T52" fmla="*/ 2147483647 w 163"/>
              <a:gd name="T53" fmla="*/ 2147483647 h 1230"/>
              <a:gd name="T54" fmla="*/ 2147483647 w 163"/>
              <a:gd name="T55" fmla="*/ 2147483647 h 1230"/>
              <a:gd name="T56" fmla="*/ 2147483647 w 163"/>
              <a:gd name="T57" fmla="*/ 2147483647 h 1230"/>
              <a:gd name="T58" fmla="*/ 2147483647 w 163"/>
              <a:gd name="T59" fmla="*/ 2147483647 h 1230"/>
              <a:gd name="T60" fmla="*/ 2147483647 w 163"/>
              <a:gd name="T61" fmla="*/ 2147483647 h 1230"/>
              <a:gd name="T62" fmla="*/ 2147483647 w 163"/>
              <a:gd name="T63" fmla="*/ 2147483647 h 1230"/>
              <a:gd name="T64" fmla="*/ 2147483647 w 163"/>
              <a:gd name="T65" fmla="*/ 2147483647 h 1230"/>
              <a:gd name="T66" fmla="*/ 2147483647 w 163"/>
              <a:gd name="T67" fmla="*/ 2147483647 h 1230"/>
              <a:gd name="T68" fmla="*/ 2147483647 w 163"/>
              <a:gd name="T69" fmla="*/ 0 h 123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63"/>
              <a:gd name="T106" fmla="*/ 0 h 1230"/>
              <a:gd name="T107" fmla="*/ 163 w 163"/>
              <a:gd name="T108" fmla="*/ 1230 h 1230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63" h="1230">
                <a:moveTo>
                  <a:pt x="98" y="0"/>
                </a:moveTo>
                <a:lnTo>
                  <a:pt x="119" y="22"/>
                </a:lnTo>
                <a:lnTo>
                  <a:pt x="141" y="54"/>
                </a:lnTo>
                <a:lnTo>
                  <a:pt x="152" y="76"/>
                </a:lnTo>
                <a:lnTo>
                  <a:pt x="152" y="98"/>
                </a:lnTo>
                <a:lnTo>
                  <a:pt x="163" y="109"/>
                </a:lnTo>
                <a:lnTo>
                  <a:pt x="163" y="120"/>
                </a:lnTo>
                <a:lnTo>
                  <a:pt x="163" y="130"/>
                </a:lnTo>
                <a:lnTo>
                  <a:pt x="163" y="152"/>
                </a:lnTo>
                <a:lnTo>
                  <a:pt x="163" y="163"/>
                </a:lnTo>
                <a:lnTo>
                  <a:pt x="163" y="185"/>
                </a:lnTo>
                <a:lnTo>
                  <a:pt x="163" y="207"/>
                </a:lnTo>
                <a:lnTo>
                  <a:pt x="163" y="239"/>
                </a:lnTo>
                <a:lnTo>
                  <a:pt x="163" y="261"/>
                </a:lnTo>
                <a:lnTo>
                  <a:pt x="163" y="294"/>
                </a:lnTo>
                <a:lnTo>
                  <a:pt x="163" y="326"/>
                </a:lnTo>
                <a:lnTo>
                  <a:pt x="163" y="370"/>
                </a:lnTo>
                <a:lnTo>
                  <a:pt x="163" y="402"/>
                </a:lnTo>
                <a:lnTo>
                  <a:pt x="163" y="446"/>
                </a:lnTo>
                <a:lnTo>
                  <a:pt x="163" y="490"/>
                </a:lnTo>
                <a:lnTo>
                  <a:pt x="163" y="533"/>
                </a:lnTo>
                <a:lnTo>
                  <a:pt x="163" y="631"/>
                </a:lnTo>
                <a:lnTo>
                  <a:pt x="163" y="718"/>
                </a:lnTo>
                <a:lnTo>
                  <a:pt x="163" y="805"/>
                </a:lnTo>
                <a:lnTo>
                  <a:pt x="163" y="870"/>
                </a:lnTo>
                <a:lnTo>
                  <a:pt x="152" y="936"/>
                </a:lnTo>
                <a:lnTo>
                  <a:pt x="152" y="990"/>
                </a:lnTo>
                <a:lnTo>
                  <a:pt x="141" y="1034"/>
                </a:lnTo>
                <a:lnTo>
                  <a:pt x="130" y="1077"/>
                </a:lnTo>
                <a:lnTo>
                  <a:pt x="119" y="1110"/>
                </a:lnTo>
                <a:lnTo>
                  <a:pt x="108" y="1142"/>
                </a:lnTo>
                <a:lnTo>
                  <a:pt x="98" y="1175"/>
                </a:lnTo>
                <a:lnTo>
                  <a:pt x="98" y="1186"/>
                </a:lnTo>
                <a:lnTo>
                  <a:pt x="87" y="1208"/>
                </a:lnTo>
                <a:lnTo>
                  <a:pt x="76" y="1219"/>
                </a:lnTo>
                <a:lnTo>
                  <a:pt x="76" y="1230"/>
                </a:lnTo>
                <a:lnTo>
                  <a:pt x="65" y="1230"/>
                </a:lnTo>
                <a:lnTo>
                  <a:pt x="54" y="1219"/>
                </a:lnTo>
                <a:lnTo>
                  <a:pt x="43" y="1208"/>
                </a:lnTo>
                <a:lnTo>
                  <a:pt x="43" y="1197"/>
                </a:lnTo>
                <a:lnTo>
                  <a:pt x="32" y="1186"/>
                </a:lnTo>
                <a:lnTo>
                  <a:pt x="32" y="1164"/>
                </a:lnTo>
                <a:lnTo>
                  <a:pt x="32" y="1142"/>
                </a:lnTo>
                <a:lnTo>
                  <a:pt x="21" y="1121"/>
                </a:lnTo>
                <a:lnTo>
                  <a:pt x="21" y="1077"/>
                </a:lnTo>
                <a:lnTo>
                  <a:pt x="11" y="1034"/>
                </a:lnTo>
                <a:lnTo>
                  <a:pt x="0" y="1001"/>
                </a:lnTo>
                <a:lnTo>
                  <a:pt x="0" y="979"/>
                </a:lnTo>
                <a:lnTo>
                  <a:pt x="0" y="968"/>
                </a:lnTo>
                <a:lnTo>
                  <a:pt x="11" y="957"/>
                </a:lnTo>
                <a:lnTo>
                  <a:pt x="11" y="936"/>
                </a:lnTo>
                <a:lnTo>
                  <a:pt x="11" y="925"/>
                </a:lnTo>
                <a:lnTo>
                  <a:pt x="21" y="903"/>
                </a:lnTo>
                <a:lnTo>
                  <a:pt x="21" y="881"/>
                </a:lnTo>
                <a:lnTo>
                  <a:pt x="21" y="849"/>
                </a:lnTo>
                <a:lnTo>
                  <a:pt x="32" y="827"/>
                </a:lnTo>
                <a:lnTo>
                  <a:pt x="32" y="794"/>
                </a:lnTo>
                <a:lnTo>
                  <a:pt x="32" y="762"/>
                </a:lnTo>
                <a:lnTo>
                  <a:pt x="43" y="718"/>
                </a:lnTo>
                <a:lnTo>
                  <a:pt x="43" y="675"/>
                </a:lnTo>
                <a:lnTo>
                  <a:pt x="54" y="631"/>
                </a:lnTo>
                <a:lnTo>
                  <a:pt x="54" y="577"/>
                </a:lnTo>
                <a:lnTo>
                  <a:pt x="54" y="522"/>
                </a:lnTo>
                <a:lnTo>
                  <a:pt x="54" y="424"/>
                </a:lnTo>
                <a:lnTo>
                  <a:pt x="54" y="326"/>
                </a:lnTo>
                <a:lnTo>
                  <a:pt x="54" y="130"/>
                </a:lnTo>
                <a:lnTo>
                  <a:pt x="98" y="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86" name="Freeform 30" title=""/>
          <p:cNvSpPr/>
          <p:nvPr/>
        </p:nvSpPr>
        <p:spPr bwMode="auto">
          <a:xfrm>
            <a:off x="8887884" y="2302935"/>
            <a:ext cx="184149" cy="459317"/>
          </a:xfrm>
          <a:custGeom>
            <a:gdLst>
              <a:gd name="T0" fmla="*/ 2147483647 w 217"/>
              <a:gd name="T1" fmla="*/ 2147483647 h 544"/>
              <a:gd name="T2" fmla="*/ 2147483647 w 217"/>
              <a:gd name="T3" fmla="*/ 2147483647 h 544"/>
              <a:gd name="T4" fmla="*/ 2147483647 w 217"/>
              <a:gd name="T5" fmla="*/ 0 h 544"/>
              <a:gd name="T6" fmla="*/ 2147483647 w 217"/>
              <a:gd name="T7" fmla="*/ 0 h 544"/>
              <a:gd name="T8" fmla="*/ 2147483647 w 217"/>
              <a:gd name="T9" fmla="*/ 0 h 544"/>
              <a:gd name="T10" fmla="*/ 2147483647 w 217"/>
              <a:gd name="T11" fmla="*/ 2147483647 h 544"/>
              <a:gd name="T12" fmla="*/ 2147483647 w 217"/>
              <a:gd name="T13" fmla="*/ 2147483647 h 544"/>
              <a:gd name="T14" fmla="*/ 2147483647 w 217"/>
              <a:gd name="T15" fmla="*/ 2147483647 h 544"/>
              <a:gd name="T16" fmla="*/ 2147483647 w 217"/>
              <a:gd name="T17" fmla="*/ 2147483647 h 544"/>
              <a:gd name="T18" fmla="*/ 2147483647 w 217"/>
              <a:gd name="T19" fmla="*/ 2147483647 h 544"/>
              <a:gd name="T20" fmla="*/ 2147483647 w 217"/>
              <a:gd name="T21" fmla="*/ 2147483647 h 544"/>
              <a:gd name="T22" fmla="*/ 2147483647 w 217"/>
              <a:gd name="T23" fmla="*/ 2147483647 h 544"/>
              <a:gd name="T24" fmla="*/ 2147483647 w 217"/>
              <a:gd name="T25" fmla="*/ 2147483647 h 544"/>
              <a:gd name="T26" fmla="*/ 2147483647 w 217"/>
              <a:gd name="T27" fmla="*/ 2147483647 h 544"/>
              <a:gd name="T28" fmla="*/ 2147483647 w 217"/>
              <a:gd name="T29" fmla="*/ 2147483647 h 544"/>
              <a:gd name="T30" fmla="*/ 2147483647 w 217"/>
              <a:gd name="T31" fmla="*/ 2147483647 h 544"/>
              <a:gd name="T32" fmla="*/ 2147483647 w 217"/>
              <a:gd name="T33" fmla="*/ 2147483647 h 544"/>
              <a:gd name="T34" fmla="*/ 2147483647 w 217"/>
              <a:gd name="T35" fmla="*/ 2147483647 h 544"/>
              <a:gd name="T36" fmla="*/ 2147483647 w 217"/>
              <a:gd name="T37" fmla="*/ 2147483647 h 544"/>
              <a:gd name="T38" fmla="*/ 2147483647 w 217"/>
              <a:gd name="T39" fmla="*/ 2147483647 h 544"/>
              <a:gd name="T40" fmla="*/ 2147483647 w 217"/>
              <a:gd name="T41" fmla="*/ 2147483647 h 544"/>
              <a:gd name="T42" fmla="*/ 2147483647 w 217"/>
              <a:gd name="T43" fmla="*/ 2147483647 h 544"/>
              <a:gd name="T44" fmla="*/ 2147483647 w 217"/>
              <a:gd name="T45" fmla="*/ 2147483647 h 544"/>
              <a:gd name="T46" fmla="*/ 2147483647 w 217"/>
              <a:gd name="T47" fmla="*/ 2147483647 h 544"/>
              <a:gd name="T48" fmla="*/ 2147483647 w 217"/>
              <a:gd name="T49" fmla="*/ 2147483647 h 544"/>
              <a:gd name="T50" fmla="*/ 2147483647 w 217"/>
              <a:gd name="T51" fmla="*/ 2147483647 h 544"/>
              <a:gd name="T52" fmla="*/ 2147483647 w 217"/>
              <a:gd name="T53" fmla="*/ 2147483647 h 544"/>
              <a:gd name="T54" fmla="*/ 2147483647 w 217"/>
              <a:gd name="T55" fmla="*/ 2147483647 h 544"/>
              <a:gd name="T56" fmla="*/ 2147483647 w 217"/>
              <a:gd name="T57" fmla="*/ 2147483647 h 544"/>
              <a:gd name="T58" fmla="*/ 2147483647 w 217"/>
              <a:gd name="T59" fmla="*/ 2147483647 h 544"/>
              <a:gd name="T60" fmla="*/ 2147483647 w 217"/>
              <a:gd name="T61" fmla="*/ 2147483647 h 544"/>
              <a:gd name="T62" fmla="*/ 2147483647 w 217"/>
              <a:gd name="T63" fmla="*/ 2147483647 h 544"/>
              <a:gd name="T64" fmla="*/ 2147483647 w 217"/>
              <a:gd name="T65" fmla="*/ 2147483647 h 544"/>
              <a:gd name="T66" fmla="*/ 2147483647 w 217"/>
              <a:gd name="T67" fmla="*/ 2147483647 h 544"/>
              <a:gd name="T68" fmla="*/ 2147483647 w 217"/>
              <a:gd name="T69" fmla="*/ 2147483647 h 544"/>
              <a:gd name="T70" fmla="*/ 2147483647 w 217"/>
              <a:gd name="T71" fmla="*/ 2147483647 h 544"/>
              <a:gd name="T72" fmla="*/ 2147483647 w 217"/>
              <a:gd name="T73" fmla="*/ 2147483647 h 544"/>
              <a:gd name="T74" fmla="*/ 2147483647 w 217"/>
              <a:gd name="T75" fmla="*/ 2147483647 h 544"/>
              <a:gd name="T76" fmla="*/ 2147483647 w 217"/>
              <a:gd name="T77" fmla="*/ 2147483647 h 544"/>
              <a:gd name="T78" fmla="*/ 2147483647 w 217"/>
              <a:gd name="T79" fmla="*/ 2147483647 h 544"/>
              <a:gd name="T80" fmla="*/ 2147483647 w 217"/>
              <a:gd name="T81" fmla="*/ 2147483647 h 544"/>
              <a:gd name="T82" fmla="*/ 2147483647 w 217"/>
              <a:gd name="T83" fmla="*/ 2147483647 h 544"/>
              <a:gd name="T84" fmla="*/ 0 w 217"/>
              <a:gd name="T85" fmla="*/ 2147483647 h 544"/>
              <a:gd name="T86" fmla="*/ 0 w 217"/>
              <a:gd name="T87" fmla="*/ 2147483647 h 544"/>
              <a:gd name="T88" fmla="*/ 2147483647 w 217"/>
              <a:gd name="T89" fmla="*/ 2147483647 h 544"/>
              <a:gd name="T90" fmla="*/ 2147483647 w 217"/>
              <a:gd name="T91" fmla="*/ 2147483647 h 544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217"/>
              <a:gd name="T139" fmla="*/ 0 h 544"/>
              <a:gd name="T140" fmla="*/ 217 w 217"/>
              <a:gd name="T141" fmla="*/ 544 h 544"/>
            </a:gdLst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216" h="544">
                <a:moveTo>
                  <a:pt x="11" y="11"/>
                </a:moveTo>
                <a:lnTo>
                  <a:pt x="21" y="11"/>
                </a:lnTo>
                <a:lnTo>
                  <a:pt x="32" y="0"/>
                </a:lnTo>
                <a:lnTo>
                  <a:pt x="54" y="0"/>
                </a:lnTo>
                <a:lnTo>
                  <a:pt x="65" y="0"/>
                </a:lnTo>
                <a:lnTo>
                  <a:pt x="97" y="11"/>
                </a:lnTo>
                <a:lnTo>
                  <a:pt x="119" y="22"/>
                </a:lnTo>
                <a:lnTo>
                  <a:pt x="152" y="33"/>
                </a:lnTo>
                <a:lnTo>
                  <a:pt x="184" y="54"/>
                </a:lnTo>
                <a:lnTo>
                  <a:pt x="184" y="120"/>
                </a:lnTo>
                <a:lnTo>
                  <a:pt x="184" y="185"/>
                </a:lnTo>
                <a:lnTo>
                  <a:pt x="195" y="239"/>
                </a:lnTo>
                <a:lnTo>
                  <a:pt x="195" y="283"/>
                </a:lnTo>
                <a:lnTo>
                  <a:pt x="195" y="327"/>
                </a:lnTo>
                <a:lnTo>
                  <a:pt x="195" y="359"/>
                </a:lnTo>
                <a:lnTo>
                  <a:pt x="206" y="381"/>
                </a:lnTo>
                <a:lnTo>
                  <a:pt x="206" y="403"/>
                </a:lnTo>
                <a:lnTo>
                  <a:pt x="217" y="424"/>
                </a:lnTo>
                <a:lnTo>
                  <a:pt x="217" y="446"/>
                </a:lnTo>
                <a:lnTo>
                  <a:pt x="217" y="468"/>
                </a:lnTo>
                <a:lnTo>
                  <a:pt x="206" y="490"/>
                </a:lnTo>
                <a:lnTo>
                  <a:pt x="195" y="522"/>
                </a:lnTo>
                <a:lnTo>
                  <a:pt x="184" y="533"/>
                </a:lnTo>
                <a:lnTo>
                  <a:pt x="174" y="544"/>
                </a:lnTo>
                <a:lnTo>
                  <a:pt x="152" y="544"/>
                </a:lnTo>
                <a:lnTo>
                  <a:pt x="141" y="533"/>
                </a:lnTo>
                <a:lnTo>
                  <a:pt x="130" y="533"/>
                </a:lnTo>
                <a:lnTo>
                  <a:pt x="119" y="512"/>
                </a:lnTo>
                <a:lnTo>
                  <a:pt x="108" y="490"/>
                </a:lnTo>
                <a:lnTo>
                  <a:pt x="108" y="457"/>
                </a:lnTo>
                <a:lnTo>
                  <a:pt x="97" y="424"/>
                </a:lnTo>
                <a:lnTo>
                  <a:pt x="87" y="381"/>
                </a:lnTo>
                <a:lnTo>
                  <a:pt x="87" y="327"/>
                </a:lnTo>
                <a:lnTo>
                  <a:pt x="76" y="283"/>
                </a:lnTo>
                <a:lnTo>
                  <a:pt x="76" y="239"/>
                </a:lnTo>
                <a:lnTo>
                  <a:pt x="65" y="207"/>
                </a:lnTo>
                <a:lnTo>
                  <a:pt x="54" y="174"/>
                </a:lnTo>
                <a:lnTo>
                  <a:pt x="43" y="142"/>
                </a:lnTo>
                <a:lnTo>
                  <a:pt x="43" y="120"/>
                </a:lnTo>
                <a:lnTo>
                  <a:pt x="32" y="98"/>
                </a:lnTo>
                <a:lnTo>
                  <a:pt x="21" y="87"/>
                </a:lnTo>
                <a:lnTo>
                  <a:pt x="11" y="65"/>
                </a:lnTo>
                <a:lnTo>
                  <a:pt x="0" y="44"/>
                </a:lnTo>
                <a:lnTo>
                  <a:pt x="0" y="22"/>
                </a:lnTo>
                <a:lnTo>
                  <a:pt x="11" y="11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89" name="Freeform 33" title=""/>
          <p:cNvSpPr/>
          <p:nvPr/>
        </p:nvSpPr>
        <p:spPr bwMode="auto">
          <a:xfrm>
            <a:off x="8665633" y="2791885"/>
            <a:ext cx="1195917" cy="266700"/>
          </a:xfrm>
          <a:custGeom>
            <a:gdLst>
              <a:gd name="T0" fmla="*/ 2147483647 w 1413"/>
              <a:gd name="T1" fmla="*/ 2147483647 h 315"/>
              <a:gd name="T2" fmla="*/ 2147483647 w 1413"/>
              <a:gd name="T3" fmla="*/ 2147483647 h 315"/>
              <a:gd name="T4" fmla="*/ 2147483647 w 1413"/>
              <a:gd name="T5" fmla="*/ 2147483647 h 315"/>
              <a:gd name="T6" fmla="*/ 0 w 1413"/>
              <a:gd name="T7" fmla="*/ 2147483647 h 315"/>
              <a:gd name="T8" fmla="*/ 2147483647 w 1413"/>
              <a:gd name="T9" fmla="*/ 2147483647 h 315"/>
              <a:gd name="T10" fmla="*/ 2147483647 w 1413"/>
              <a:gd name="T11" fmla="*/ 2147483647 h 315"/>
              <a:gd name="T12" fmla="*/ 2147483647 w 1413"/>
              <a:gd name="T13" fmla="*/ 2147483647 h 315"/>
              <a:gd name="T14" fmla="*/ 2147483647 w 1413"/>
              <a:gd name="T15" fmla="*/ 2147483647 h 315"/>
              <a:gd name="T16" fmla="*/ 2147483647 w 1413"/>
              <a:gd name="T17" fmla="*/ 2147483647 h 315"/>
              <a:gd name="T18" fmla="*/ 2147483647 w 1413"/>
              <a:gd name="T19" fmla="*/ 2147483647 h 315"/>
              <a:gd name="T20" fmla="*/ 2147483647 w 1413"/>
              <a:gd name="T21" fmla="*/ 2147483647 h 315"/>
              <a:gd name="T22" fmla="*/ 2147483647 w 1413"/>
              <a:gd name="T23" fmla="*/ 2147483647 h 315"/>
              <a:gd name="T24" fmla="*/ 2147483647 w 1413"/>
              <a:gd name="T25" fmla="*/ 2147483647 h 315"/>
              <a:gd name="T26" fmla="*/ 2147483647 w 1413"/>
              <a:gd name="T27" fmla="*/ 2147483647 h 315"/>
              <a:gd name="T28" fmla="*/ 2147483647 w 1413"/>
              <a:gd name="T29" fmla="*/ 2147483647 h 315"/>
              <a:gd name="T30" fmla="*/ 2147483647 w 1413"/>
              <a:gd name="T31" fmla="*/ 2147483647 h 315"/>
              <a:gd name="T32" fmla="*/ 2147483647 w 1413"/>
              <a:gd name="T33" fmla="*/ 0 h 315"/>
              <a:gd name="T34" fmla="*/ 2147483647 w 1413"/>
              <a:gd name="T35" fmla="*/ 2147483647 h 315"/>
              <a:gd name="T36" fmla="*/ 2147483647 w 1413"/>
              <a:gd name="T37" fmla="*/ 2147483647 h 315"/>
              <a:gd name="T38" fmla="*/ 2147483647 w 1413"/>
              <a:gd name="T39" fmla="*/ 2147483647 h 315"/>
              <a:gd name="T40" fmla="*/ 2147483647 w 1413"/>
              <a:gd name="T41" fmla="*/ 2147483647 h 315"/>
              <a:gd name="T42" fmla="*/ 2147483647 w 1413"/>
              <a:gd name="T43" fmla="*/ 2147483647 h 315"/>
              <a:gd name="T44" fmla="*/ 2147483647 w 1413"/>
              <a:gd name="T45" fmla="*/ 2147483647 h 315"/>
              <a:gd name="T46" fmla="*/ 2147483647 w 1413"/>
              <a:gd name="T47" fmla="*/ 2147483647 h 315"/>
              <a:gd name="T48" fmla="*/ 2147483647 w 1413"/>
              <a:gd name="T49" fmla="*/ 2147483647 h 315"/>
              <a:gd name="T50" fmla="*/ 2147483647 w 1413"/>
              <a:gd name="T51" fmla="*/ 2147483647 h 315"/>
              <a:gd name="T52" fmla="*/ 2147483647 w 1413"/>
              <a:gd name="T53" fmla="*/ 2147483647 h 315"/>
              <a:gd name="T54" fmla="*/ 2147483647 w 1413"/>
              <a:gd name="T55" fmla="*/ 2147483647 h 315"/>
              <a:gd name="T56" fmla="*/ 2147483647 w 1413"/>
              <a:gd name="T57" fmla="*/ 2147483647 h 315"/>
              <a:gd name="T58" fmla="*/ 2147483647 w 1413"/>
              <a:gd name="T59" fmla="*/ 2147483647 h 315"/>
              <a:gd name="T60" fmla="*/ 2147483647 w 1413"/>
              <a:gd name="T61" fmla="*/ 2147483647 h 315"/>
              <a:gd name="T62" fmla="*/ 2147483647 w 1413"/>
              <a:gd name="T63" fmla="*/ 2147483647 h 315"/>
              <a:gd name="T64" fmla="*/ 2147483647 w 1413"/>
              <a:gd name="T65" fmla="*/ 2147483647 h 315"/>
              <a:gd name="T66" fmla="*/ 2147483647 w 1413"/>
              <a:gd name="T67" fmla="*/ 2147483647 h 315"/>
              <a:gd name="T68" fmla="*/ 2147483647 w 1413"/>
              <a:gd name="T69" fmla="*/ 2147483647 h 315"/>
              <a:gd name="T70" fmla="*/ 2147483647 w 1413"/>
              <a:gd name="T71" fmla="*/ 2147483647 h 315"/>
              <a:gd name="T72" fmla="*/ 2147483647 w 1413"/>
              <a:gd name="T73" fmla="*/ 2147483647 h 315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413"/>
              <a:gd name="T112" fmla="*/ 0 h 315"/>
              <a:gd name="T113" fmla="*/ 1413 w 1413"/>
              <a:gd name="T114" fmla="*/ 315 h 315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413" h="315">
                <a:moveTo>
                  <a:pt x="65" y="305"/>
                </a:moveTo>
                <a:lnTo>
                  <a:pt x="43" y="294"/>
                </a:lnTo>
                <a:lnTo>
                  <a:pt x="32" y="283"/>
                </a:lnTo>
                <a:lnTo>
                  <a:pt x="21" y="283"/>
                </a:lnTo>
                <a:lnTo>
                  <a:pt x="11" y="272"/>
                </a:lnTo>
                <a:lnTo>
                  <a:pt x="11" y="261"/>
                </a:lnTo>
                <a:lnTo>
                  <a:pt x="0" y="250"/>
                </a:lnTo>
                <a:lnTo>
                  <a:pt x="0" y="239"/>
                </a:lnTo>
                <a:lnTo>
                  <a:pt x="11" y="217"/>
                </a:lnTo>
                <a:lnTo>
                  <a:pt x="54" y="217"/>
                </a:lnTo>
                <a:lnTo>
                  <a:pt x="108" y="207"/>
                </a:lnTo>
                <a:lnTo>
                  <a:pt x="163" y="196"/>
                </a:lnTo>
                <a:lnTo>
                  <a:pt x="228" y="185"/>
                </a:lnTo>
                <a:lnTo>
                  <a:pt x="304" y="174"/>
                </a:lnTo>
                <a:lnTo>
                  <a:pt x="380" y="163"/>
                </a:lnTo>
                <a:lnTo>
                  <a:pt x="478" y="141"/>
                </a:lnTo>
                <a:lnTo>
                  <a:pt x="565" y="130"/>
                </a:lnTo>
                <a:lnTo>
                  <a:pt x="663" y="109"/>
                </a:lnTo>
                <a:lnTo>
                  <a:pt x="750" y="98"/>
                </a:lnTo>
                <a:lnTo>
                  <a:pt x="826" y="76"/>
                </a:lnTo>
                <a:lnTo>
                  <a:pt x="902" y="65"/>
                </a:lnTo>
                <a:lnTo>
                  <a:pt x="956" y="54"/>
                </a:lnTo>
                <a:lnTo>
                  <a:pt x="1011" y="43"/>
                </a:lnTo>
                <a:lnTo>
                  <a:pt x="1033" y="43"/>
                </a:lnTo>
                <a:lnTo>
                  <a:pt x="1054" y="43"/>
                </a:lnTo>
                <a:lnTo>
                  <a:pt x="1076" y="32"/>
                </a:lnTo>
                <a:lnTo>
                  <a:pt x="1087" y="32"/>
                </a:lnTo>
                <a:lnTo>
                  <a:pt x="1109" y="32"/>
                </a:lnTo>
                <a:lnTo>
                  <a:pt x="1141" y="22"/>
                </a:lnTo>
                <a:lnTo>
                  <a:pt x="1163" y="22"/>
                </a:lnTo>
                <a:lnTo>
                  <a:pt x="1185" y="22"/>
                </a:lnTo>
                <a:lnTo>
                  <a:pt x="1217" y="11"/>
                </a:lnTo>
                <a:lnTo>
                  <a:pt x="1239" y="0"/>
                </a:lnTo>
                <a:lnTo>
                  <a:pt x="1261" y="0"/>
                </a:lnTo>
                <a:lnTo>
                  <a:pt x="1293" y="11"/>
                </a:lnTo>
                <a:lnTo>
                  <a:pt x="1315" y="22"/>
                </a:lnTo>
                <a:lnTo>
                  <a:pt x="1348" y="32"/>
                </a:lnTo>
                <a:lnTo>
                  <a:pt x="1380" y="54"/>
                </a:lnTo>
                <a:lnTo>
                  <a:pt x="1402" y="76"/>
                </a:lnTo>
                <a:lnTo>
                  <a:pt x="1413" y="98"/>
                </a:lnTo>
                <a:lnTo>
                  <a:pt x="1413" y="120"/>
                </a:lnTo>
                <a:lnTo>
                  <a:pt x="1413" y="130"/>
                </a:lnTo>
                <a:lnTo>
                  <a:pt x="1402" y="141"/>
                </a:lnTo>
                <a:lnTo>
                  <a:pt x="1391" y="141"/>
                </a:lnTo>
                <a:lnTo>
                  <a:pt x="1380" y="152"/>
                </a:lnTo>
                <a:lnTo>
                  <a:pt x="1359" y="152"/>
                </a:lnTo>
                <a:lnTo>
                  <a:pt x="1337" y="152"/>
                </a:lnTo>
                <a:lnTo>
                  <a:pt x="1304" y="152"/>
                </a:lnTo>
                <a:lnTo>
                  <a:pt x="1272" y="152"/>
                </a:lnTo>
                <a:lnTo>
                  <a:pt x="1228" y="152"/>
                </a:lnTo>
                <a:lnTo>
                  <a:pt x="1185" y="163"/>
                </a:lnTo>
                <a:lnTo>
                  <a:pt x="1130" y="163"/>
                </a:lnTo>
                <a:lnTo>
                  <a:pt x="1065" y="174"/>
                </a:lnTo>
                <a:lnTo>
                  <a:pt x="989" y="174"/>
                </a:lnTo>
                <a:lnTo>
                  <a:pt x="913" y="185"/>
                </a:lnTo>
                <a:lnTo>
                  <a:pt x="826" y="196"/>
                </a:lnTo>
                <a:lnTo>
                  <a:pt x="728" y="217"/>
                </a:lnTo>
                <a:lnTo>
                  <a:pt x="652" y="228"/>
                </a:lnTo>
                <a:lnTo>
                  <a:pt x="565" y="239"/>
                </a:lnTo>
                <a:lnTo>
                  <a:pt x="500" y="250"/>
                </a:lnTo>
                <a:lnTo>
                  <a:pt x="435" y="261"/>
                </a:lnTo>
                <a:lnTo>
                  <a:pt x="380" y="272"/>
                </a:lnTo>
                <a:lnTo>
                  <a:pt x="337" y="283"/>
                </a:lnTo>
                <a:lnTo>
                  <a:pt x="293" y="294"/>
                </a:lnTo>
                <a:lnTo>
                  <a:pt x="250" y="305"/>
                </a:lnTo>
                <a:lnTo>
                  <a:pt x="217" y="305"/>
                </a:lnTo>
                <a:lnTo>
                  <a:pt x="185" y="315"/>
                </a:lnTo>
                <a:lnTo>
                  <a:pt x="152" y="315"/>
                </a:lnTo>
                <a:lnTo>
                  <a:pt x="130" y="315"/>
                </a:lnTo>
                <a:lnTo>
                  <a:pt x="98" y="315"/>
                </a:lnTo>
                <a:lnTo>
                  <a:pt x="76" y="305"/>
                </a:lnTo>
                <a:lnTo>
                  <a:pt x="65" y="305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93" name="Freeform 37" title=""/>
          <p:cNvSpPr/>
          <p:nvPr/>
        </p:nvSpPr>
        <p:spPr bwMode="auto">
          <a:xfrm>
            <a:off x="8583084" y="3693585"/>
            <a:ext cx="948267" cy="239183"/>
          </a:xfrm>
          <a:custGeom>
            <a:gdLst>
              <a:gd name="T0" fmla="*/ 2147483647 w 1120"/>
              <a:gd name="T1" fmla="*/ 2147483647 h 283"/>
              <a:gd name="T2" fmla="*/ 2147483647 w 1120"/>
              <a:gd name="T3" fmla="*/ 2147483647 h 283"/>
              <a:gd name="T4" fmla="*/ 2147483647 w 1120"/>
              <a:gd name="T5" fmla="*/ 2147483647 h 283"/>
              <a:gd name="T6" fmla="*/ 2147483647 w 1120"/>
              <a:gd name="T7" fmla="*/ 2147483647 h 283"/>
              <a:gd name="T8" fmla="*/ 2147483647 w 1120"/>
              <a:gd name="T9" fmla="*/ 0 h 283"/>
              <a:gd name="T10" fmla="*/ 2147483647 w 1120"/>
              <a:gd name="T11" fmla="*/ 0 h 283"/>
              <a:gd name="T12" fmla="*/ 2147483647 w 1120"/>
              <a:gd name="T13" fmla="*/ 0 h 283"/>
              <a:gd name="T14" fmla="*/ 2147483647 w 1120"/>
              <a:gd name="T15" fmla="*/ 2147483647 h 283"/>
              <a:gd name="T16" fmla="*/ 2147483647 w 1120"/>
              <a:gd name="T17" fmla="*/ 2147483647 h 283"/>
              <a:gd name="T18" fmla="*/ 2147483647 w 1120"/>
              <a:gd name="T19" fmla="*/ 2147483647 h 283"/>
              <a:gd name="T20" fmla="*/ 2147483647 w 1120"/>
              <a:gd name="T21" fmla="*/ 2147483647 h 283"/>
              <a:gd name="T22" fmla="*/ 2147483647 w 1120"/>
              <a:gd name="T23" fmla="*/ 2147483647 h 283"/>
              <a:gd name="T24" fmla="*/ 2147483647 w 1120"/>
              <a:gd name="T25" fmla="*/ 2147483647 h 283"/>
              <a:gd name="T26" fmla="*/ 2147483647 w 1120"/>
              <a:gd name="T27" fmla="*/ 2147483647 h 283"/>
              <a:gd name="T28" fmla="*/ 2147483647 w 1120"/>
              <a:gd name="T29" fmla="*/ 2147483647 h 283"/>
              <a:gd name="T30" fmla="*/ 2147483647 w 1120"/>
              <a:gd name="T31" fmla="*/ 2147483647 h 283"/>
              <a:gd name="T32" fmla="*/ 2147483647 w 1120"/>
              <a:gd name="T33" fmla="*/ 2147483647 h 283"/>
              <a:gd name="T34" fmla="*/ 2147483647 w 1120"/>
              <a:gd name="T35" fmla="*/ 2147483647 h 283"/>
              <a:gd name="T36" fmla="*/ 2147483647 w 1120"/>
              <a:gd name="T37" fmla="*/ 2147483647 h 283"/>
              <a:gd name="T38" fmla="*/ 2147483647 w 1120"/>
              <a:gd name="T39" fmla="*/ 2147483647 h 283"/>
              <a:gd name="T40" fmla="*/ 2147483647 w 1120"/>
              <a:gd name="T41" fmla="*/ 2147483647 h 283"/>
              <a:gd name="T42" fmla="*/ 2147483647 w 1120"/>
              <a:gd name="T43" fmla="*/ 2147483647 h 283"/>
              <a:gd name="T44" fmla="*/ 2147483647 w 1120"/>
              <a:gd name="T45" fmla="*/ 2147483647 h 283"/>
              <a:gd name="T46" fmla="*/ 2147483647 w 1120"/>
              <a:gd name="T47" fmla="*/ 2147483647 h 283"/>
              <a:gd name="T48" fmla="*/ 2147483647 w 1120"/>
              <a:gd name="T49" fmla="*/ 2147483647 h 283"/>
              <a:gd name="T50" fmla="*/ 2147483647 w 1120"/>
              <a:gd name="T51" fmla="*/ 2147483647 h 283"/>
              <a:gd name="T52" fmla="*/ 2147483647 w 1120"/>
              <a:gd name="T53" fmla="*/ 2147483647 h 283"/>
              <a:gd name="T54" fmla="*/ 2147483647 w 1120"/>
              <a:gd name="T55" fmla="*/ 2147483647 h 283"/>
              <a:gd name="T56" fmla="*/ 2147483647 w 1120"/>
              <a:gd name="T57" fmla="*/ 2147483647 h 283"/>
              <a:gd name="T58" fmla="*/ 2147483647 w 1120"/>
              <a:gd name="T59" fmla="*/ 2147483647 h 283"/>
              <a:gd name="T60" fmla="*/ 2147483647 w 1120"/>
              <a:gd name="T61" fmla="*/ 2147483647 h 283"/>
              <a:gd name="T62" fmla="*/ 2147483647 w 1120"/>
              <a:gd name="T63" fmla="*/ 2147483647 h 283"/>
              <a:gd name="T64" fmla="*/ 2147483647 w 1120"/>
              <a:gd name="T65" fmla="*/ 2147483647 h 283"/>
              <a:gd name="T66" fmla="*/ 2147483647 w 1120"/>
              <a:gd name="T67" fmla="*/ 2147483647 h 283"/>
              <a:gd name="T68" fmla="*/ 2147483647 w 1120"/>
              <a:gd name="T69" fmla="*/ 2147483647 h 283"/>
              <a:gd name="T70" fmla="*/ 2147483647 w 1120"/>
              <a:gd name="T71" fmla="*/ 2147483647 h 283"/>
              <a:gd name="T72" fmla="*/ 2147483647 w 1120"/>
              <a:gd name="T73" fmla="*/ 2147483647 h 283"/>
              <a:gd name="T74" fmla="*/ 2147483647 w 1120"/>
              <a:gd name="T75" fmla="*/ 2147483647 h 283"/>
              <a:gd name="T76" fmla="*/ 2147483647 w 1120"/>
              <a:gd name="T77" fmla="*/ 2147483647 h 283"/>
              <a:gd name="T78" fmla="*/ 2147483647 w 1120"/>
              <a:gd name="T79" fmla="*/ 2147483647 h 283"/>
              <a:gd name="T80" fmla="*/ 2147483647 w 1120"/>
              <a:gd name="T81" fmla="*/ 2147483647 h 283"/>
              <a:gd name="T82" fmla="*/ 2147483647 w 1120"/>
              <a:gd name="T83" fmla="*/ 2147483647 h 283"/>
              <a:gd name="T84" fmla="*/ 2147483647 w 1120"/>
              <a:gd name="T85" fmla="*/ 2147483647 h 283"/>
              <a:gd name="T86" fmla="*/ 0 w 1120"/>
              <a:gd name="T87" fmla="*/ 2147483647 h 283"/>
              <a:gd name="T88" fmla="*/ 2147483647 w 1120"/>
              <a:gd name="T89" fmla="*/ 2147483647 h 283"/>
              <a:gd name="T90" fmla="*/ 2147483647 w 1120"/>
              <a:gd name="T91" fmla="*/ 2147483647 h 283"/>
              <a:gd name="T92" fmla="*/ 2147483647 w 1120"/>
              <a:gd name="T93" fmla="*/ 2147483647 h 283"/>
              <a:gd name="T94" fmla="*/ 2147483647 w 1120"/>
              <a:gd name="T95" fmla="*/ 2147483647 h 283"/>
              <a:gd name="T96" fmla="*/ 2147483647 w 1120"/>
              <a:gd name="T97" fmla="*/ 2147483647 h 283"/>
              <a:gd name="T98" fmla="*/ 2147483647 w 1120"/>
              <a:gd name="T99" fmla="*/ 2147483647 h 283"/>
              <a:gd name="T100" fmla="*/ 2147483647 w 1120"/>
              <a:gd name="T101" fmla="*/ 2147483647 h 283"/>
              <a:gd name="T102" fmla="*/ 2147483647 w 1120"/>
              <a:gd name="T103" fmla="*/ 2147483647 h 283"/>
              <a:gd name="T104" fmla="*/ 2147483647 w 1120"/>
              <a:gd name="T105" fmla="*/ 2147483647 h 283"/>
              <a:gd name="T106" fmla="*/ 2147483647 w 1120"/>
              <a:gd name="T107" fmla="*/ 2147483647 h 283"/>
              <a:gd name="T108" fmla="*/ 2147483647 w 1120"/>
              <a:gd name="T109" fmla="*/ 2147483647 h 283"/>
              <a:gd name="T110" fmla="*/ 2147483647 w 1120"/>
              <a:gd name="T111" fmla="*/ 2147483647 h 283"/>
              <a:gd name="T112" fmla="*/ 2147483647 w 1120"/>
              <a:gd name="T113" fmla="*/ 2147483647 h 283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w 1120"/>
              <a:gd name="T172" fmla="*/ 0 h 283"/>
              <a:gd name="T173" fmla="*/ 1120 w 1120"/>
              <a:gd name="T174" fmla="*/ 283 h 283"/>
            </a:gdLst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T171" t="T172" r="T173" b="T174"/>
            <a:pathLst>
              <a:path w="1120" h="283">
                <a:moveTo>
                  <a:pt x="783" y="44"/>
                </a:moveTo>
                <a:lnTo>
                  <a:pt x="815" y="33"/>
                </a:lnTo>
                <a:lnTo>
                  <a:pt x="848" y="22"/>
                </a:lnTo>
                <a:lnTo>
                  <a:pt x="902" y="11"/>
                </a:lnTo>
                <a:lnTo>
                  <a:pt x="957" y="0"/>
                </a:lnTo>
                <a:lnTo>
                  <a:pt x="1000" y="0"/>
                </a:lnTo>
                <a:lnTo>
                  <a:pt x="1033" y="0"/>
                </a:lnTo>
                <a:lnTo>
                  <a:pt x="1065" y="11"/>
                </a:lnTo>
                <a:lnTo>
                  <a:pt x="1098" y="22"/>
                </a:lnTo>
                <a:lnTo>
                  <a:pt x="1120" y="44"/>
                </a:lnTo>
                <a:lnTo>
                  <a:pt x="1120" y="76"/>
                </a:lnTo>
                <a:lnTo>
                  <a:pt x="1120" y="87"/>
                </a:lnTo>
                <a:lnTo>
                  <a:pt x="1109" y="109"/>
                </a:lnTo>
                <a:lnTo>
                  <a:pt x="1087" y="120"/>
                </a:lnTo>
                <a:lnTo>
                  <a:pt x="1065" y="131"/>
                </a:lnTo>
                <a:lnTo>
                  <a:pt x="1044" y="131"/>
                </a:lnTo>
                <a:lnTo>
                  <a:pt x="1011" y="142"/>
                </a:lnTo>
                <a:lnTo>
                  <a:pt x="978" y="153"/>
                </a:lnTo>
                <a:lnTo>
                  <a:pt x="935" y="164"/>
                </a:lnTo>
                <a:lnTo>
                  <a:pt x="891" y="174"/>
                </a:lnTo>
                <a:lnTo>
                  <a:pt x="848" y="174"/>
                </a:lnTo>
                <a:lnTo>
                  <a:pt x="783" y="185"/>
                </a:lnTo>
                <a:lnTo>
                  <a:pt x="674" y="207"/>
                </a:lnTo>
                <a:lnTo>
                  <a:pt x="576" y="218"/>
                </a:lnTo>
                <a:lnTo>
                  <a:pt x="478" y="240"/>
                </a:lnTo>
                <a:lnTo>
                  <a:pt x="391" y="251"/>
                </a:lnTo>
                <a:lnTo>
                  <a:pt x="348" y="251"/>
                </a:lnTo>
                <a:lnTo>
                  <a:pt x="315" y="261"/>
                </a:lnTo>
                <a:lnTo>
                  <a:pt x="283" y="272"/>
                </a:lnTo>
                <a:lnTo>
                  <a:pt x="261" y="272"/>
                </a:lnTo>
                <a:lnTo>
                  <a:pt x="239" y="272"/>
                </a:lnTo>
                <a:lnTo>
                  <a:pt x="217" y="283"/>
                </a:lnTo>
                <a:lnTo>
                  <a:pt x="206" y="283"/>
                </a:lnTo>
                <a:lnTo>
                  <a:pt x="196" y="283"/>
                </a:lnTo>
                <a:lnTo>
                  <a:pt x="185" y="283"/>
                </a:lnTo>
                <a:lnTo>
                  <a:pt x="174" y="272"/>
                </a:lnTo>
                <a:lnTo>
                  <a:pt x="163" y="272"/>
                </a:lnTo>
                <a:lnTo>
                  <a:pt x="130" y="261"/>
                </a:lnTo>
                <a:lnTo>
                  <a:pt x="98" y="261"/>
                </a:lnTo>
                <a:lnTo>
                  <a:pt x="54" y="251"/>
                </a:lnTo>
                <a:lnTo>
                  <a:pt x="32" y="229"/>
                </a:lnTo>
                <a:lnTo>
                  <a:pt x="11" y="207"/>
                </a:lnTo>
                <a:lnTo>
                  <a:pt x="0" y="185"/>
                </a:lnTo>
                <a:lnTo>
                  <a:pt x="119" y="174"/>
                </a:lnTo>
                <a:lnTo>
                  <a:pt x="239" y="153"/>
                </a:lnTo>
                <a:lnTo>
                  <a:pt x="359" y="131"/>
                </a:lnTo>
                <a:lnTo>
                  <a:pt x="467" y="120"/>
                </a:lnTo>
                <a:lnTo>
                  <a:pt x="522" y="109"/>
                </a:lnTo>
                <a:lnTo>
                  <a:pt x="565" y="98"/>
                </a:lnTo>
                <a:lnTo>
                  <a:pt x="609" y="87"/>
                </a:lnTo>
                <a:lnTo>
                  <a:pt x="652" y="87"/>
                </a:lnTo>
                <a:lnTo>
                  <a:pt x="685" y="76"/>
                </a:lnTo>
                <a:lnTo>
                  <a:pt x="728" y="66"/>
                </a:lnTo>
                <a:lnTo>
                  <a:pt x="761" y="55"/>
                </a:lnTo>
                <a:lnTo>
                  <a:pt x="783" y="44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95" name="Freeform 39" title=""/>
          <p:cNvSpPr/>
          <p:nvPr/>
        </p:nvSpPr>
        <p:spPr bwMode="auto">
          <a:xfrm>
            <a:off x="8915400" y="3536952"/>
            <a:ext cx="211667" cy="664633"/>
          </a:xfrm>
          <a:custGeom>
            <a:gdLst>
              <a:gd name="T0" fmla="*/ 2147483647 w 250"/>
              <a:gd name="T1" fmla="*/ 2147483647 h 784"/>
              <a:gd name="T2" fmla="*/ 2147483647 w 250"/>
              <a:gd name="T3" fmla="*/ 2147483647 h 784"/>
              <a:gd name="T4" fmla="*/ 2147483647 w 250"/>
              <a:gd name="T5" fmla="*/ 2147483647 h 784"/>
              <a:gd name="T6" fmla="*/ 2147483647 w 250"/>
              <a:gd name="T7" fmla="*/ 2147483647 h 784"/>
              <a:gd name="T8" fmla="*/ 2147483647 w 250"/>
              <a:gd name="T9" fmla="*/ 2147483647 h 784"/>
              <a:gd name="T10" fmla="*/ 2147483647 w 250"/>
              <a:gd name="T11" fmla="*/ 2147483647 h 784"/>
              <a:gd name="T12" fmla="*/ 2147483647 w 250"/>
              <a:gd name="T13" fmla="*/ 2147483647 h 784"/>
              <a:gd name="T14" fmla="*/ 2147483647 w 250"/>
              <a:gd name="T15" fmla="*/ 2147483647 h 784"/>
              <a:gd name="T16" fmla="*/ 2147483647 w 250"/>
              <a:gd name="T17" fmla="*/ 2147483647 h 784"/>
              <a:gd name="T18" fmla="*/ 2147483647 w 250"/>
              <a:gd name="T19" fmla="*/ 2147483647 h 784"/>
              <a:gd name="T20" fmla="*/ 2147483647 w 250"/>
              <a:gd name="T21" fmla="*/ 2147483647 h 784"/>
              <a:gd name="T22" fmla="*/ 2147483647 w 250"/>
              <a:gd name="T23" fmla="*/ 2147483647 h 784"/>
              <a:gd name="T24" fmla="*/ 2147483647 w 250"/>
              <a:gd name="T25" fmla="*/ 2147483647 h 784"/>
              <a:gd name="T26" fmla="*/ 2147483647 w 250"/>
              <a:gd name="T27" fmla="*/ 2147483647 h 784"/>
              <a:gd name="T28" fmla="*/ 2147483647 w 250"/>
              <a:gd name="T29" fmla="*/ 2147483647 h 784"/>
              <a:gd name="T30" fmla="*/ 2147483647 w 250"/>
              <a:gd name="T31" fmla="*/ 2147483647 h 784"/>
              <a:gd name="T32" fmla="*/ 2147483647 w 250"/>
              <a:gd name="T33" fmla="*/ 2147483647 h 784"/>
              <a:gd name="T34" fmla="*/ 2147483647 w 250"/>
              <a:gd name="T35" fmla="*/ 2147483647 h 784"/>
              <a:gd name="T36" fmla="*/ 2147483647 w 250"/>
              <a:gd name="T37" fmla="*/ 2147483647 h 784"/>
              <a:gd name="T38" fmla="*/ 2147483647 w 250"/>
              <a:gd name="T39" fmla="*/ 2147483647 h 784"/>
              <a:gd name="T40" fmla="*/ 2147483647 w 250"/>
              <a:gd name="T41" fmla="*/ 2147483647 h 784"/>
              <a:gd name="T42" fmla="*/ 0 w 250"/>
              <a:gd name="T43" fmla="*/ 2147483647 h 784"/>
              <a:gd name="T44" fmla="*/ 0 w 250"/>
              <a:gd name="T45" fmla="*/ 2147483647 h 784"/>
              <a:gd name="T46" fmla="*/ 0 w 250"/>
              <a:gd name="T47" fmla="*/ 2147483647 h 784"/>
              <a:gd name="T48" fmla="*/ 0 w 250"/>
              <a:gd name="T49" fmla="*/ 2147483647 h 784"/>
              <a:gd name="T50" fmla="*/ 2147483647 w 250"/>
              <a:gd name="T51" fmla="*/ 2147483647 h 784"/>
              <a:gd name="T52" fmla="*/ 2147483647 w 250"/>
              <a:gd name="T53" fmla="*/ 0 h 784"/>
              <a:gd name="T54" fmla="*/ 2147483647 w 250"/>
              <a:gd name="T55" fmla="*/ 0 h 784"/>
              <a:gd name="T56" fmla="*/ 2147483647 w 250"/>
              <a:gd name="T57" fmla="*/ 2147483647 h 784"/>
              <a:gd name="T58" fmla="*/ 2147483647 w 250"/>
              <a:gd name="T59" fmla="*/ 2147483647 h 784"/>
              <a:gd name="T60" fmla="*/ 2147483647 w 250"/>
              <a:gd name="T61" fmla="*/ 2147483647 h 784"/>
              <a:gd name="T62" fmla="*/ 2147483647 w 250"/>
              <a:gd name="T63" fmla="*/ 2147483647 h 784"/>
              <a:gd name="T64" fmla="*/ 2147483647 w 250"/>
              <a:gd name="T65" fmla="*/ 2147483647 h 784"/>
              <a:gd name="T66" fmla="*/ 2147483647 w 250"/>
              <a:gd name="T67" fmla="*/ 2147483647 h 784"/>
              <a:gd name="T68" fmla="*/ 2147483647 w 250"/>
              <a:gd name="T69" fmla="*/ 2147483647 h 784"/>
              <a:gd name="T70" fmla="*/ 2147483647 w 250"/>
              <a:gd name="T71" fmla="*/ 2147483647 h 784"/>
              <a:gd name="T72" fmla="*/ 2147483647 w 250"/>
              <a:gd name="T73" fmla="*/ 2147483647 h 784"/>
              <a:gd name="T74" fmla="*/ 2147483647 w 250"/>
              <a:gd name="T75" fmla="*/ 2147483647 h 784"/>
              <a:gd name="T76" fmla="*/ 2147483647 w 250"/>
              <a:gd name="T77" fmla="*/ 2147483647 h 784"/>
              <a:gd name="T78" fmla="*/ 2147483647 w 250"/>
              <a:gd name="T79" fmla="*/ 2147483647 h 784"/>
              <a:gd name="T80" fmla="*/ 2147483647 w 250"/>
              <a:gd name="T81" fmla="*/ 2147483647 h 784"/>
              <a:gd name="T82" fmla="*/ 2147483647 w 250"/>
              <a:gd name="T83" fmla="*/ 2147483647 h 784"/>
              <a:gd name="T84" fmla="*/ 2147483647 w 250"/>
              <a:gd name="T85" fmla="*/ 2147483647 h 784"/>
              <a:gd name="T86" fmla="*/ 2147483647 w 250"/>
              <a:gd name="T87" fmla="*/ 2147483647 h 784"/>
              <a:gd name="T88" fmla="*/ 2147483647 w 250"/>
              <a:gd name="T89" fmla="*/ 2147483647 h 784"/>
              <a:gd name="T90" fmla="*/ 2147483647 w 250"/>
              <a:gd name="T91" fmla="*/ 2147483647 h 784"/>
              <a:gd name="T92" fmla="*/ 2147483647 w 250"/>
              <a:gd name="T93" fmla="*/ 2147483647 h 784"/>
              <a:gd name="T94" fmla="*/ 2147483647 w 250"/>
              <a:gd name="T95" fmla="*/ 2147483647 h 784"/>
              <a:gd name="T96" fmla="*/ 2147483647 w 250"/>
              <a:gd name="T97" fmla="*/ 2147483647 h 784"/>
              <a:gd name="T98" fmla="*/ 2147483647 w 250"/>
              <a:gd name="T99" fmla="*/ 2147483647 h 784"/>
              <a:gd name="T100" fmla="*/ 2147483647 w 250"/>
              <a:gd name="T101" fmla="*/ 2147483647 h 784"/>
              <a:gd name="T102" fmla="*/ 2147483647 w 250"/>
              <a:gd name="T103" fmla="*/ 2147483647 h 784"/>
              <a:gd name="T104" fmla="*/ 2147483647 w 250"/>
              <a:gd name="T105" fmla="*/ 2147483647 h 784"/>
              <a:gd name="T106" fmla="*/ 2147483647 w 250"/>
              <a:gd name="T107" fmla="*/ 2147483647 h 784"/>
              <a:gd name="T108" fmla="*/ 2147483647 w 250"/>
              <a:gd name="T109" fmla="*/ 2147483647 h 78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250"/>
              <a:gd name="T166" fmla="*/ 0 h 784"/>
              <a:gd name="T167" fmla="*/ 250 w 250"/>
              <a:gd name="T168" fmla="*/ 784 h 784"/>
            </a:gdLst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250" h="784">
                <a:moveTo>
                  <a:pt x="218" y="784"/>
                </a:moveTo>
                <a:lnTo>
                  <a:pt x="87" y="784"/>
                </a:lnTo>
                <a:lnTo>
                  <a:pt x="87" y="708"/>
                </a:lnTo>
                <a:lnTo>
                  <a:pt x="87" y="631"/>
                </a:lnTo>
                <a:lnTo>
                  <a:pt x="87" y="566"/>
                </a:lnTo>
                <a:lnTo>
                  <a:pt x="87" y="501"/>
                </a:lnTo>
                <a:lnTo>
                  <a:pt x="87" y="446"/>
                </a:lnTo>
                <a:lnTo>
                  <a:pt x="76" y="392"/>
                </a:lnTo>
                <a:lnTo>
                  <a:pt x="76" y="338"/>
                </a:lnTo>
                <a:lnTo>
                  <a:pt x="76" y="294"/>
                </a:lnTo>
                <a:lnTo>
                  <a:pt x="65" y="251"/>
                </a:lnTo>
                <a:lnTo>
                  <a:pt x="65" y="218"/>
                </a:lnTo>
                <a:lnTo>
                  <a:pt x="65" y="185"/>
                </a:lnTo>
                <a:lnTo>
                  <a:pt x="55" y="153"/>
                </a:lnTo>
                <a:lnTo>
                  <a:pt x="55" y="131"/>
                </a:lnTo>
                <a:lnTo>
                  <a:pt x="44" y="109"/>
                </a:lnTo>
                <a:lnTo>
                  <a:pt x="44" y="98"/>
                </a:lnTo>
                <a:lnTo>
                  <a:pt x="33" y="87"/>
                </a:lnTo>
                <a:lnTo>
                  <a:pt x="22" y="76"/>
                </a:lnTo>
                <a:lnTo>
                  <a:pt x="11" y="66"/>
                </a:lnTo>
                <a:lnTo>
                  <a:pt x="11" y="55"/>
                </a:lnTo>
                <a:lnTo>
                  <a:pt x="0" y="44"/>
                </a:lnTo>
                <a:lnTo>
                  <a:pt x="0" y="33"/>
                </a:lnTo>
                <a:lnTo>
                  <a:pt x="0" y="22"/>
                </a:lnTo>
                <a:lnTo>
                  <a:pt x="0" y="11"/>
                </a:lnTo>
                <a:lnTo>
                  <a:pt x="11" y="11"/>
                </a:lnTo>
                <a:lnTo>
                  <a:pt x="33" y="0"/>
                </a:lnTo>
                <a:lnTo>
                  <a:pt x="65" y="0"/>
                </a:lnTo>
                <a:lnTo>
                  <a:pt x="98" y="11"/>
                </a:lnTo>
                <a:lnTo>
                  <a:pt x="142" y="22"/>
                </a:lnTo>
                <a:lnTo>
                  <a:pt x="185" y="44"/>
                </a:lnTo>
                <a:lnTo>
                  <a:pt x="207" y="55"/>
                </a:lnTo>
                <a:lnTo>
                  <a:pt x="229" y="76"/>
                </a:lnTo>
                <a:lnTo>
                  <a:pt x="239" y="87"/>
                </a:lnTo>
                <a:lnTo>
                  <a:pt x="250" y="109"/>
                </a:lnTo>
                <a:lnTo>
                  <a:pt x="250" y="131"/>
                </a:lnTo>
                <a:lnTo>
                  <a:pt x="250" y="153"/>
                </a:lnTo>
                <a:lnTo>
                  <a:pt x="239" y="174"/>
                </a:lnTo>
                <a:lnTo>
                  <a:pt x="239" y="185"/>
                </a:lnTo>
                <a:lnTo>
                  <a:pt x="239" y="196"/>
                </a:lnTo>
                <a:lnTo>
                  <a:pt x="239" y="207"/>
                </a:lnTo>
                <a:lnTo>
                  <a:pt x="239" y="229"/>
                </a:lnTo>
                <a:lnTo>
                  <a:pt x="229" y="251"/>
                </a:lnTo>
                <a:lnTo>
                  <a:pt x="229" y="283"/>
                </a:lnTo>
                <a:lnTo>
                  <a:pt x="229" y="316"/>
                </a:lnTo>
                <a:lnTo>
                  <a:pt x="229" y="349"/>
                </a:lnTo>
                <a:lnTo>
                  <a:pt x="229" y="392"/>
                </a:lnTo>
                <a:lnTo>
                  <a:pt x="229" y="436"/>
                </a:lnTo>
                <a:lnTo>
                  <a:pt x="229" y="479"/>
                </a:lnTo>
                <a:lnTo>
                  <a:pt x="218" y="534"/>
                </a:lnTo>
                <a:lnTo>
                  <a:pt x="218" y="588"/>
                </a:lnTo>
                <a:lnTo>
                  <a:pt x="218" y="653"/>
                </a:lnTo>
                <a:lnTo>
                  <a:pt x="218" y="719"/>
                </a:lnTo>
                <a:lnTo>
                  <a:pt x="218" y="784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87" name="Freeform 31" title=""/>
          <p:cNvSpPr/>
          <p:nvPr/>
        </p:nvSpPr>
        <p:spPr bwMode="auto">
          <a:xfrm>
            <a:off x="8997951" y="2237319"/>
            <a:ext cx="717549" cy="368300"/>
          </a:xfrm>
          <a:custGeom>
            <a:gdLst>
              <a:gd name="T0" fmla="*/ 2147483647 w 848"/>
              <a:gd name="T1" fmla="*/ 0 h 435"/>
              <a:gd name="T2" fmla="*/ 2147483647 w 848"/>
              <a:gd name="T3" fmla="*/ 2147483647 h 435"/>
              <a:gd name="T4" fmla="*/ 2147483647 w 848"/>
              <a:gd name="T5" fmla="*/ 2147483647 h 435"/>
              <a:gd name="T6" fmla="*/ 2147483647 w 848"/>
              <a:gd name="T7" fmla="*/ 2147483647 h 435"/>
              <a:gd name="T8" fmla="*/ 2147483647 w 848"/>
              <a:gd name="T9" fmla="*/ 2147483647 h 435"/>
              <a:gd name="T10" fmla="*/ 2147483647 w 848"/>
              <a:gd name="T11" fmla="*/ 2147483647 h 435"/>
              <a:gd name="T12" fmla="*/ 2147483647 w 848"/>
              <a:gd name="T13" fmla="*/ 2147483647 h 435"/>
              <a:gd name="T14" fmla="*/ 2147483647 w 848"/>
              <a:gd name="T15" fmla="*/ 2147483647 h 435"/>
              <a:gd name="T16" fmla="*/ 2147483647 w 848"/>
              <a:gd name="T17" fmla="*/ 2147483647 h 435"/>
              <a:gd name="T18" fmla="*/ 2147483647 w 848"/>
              <a:gd name="T19" fmla="*/ 2147483647 h 435"/>
              <a:gd name="T20" fmla="*/ 2147483647 w 848"/>
              <a:gd name="T21" fmla="*/ 2147483647 h 435"/>
              <a:gd name="T22" fmla="*/ 2147483647 w 848"/>
              <a:gd name="T23" fmla="*/ 2147483647 h 435"/>
              <a:gd name="T24" fmla="*/ 2147483647 w 848"/>
              <a:gd name="T25" fmla="*/ 2147483647 h 435"/>
              <a:gd name="T26" fmla="*/ 2147483647 w 848"/>
              <a:gd name="T27" fmla="*/ 2147483647 h 435"/>
              <a:gd name="T28" fmla="*/ 2147483647 w 848"/>
              <a:gd name="T29" fmla="*/ 2147483647 h 435"/>
              <a:gd name="T30" fmla="*/ 2147483647 w 848"/>
              <a:gd name="T31" fmla="*/ 2147483647 h 435"/>
              <a:gd name="T32" fmla="*/ 2147483647 w 848"/>
              <a:gd name="T33" fmla="*/ 2147483647 h 435"/>
              <a:gd name="T34" fmla="*/ 2147483647 w 848"/>
              <a:gd name="T35" fmla="*/ 2147483647 h 435"/>
              <a:gd name="T36" fmla="*/ 2147483647 w 848"/>
              <a:gd name="T37" fmla="*/ 2147483647 h 435"/>
              <a:gd name="T38" fmla="*/ 2147483647 w 848"/>
              <a:gd name="T39" fmla="*/ 2147483647 h 435"/>
              <a:gd name="T40" fmla="*/ 2147483647 w 848"/>
              <a:gd name="T41" fmla="*/ 2147483647 h 435"/>
              <a:gd name="T42" fmla="*/ 2147483647 w 848"/>
              <a:gd name="T43" fmla="*/ 2147483647 h 435"/>
              <a:gd name="T44" fmla="*/ 2147483647 w 848"/>
              <a:gd name="T45" fmla="*/ 2147483647 h 435"/>
              <a:gd name="T46" fmla="*/ 2147483647 w 848"/>
              <a:gd name="T47" fmla="*/ 2147483647 h 435"/>
              <a:gd name="T48" fmla="*/ 2147483647 w 848"/>
              <a:gd name="T49" fmla="*/ 2147483647 h 435"/>
              <a:gd name="T50" fmla="*/ 2147483647 w 848"/>
              <a:gd name="T51" fmla="*/ 2147483647 h 435"/>
              <a:gd name="T52" fmla="*/ 2147483647 w 848"/>
              <a:gd name="T53" fmla="*/ 2147483647 h 435"/>
              <a:gd name="T54" fmla="*/ 2147483647 w 848"/>
              <a:gd name="T55" fmla="*/ 2147483647 h 435"/>
              <a:gd name="T56" fmla="*/ 2147483647 w 848"/>
              <a:gd name="T57" fmla="*/ 2147483647 h 435"/>
              <a:gd name="T58" fmla="*/ 2147483647 w 848"/>
              <a:gd name="T59" fmla="*/ 2147483647 h 435"/>
              <a:gd name="T60" fmla="*/ 2147483647 w 848"/>
              <a:gd name="T61" fmla="*/ 2147483647 h 435"/>
              <a:gd name="T62" fmla="*/ 2147483647 w 848"/>
              <a:gd name="T63" fmla="*/ 2147483647 h 435"/>
              <a:gd name="T64" fmla="*/ 2147483647 w 848"/>
              <a:gd name="T65" fmla="*/ 2147483647 h 435"/>
              <a:gd name="T66" fmla="*/ 2147483647 w 848"/>
              <a:gd name="T67" fmla="*/ 2147483647 h 435"/>
              <a:gd name="T68" fmla="*/ 2147483647 w 848"/>
              <a:gd name="T69" fmla="*/ 0 h 435"/>
              <a:gd name="T70" fmla="*/ 2147483647 w 848"/>
              <a:gd name="T71" fmla="*/ 0 h 43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848"/>
              <a:gd name="T109" fmla="*/ 0 h 435"/>
              <a:gd name="T110" fmla="*/ 848 w 848"/>
              <a:gd name="T111" fmla="*/ 435 h 435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845" h="435">
                <a:moveTo>
                  <a:pt x="620" y="0"/>
                </a:moveTo>
                <a:lnTo>
                  <a:pt x="642" y="0"/>
                </a:lnTo>
                <a:lnTo>
                  <a:pt x="663" y="11"/>
                </a:lnTo>
                <a:lnTo>
                  <a:pt x="707" y="33"/>
                </a:lnTo>
                <a:lnTo>
                  <a:pt x="750" y="54"/>
                </a:lnTo>
                <a:lnTo>
                  <a:pt x="772" y="76"/>
                </a:lnTo>
                <a:lnTo>
                  <a:pt x="794" y="87"/>
                </a:lnTo>
                <a:lnTo>
                  <a:pt x="815" y="98"/>
                </a:lnTo>
                <a:lnTo>
                  <a:pt x="826" y="120"/>
                </a:lnTo>
                <a:lnTo>
                  <a:pt x="837" y="130"/>
                </a:lnTo>
                <a:lnTo>
                  <a:pt x="848" y="141"/>
                </a:lnTo>
                <a:lnTo>
                  <a:pt x="848" y="152"/>
                </a:lnTo>
                <a:lnTo>
                  <a:pt x="837" y="163"/>
                </a:lnTo>
                <a:lnTo>
                  <a:pt x="826" y="174"/>
                </a:lnTo>
                <a:lnTo>
                  <a:pt x="815" y="185"/>
                </a:lnTo>
                <a:lnTo>
                  <a:pt x="794" y="196"/>
                </a:lnTo>
                <a:lnTo>
                  <a:pt x="772" y="207"/>
                </a:lnTo>
                <a:lnTo>
                  <a:pt x="750" y="228"/>
                </a:lnTo>
                <a:lnTo>
                  <a:pt x="728" y="239"/>
                </a:lnTo>
                <a:lnTo>
                  <a:pt x="718" y="250"/>
                </a:lnTo>
                <a:lnTo>
                  <a:pt x="707" y="272"/>
                </a:lnTo>
                <a:lnTo>
                  <a:pt x="696" y="294"/>
                </a:lnTo>
                <a:lnTo>
                  <a:pt x="674" y="326"/>
                </a:lnTo>
                <a:lnTo>
                  <a:pt x="663" y="370"/>
                </a:lnTo>
                <a:lnTo>
                  <a:pt x="652" y="403"/>
                </a:lnTo>
                <a:lnTo>
                  <a:pt x="652" y="435"/>
                </a:lnTo>
                <a:lnTo>
                  <a:pt x="533" y="435"/>
                </a:lnTo>
                <a:lnTo>
                  <a:pt x="544" y="370"/>
                </a:lnTo>
                <a:lnTo>
                  <a:pt x="555" y="315"/>
                </a:lnTo>
                <a:lnTo>
                  <a:pt x="565" y="272"/>
                </a:lnTo>
                <a:lnTo>
                  <a:pt x="576" y="239"/>
                </a:lnTo>
                <a:lnTo>
                  <a:pt x="576" y="207"/>
                </a:lnTo>
                <a:lnTo>
                  <a:pt x="576" y="185"/>
                </a:lnTo>
                <a:lnTo>
                  <a:pt x="576" y="163"/>
                </a:lnTo>
                <a:lnTo>
                  <a:pt x="576" y="152"/>
                </a:lnTo>
                <a:lnTo>
                  <a:pt x="565" y="152"/>
                </a:lnTo>
                <a:lnTo>
                  <a:pt x="555" y="141"/>
                </a:lnTo>
                <a:lnTo>
                  <a:pt x="544" y="141"/>
                </a:lnTo>
                <a:lnTo>
                  <a:pt x="533" y="141"/>
                </a:lnTo>
                <a:lnTo>
                  <a:pt x="511" y="152"/>
                </a:lnTo>
                <a:lnTo>
                  <a:pt x="478" y="152"/>
                </a:lnTo>
                <a:lnTo>
                  <a:pt x="457" y="152"/>
                </a:lnTo>
                <a:lnTo>
                  <a:pt x="424" y="152"/>
                </a:lnTo>
                <a:lnTo>
                  <a:pt x="391" y="163"/>
                </a:lnTo>
                <a:lnTo>
                  <a:pt x="348" y="163"/>
                </a:lnTo>
                <a:lnTo>
                  <a:pt x="305" y="174"/>
                </a:lnTo>
                <a:lnTo>
                  <a:pt x="261" y="185"/>
                </a:lnTo>
                <a:lnTo>
                  <a:pt x="207" y="185"/>
                </a:lnTo>
                <a:lnTo>
                  <a:pt x="152" y="196"/>
                </a:lnTo>
                <a:lnTo>
                  <a:pt x="98" y="207"/>
                </a:lnTo>
                <a:lnTo>
                  <a:pt x="33" y="218"/>
                </a:lnTo>
                <a:lnTo>
                  <a:pt x="0" y="130"/>
                </a:lnTo>
                <a:lnTo>
                  <a:pt x="33" y="130"/>
                </a:lnTo>
                <a:lnTo>
                  <a:pt x="65" y="120"/>
                </a:lnTo>
                <a:lnTo>
                  <a:pt x="98" y="120"/>
                </a:lnTo>
                <a:lnTo>
                  <a:pt x="141" y="120"/>
                </a:lnTo>
                <a:lnTo>
                  <a:pt x="218" y="98"/>
                </a:lnTo>
                <a:lnTo>
                  <a:pt x="261" y="87"/>
                </a:lnTo>
                <a:lnTo>
                  <a:pt x="315" y="76"/>
                </a:lnTo>
                <a:lnTo>
                  <a:pt x="348" y="65"/>
                </a:lnTo>
                <a:lnTo>
                  <a:pt x="391" y="65"/>
                </a:lnTo>
                <a:lnTo>
                  <a:pt x="424" y="54"/>
                </a:lnTo>
                <a:lnTo>
                  <a:pt x="457" y="43"/>
                </a:lnTo>
                <a:lnTo>
                  <a:pt x="489" y="33"/>
                </a:lnTo>
                <a:lnTo>
                  <a:pt x="511" y="33"/>
                </a:lnTo>
                <a:lnTo>
                  <a:pt x="522" y="22"/>
                </a:lnTo>
                <a:lnTo>
                  <a:pt x="544" y="22"/>
                </a:lnTo>
                <a:lnTo>
                  <a:pt x="565" y="11"/>
                </a:lnTo>
                <a:lnTo>
                  <a:pt x="587" y="0"/>
                </a:lnTo>
                <a:lnTo>
                  <a:pt x="598" y="0"/>
                </a:lnTo>
                <a:lnTo>
                  <a:pt x="620" y="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88" name="Freeform 32" title=""/>
          <p:cNvSpPr/>
          <p:nvPr/>
        </p:nvSpPr>
        <p:spPr bwMode="auto">
          <a:xfrm>
            <a:off x="9025467" y="2550584"/>
            <a:ext cx="552451" cy="167216"/>
          </a:xfrm>
          <a:custGeom>
            <a:gdLst>
              <a:gd name="T0" fmla="*/ 0 w 652"/>
              <a:gd name="T1" fmla="*/ 2147483647 h 196"/>
              <a:gd name="T2" fmla="*/ 2147483647 w 652"/>
              <a:gd name="T3" fmla="*/ 2147483647 h 196"/>
              <a:gd name="T4" fmla="*/ 2147483647 w 652"/>
              <a:gd name="T5" fmla="*/ 2147483647 h 196"/>
              <a:gd name="T6" fmla="*/ 2147483647 w 652"/>
              <a:gd name="T7" fmla="*/ 2147483647 h 196"/>
              <a:gd name="T8" fmla="*/ 2147483647 w 652"/>
              <a:gd name="T9" fmla="*/ 2147483647 h 196"/>
              <a:gd name="T10" fmla="*/ 2147483647 w 652"/>
              <a:gd name="T11" fmla="*/ 2147483647 h 196"/>
              <a:gd name="T12" fmla="*/ 2147483647 w 652"/>
              <a:gd name="T13" fmla="*/ 2147483647 h 196"/>
              <a:gd name="T14" fmla="*/ 2147483647 w 652"/>
              <a:gd name="T15" fmla="*/ 2147483647 h 196"/>
              <a:gd name="T16" fmla="*/ 2147483647 w 652"/>
              <a:gd name="T17" fmla="*/ 2147483647 h 196"/>
              <a:gd name="T18" fmla="*/ 2147483647 w 652"/>
              <a:gd name="T19" fmla="*/ 2147483647 h 196"/>
              <a:gd name="T20" fmla="*/ 2147483647 w 652"/>
              <a:gd name="T21" fmla="*/ 2147483647 h 196"/>
              <a:gd name="T22" fmla="*/ 2147483647 w 652"/>
              <a:gd name="T23" fmla="*/ 2147483647 h 196"/>
              <a:gd name="T24" fmla="*/ 2147483647 w 652"/>
              <a:gd name="T25" fmla="*/ 2147483647 h 196"/>
              <a:gd name="T26" fmla="*/ 2147483647 w 652"/>
              <a:gd name="T27" fmla="*/ 2147483647 h 196"/>
              <a:gd name="T28" fmla="*/ 2147483647 w 652"/>
              <a:gd name="T29" fmla="*/ 0 h 196"/>
              <a:gd name="T30" fmla="*/ 2147483647 w 652"/>
              <a:gd name="T31" fmla="*/ 0 h 196"/>
              <a:gd name="T32" fmla="*/ 2147483647 w 652"/>
              <a:gd name="T33" fmla="*/ 0 h 196"/>
              <a:gd name="T34" fmla="*/ 2147483647 w 652"/>
              <a:gd name="T35" fmla="*/ 0 h 196"/>
              <a:gd name="T36" fmla="*/ 2147483647 w 652"/>
              <a:gd name="T37" fmla="*/ 0 h 196"/>
              <a:gd name="T38" fmla="*/ 2147483647 w 652"/>
              <a:gd name="T39" fmla="*/ 2147483647 h 196"/>
              <a:gd name="T40" fmla="*/ 2147483647 w 652"/>
              <a:gd name="T41" fmla="*/ 2147483647 h 196"/>
              <a:gd name="T42" fmla="*/ 2147483647 w 652"/>
              <a:gd name="T43" fmla="*/ 2147483647 h 196"/>
              <a:gd name="T44" fmla="*/ 2147483647 w 652"/>
              <a:gd name="T45" fmla="*/ 2147483647 h 196"/>
              <a:gd name="T46" fmla="*/ 2147483647 w 652"/>
              <a:gd name="T47" fmla="*/ 2147483647 h 196"/>
              <a:gd name="T48" fmla="*/ 2147483647 w 652"/>
              <a:gd name="T49" fmla="*/ 2147483647 h 196"/>
              <a:gd name="T50" fmla="*/ 2147483647 w 652"/>
              <a:gd name="T51" fmla="*/ 2147483647 h 196"/>
              <a:gd name="T52" fmla="*/ 2147483647 w 652"/>
              <a:gd name="T53" fmla="*/ 2147483647 h 196"/>
              <a:gd name="T54" fmla="*/ 2147483647 w 652"/>
              <a:gd name="T55" fmla="*/ 2147483647 h 196"/>
              <a:gd name="T56" fmla="*/ 2147483647 w 652"/>
              <a:gd name="T57" fmla="*/ 2147483647 h 196"/>
              <a:gd name="T58" fmla="*/ 2147483647 w 652"/>
              <a:gd name="T59" fmla="*/ 2147483647 h 196"/>
              <a:gd name="T60" fmla="*/ 2147483647 w 652"/>
              <a:gd name="T61" fmla="*/ 2147483647 h 196"/>
              <a:gd name="T62" fmla="*/ 2147483647 w 652"/>
              <a:gd name="T63" fmla="*/ 2147483647 h 196"/>
              <a:gd name="T64" fmla="*/ 2147483647 w 652"/>
              <a:gd name="T65" fmla="*/ 2147483647 h 196"/>
              <a:gd name="T66" fmla="*/ 2147483647 w 652"/>
              <a:gd name="T67" fmla="*/ 2147483647 h 196"/>
              <a:gd name="T68" fmla="*/ 2147483647 w 652"/>
              <a:gd name="T69" fmla="*/ 2147483647 h 196"/>
              <a:gd name="T70" fmla="*/ 2147483647 w 652"/>
              <a:gd name="T71" fmla="*/ 2147483647 h 196"/>
              <a:gd name="T72" fmla="*/ 2147483647 w 652"/>
              <a:gd name="T73" fmla="*/ 2147483647 h 196"/>
              <a:gd name="T74" fmla="*/ 2147483647 w 652"/>
              <a:gd name="T75" fmla="*/ 2147483647 h 196"/>
              <a:gd name="T76" fmla="*/ 2147483647 w 652"/>
              <a:gd name="T77" fmla="*/ 2147483647 h 196"/>
              <a:gd name="T78" fmla="*/ 2147483647 w 652"/>
              <a:gd name="T79" fmla="*/ 2147483647 h 196"/>
              <a:gd name="T80" fmla="*/ 2147483647 w 652"/>
              <a:gd name="T81" fmla="*/ 2147483647 h 196"/>
              <a:gd name="T82" fmla="*/ 2147483647 w 652"/>
              <a:gd name="T83" fmla="*/ 2147483647 h 196"/>
              <a:gd name="T84" fmla="*/ 2147483647 w 652"/>
              <a:gd name="T85" fmla="*/ 2147483647 h 196"/>
              <a:gd name="T86" fmla="*/ 2147483647 w 652"/>
              <a:gd name="T87" fmla="*/ 2147483647 h 196"/>
              <a:gd name="T88" fmla="*/ 0 w 652"/>
              <a:gd name="T89" fmla="*/ 2147483647 h 196"/>
              <a:gd name="T90" fmla="*/ 0 w 652"/>
              <a:gd name="T91" fmla="*/ 2147483647 h 196"/>
              <a:gd name="T92" fmla="*/ 0 w 652"/>
              <a:gd name="T93" fmla="*/ 2147483647 h 19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652"/>
              <a:gd name="T142" fmla="*/ 0 h 196"/>
              <a:gd name="T143" fmla="*/ 652 w 652"/>
              <a:gd name="T144" fmla="*/ 196 h 196"/>
            </a:gdLst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652" h="196">
                <a:moveTo>
                  <a:pt x="0" y="109"/>
                </a:moveTo>
                <a:lnTo>
                  <a:pt x="21" y="98"/>
                </a:lnTo>
                <a:lnTo>
                  <a:pt x="54" y="98"/>
                </a:lnTo>
                <a:lnTo>
                  <a:pt x="87" y="98"/>
                </a:lnTo>
                <a:lnTo>
                  <a:pt x="119" y="87"/>
                </a:lnTo>
                <a:lnTo>
                  <a:pt x="152" y="76"/>
                </a:lnTo>
                <a:lnTo>
                  <a:pt x="195" y="76"/>
                </a:lnTo>
                <a:lnTo>
                  <a:pt x="239" y="65"/>
                </a:lnTo>
                <a:lnTo>
                  <a:pt x="293" y="43"/>
                </a:lnTo>
                <a:lnTo>
                  <a:pt x="326" y="33"/>
                </a:lnTo>
                <a:lnTo>
                  <a:pt x="369" y="22"/>
                </a:lnTo>
                <a:lnTo>
                  <a:pt x="402" y="22"/>
                </a:lnTo>
                <a:lnTo>
                  <a:pt x="435" y="11"/>
                </a:lnTo>
                <a:lnTo>
                  <a:pt x="467" y="11"/>
                </a:lnTo>
                <a:lnTo>
                  <a:pt x="489" y="0"/>
                </a:lnTo>
                <a:lnTo>
                  <a:pt x="500" y="0"/>
                </a:lnTo>
                <a:lnTo>
                  <a:pt x="522" y="0"/>
                </a:lnTo>
                <a:lnTo>
                  <a:pt x="543" y="0"/>
                </a:lnTo>
                <a:lnTo>
                  <a:pt x="565" y="0"/>
                </a:lnTo>
                <a:lnTo>
                  <a:pt x="587" y="11"/>
                </a:lnTo>
                <a:lnTo>
                  <a:pt x="609" y="11"/>
                </a:lnTo>
                <a:lnTo>
                  <a:pt x="630" y="22"/>
                </a:lnTo>
                <a:lnTo>
                  <a:pt x="641" y="33"/>
                </a:lnTo>
                <a:lnTo>
                  <a:pt x="652" y="54"/>
                </a:lnTo>
                <a:lnTo>
                  <a:pt x="652" y="65"/>
                </a:lnTo>
                <a:lnTo>
                  <a:pt x="652" y="76"/>
                </a:lnTo>
                <a:lnTo>
                  <a:pt x="641" y="87"/>
                </a:lnTo>
                <a:lnTo>
                  <a:pt x="630" y="98"/>
                </a:lnTo>
                <a:lnTo>
                  <a:pt x="619" y="109"/>
                </a:lnTo>
                <a:lnTo>
                  <a:pt x="609" y="109"/>
                </a:lnTo>
                <a:lnTo>
                  <a:pt x="598" y="120"/>
                </a:lnTo>
                <a:lnTo>
                  <a:pt x="576" y="120"/>
                </a:lnTo>
                <a:lnTo>
                  <a:pt x="554" y="120"/>
                </a:lnTo>
                <a:lnTo>
                  <a:pt x="532" y="130"/>
                </a:lnTo>
                <a:lnTo>
                  <a:pt x="511" y="130"/>
                </a:lnTo>
                <a:lnTo>
                  <a:pt x="478" y="130"/>
                </a:lnTo>
                <a:lnTo>
                  <a:pt x="445" y="130"/>
                </a:lnTo>
                <a:lnTo>
                  <a:pt x="402" y="130"/>
                </a:lnTo>
                <a:lnTo>
                  <a:pt x="358" y="130"/>
                </a:lnTo>
                <a:lnTo>
                  <a:pt x="315" y="141"/>
                </a:lnTo>
                <a:lnTo>
                  <a:pt x="261" y="152"/>
                </a:lnTo>
                <a:lnTo>
                  <a:pt x="206" y="163"/>
                </a:lnTo>
                <a:lnTo>
                  <a:pt x="141" y="174"/>
                </a:lnTo>
                <a:lnTo>
                  <a:pt x="76" y="185"/>
                </a:lnTo>
                <a:lnTo>
                  <a:pt x="0" y="196"/>
                </a:lnTo>
                <a:lnTo>
                  <a:pt x="0" y="109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90" name="Freeform 34" title=""/>
          <p:cNvSpPr/>
          <p:nvPr/>
        </p:nvSpPr>
        <p:spPr bwMode="auto">
          <a:xfrm>
            <a:off x="9182100" y="2635251"/>
            <a:ext cx="118533" cy="901700"/>
          </a:xfrm>
          <a:custGeom>
            <a:gdLst>
              <a:gd name="T0" fmla="*/ 2147483647 w 141"/>
              <a:gd name="T1" fmla="*/ 2147483647 h 1066"/>
              <a:gd name="T2" fmla="*/ 2147483647 w 141"/>
              <a:gd name="T3" fmla="*/ 2147483647 h 1066"/>
              <a:gd name="T4" fmla="*/ 2147483647 w 141"/>
              <a:gd name="T5" fmla="*/ 2147483647 h 1066"/>
              <a:gd name="T6" fmla="*/ 2147483647 w 141"/>
              <a:gd name="T7" fmla="*/ 2147483647 h 1066"/>
              <a:gd name="T8" fmla="*/ 2147483647 w 141"/>
              <a:gd name="T9" fmla="*/ 2147483647 h 1066"/>
              <a:gd name="T10" fmla="*/ 2147483647 w 141"/>
              <a:gd name="T11" fmla="*/ 2147483647 h 1066"/>
              <a:gd name="T12" fmla="*/ 2147483647 w 141"/>
              <a:gd name="T13" fmla="*/ 2147483647 h 1066"/>
              <a:gd name="T14" fmla="*/ 2147483647 w 141"/>
              <a:gd name="T15" fmla="*/ 2147483647 h 1066"/>
              <a:gd name="T16" fmla="*/ 2147483647 w 141"/>
              <a:gd name="T17" fmla="*/ 2147483647 h 1066"/>
              <a:gd name="T18" fmla="*/ 2147483647 w 141"/>
              <a:gd name="T19" fmla="*/ 2147483647 h 1066"/>
              <a:gd name="T20" fmla="*/ 2147483647 w 141"/>
              <a:gd name="T21" fmla="*/ 2147483647 h 1066"/>
              <a:gd name="T22" fmla="*/ 2147483647 w 141"/>
              <a:gd name="T23" fmla="*/ 2147483647 h 1066"/>
              <a:gd name="T24" fmla="*/ 2147483647 w 141"/>
              <a:gd name="T25" fmla="*/ 2147483647 h 1066"/>
              <a:gd name="T26" fmla="*/ 2147483647 w 141"/>
              <a:gd name="T27" fmla="*/ 2147483647 h 1066"/>
              <a:gd name="T28" fmla="*/ 2147483647 w 141"/>
              <a:gd name="T29" fmla="*/ 2147483647 h 1066"/>
              <a:gd name="T30" fmla="*/ 2147483647 w 141"/>
              <a:gd name="T31" fmla="*/ 2147483647 h 1066"/>
              <a:gd name="T32" fmla="*/ 2147483647 w 141"/>
              <a:gd name="T33" fmla="*/ 2147483647 h 1066"/>
              <a:gd name="T34" fmla="*/ 2147483647 w 141"/>
              <a:gd name="T35" fmla="*/ 2147483647 h 1066"/>
              <a:gd name="T36" fmla="*/ 2147483647 w 141"/>
              <a:gd name="T37" fmla="*/ 2147483647 h 1066"/>
              <a:gd name="T38" fmla="*/ 2147483647 w 141"/>
              <a:gd name="T39" fmla="*/ 2147483647 h 1066"/>
              <a:gd name="T40" fmla="*/ 2147483647 w 141"/>
              <a:gd name="T41" fmla="*/ 2147483647 h 1066"/>
              <a:gd name="T42" fmla="*/ 2147483647 w 141"/>
              <a:gd name="T43" fmla="*/ 2147483647 h 1066"/>
              <a:gd name="T44" fmla="*/ 2147483647 w 141"/>
              <a:gd name="T45" fmla="*/ 2147483647 h 1066"/>
              <a:gd name="T46" fmla="*/ 2147483647 w 141"/>
              <a:gd name="T47" fmla="*/ 2147483647 h 1066"/>
              <a:gd name="T48" fmla="*/ 2147483647 w 141"/>
              <a:gd name="T49" fmla="*/ 2147483647 h 1066"/>
              <a:gd name="T50" fmla="*/ 2147483647 w 141"/>
              <a:gd name="T51" fmla="*/ 2147483647 h 1066"/>
              <a:gd name="T52" fmla="*/ 2147483647 w 141"/>
              <a:gd name="T53" fmla="*/ 2147483647 h 1066"/>
              <a:gd name="T54" fmla="*/ 2147483647 w 141"/>
              <a:gd name="T55" fmla="*/ 2147483647 h 1066"/>
              <a:gd name="T56" fmla="*/ 2147483647 w 141"/>
              <a:gd name="T57" fmla="*/ 2147483647 h 1066"/>
              <a:gd name="T58" fmla="*/ 2147483647 w 141"/>
              <a:gd name="T59" fmla="*/ 2147483647 h 1066"/>
              <a:gd name="T60" fmla="*/ 0 w 141"/>
              <a:gd name="T61" fmla="*/ 2147483647 h 1066"/>
              <a:gd name="T62" fmla="*/ 0 w 141"/>
              <a:gd name="T63" fmla="*/ 2147483647 h 1066"/>
              <a:gd name="T64" fmla="*/ 2147483647 w 141"/>
              <a:gd name="T65" fmla="*/ 2147483647 h 1066"/>
              <a:gd name="T66" fmla="*/ 2147483647 w 141"/>
              <a:gd name="T67" fmla="*/ 2147483647 h 1066"/>
              <a:gd name="T68" fmla="*/ 2147483647 w 141"/>
              <a:gd name="T69" fmla="*/ 0 h 1066"/>
              <a:gd name="T70" fmla="*/ 2147483647 w 141"/>
              <a:gd name="T71" fmla="*/ 0 h 1066"/>
              <a:gd name="T72" fmla="*/ 2147483647 w 141"/>
              <a:gd name="T73" fmla="*/ 0 h 106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41"/>
              <a:gd name="T112" fmla="*/ 0 h 1066"/>
              <a:gd name="T113" fmla="*/ 141 w 141"/>
              <a:gd name="T114" fmla="*/ 1066 h 1066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41" h="1066">
                <a:moveTo>
                  <a:pt x="141" y="0"/>
                </a:moveTo>
                <a:lnTo>
                  <a:pt x="141" y="109"/>
                </a:lnTo>
                <a:lnTo>
                  <a:pt x="141" y="207"/>
                </a:lnTo>
                <a:lnTo>
                  <a:pt x="141" y="305"/>
                </a:lnTo>
                <a:lnTo>
                  <a:pt x="141" y="392"/>
                </a:lnTo>
                <a:lnTo>
                  <a:pt x="141" y="479"/>
                </a:lnTo>
                <a:lnTo>
                  <a:pt x="130" y="555"/>
                </a:lnTo>
                <a:lnTo>
                  <a:pt x="130" y="631"/>
                </a:lnTo>
                <a:lnTo>
                  <a:pt x="130" y="696"/>
                </a:lnTo>
                <a:lnTo>
                  <a:pt x="130" y="751"/>
                </a:lnTo>
                <a:lnTo>
                  <a:pt x="130" y="805"/>
                </a:lnTo>
                <a:lnTo>
                  <a:pt x="130" y="849"/>
                </a:lnTo>
                <a:lnTo>
                  <a:pt x="130" y="892"/>
                </a:lnTo>
                <a:lnTo>
                  <a:pt x="130" y="925"/>
                </a:lnTo>
                <a:lnTo>
                  <a:pt x="130" y="947"/>
                </a:lnTo>
                <a:lnTo>
                  <a:pt x="130" y="968"/>
                </a:lnTo>
                <a:lnTo>
                  <a:pt x="130" y="979"/>
                </a:lnTo>
                <a:lnTo>
                  <a:pt x="119" y="1001"/>
                </a:lnTo>
                <a:lnTo>
                  <a:pt x="119" y="1023"/>
                </a:lnTo>
                <a:lnTo>
                  <a:pt x="108" y="1034"/>
                </a:lnTo>
                <a:lnTo>
                  <a:pt x="97" y="1045"/>
                </a:lnTo>
                <a:lnTo>
                  <a:pt x="97" y="1055"/>
                </a:lnTo>
                <a:lnTo>
                  <a:pt x="87" y="1055"/>
                </a:lnTo>
                <a:lnTo>
                  <a:pt x="76" y="1066"/>
                </a:lnTo>
                <a:lnTo>
                  <a:pt x="65" y="1066"/>
                </a:lnTo>
                <a:lnTo>
                  <a:pt x="54" y="1055"/>
                </a:lnTo>
                <a:lnTo>
                  <a:pt x="43" y="1055"/>
                </a:lnTo>
                <a:lnTo>
                  <a:pt x="43" y="1045"/>
                </a:lnTo>
                <a:lnTo>
                  <a:pt x="32" y="1034"/>
                </a:lnTo>
                <a:lnTo>
                  <a:pt x="21" y="1023"/>
                </a:lnTo>
                <a:lnTo>
                  <a:pt x="21" y="1001"/>
                </a:lnTo>
                <a:lnTo>
                  <a:pt x="10" y="979"/>
                </a:lnTo>
                <a:lnTo>
                  <a:pt x="10" y="957"/>
                </a:lnTo>
                <a:lnTo>
                  <a:pt x="10" y="936"/>
                </a:lnTo>
                <a:lnTo>
                  <a:pt x="10" y="903"/>
                </a:lnTo>
                <a:lnTo>
                  <a:pt x="10" y="870"/>
                </a:lnTo>
                <a:lnTo>
                  <a:pt x="10" y="827"/>
                </a:lnTo>
                <a:lnTo>
                  <a:pt x="10" y="772"/>
                </a:lnTo>
                <a:lnTo>
                  <a:pt x="10" y="729"/>
                </a:lnTo>
                <a:lnTo>
                  <a:pt x="10" y="664"/>
                </a:lnTo>
                <a:lnTo>
                  <a:pt x="21" y="609"/>
                </a:lnTo>
                <a:lnTo>
                  <a:pt x="21" y="566"/>
                </a:lnTo>
                <a:lnTo>
                  <a:pt x="21" y="522"/>
                </a:lnTo>
                <a:lnTo>
                  <a:pt x="32" y="479"/>
                </a:lnTo>
                <a:lnTo>
                  <a:pt x="32" y="446"/>
                </a:lnTo>
                <a:lnTo>
                  <a:pt x="32" y="424"/>
                </a:lnTo>
                <a:lnTo>
                  <a:pt x="32" y="402"/>
                </a:lnTo>
                <a:lnTo>
                  <a:pt x="32" y="381"/>
                </a:lnTo>
                <a:lnTo>
                  <a:pt x="32" y="370"/>
                </a:lnTo>
                <a:lnTo>
                  <a:pt x="32" y="348"/>
                </a:lnTo>
                <a:lnTo>
                  <a:pt x="32" y="337"/>
                </a:lnTo>
                <a:lnTo>
                  <a:pt x="21" y="315"/>
                </a:lnTo>
                <a:lnTo>
                  <a:pt x="21" y="283"/>
                </a:lnTo>
                <a:lnTo>
                  <a:pt x="21" y="261"/>
                </a:lnTo>
                <a:lnTo>
                  <a:pt x="21" y="228"/>
                </a:lnTo>
                <a:lnTo>
                  <a:pt x="10" y="196"/>
                </a:lnTo>
                <a:lnTo>
                  <a:pt x="10" y="163"/>
                </a:lnTo>
                <a:lnTo>
                  <a:pt x="10" y="130"/>
                </a:lnTo>
                <a:lnTo>
                  <a:pt x="10" y="109"/>
                </a:lnTo>
                <a:lnTo>
                  <a:pt x="10" y="87"/>
                </a:lnTo>
                <a:lnTo>
                  <a:pt x="0" y="65"/>
                </a:lnTo>
                <a:lnTo>
                  <a:pt x="0" y="43"/>
                </a:lnTo>
                <a:lnTo>
                  <a:pt x="0" y="32"/>
                </a:lnTo>
                <a:lnTo>
                  <a:pt x="0" y="22"/>
                </a:lnTo>
                <a:lnTo>
                  <a:pt x="10" y="22"/>
                </a:lnTo>
                <a:lnTo>
                  <a:pt x="10" y="11"/>
                </a:lnTo>
                <a:lnTo>
                  <a:pt x="21" y="11"/>
                </a:lnTo>
                <a:lnTo>
                  <a:pt x="32" y="0"/>
                </a:lnTo>
                <a:lnTo>
                  <a:pt x="54" y="0"/>
                </a:lnTo>
                <a:lnTo>
                  <a:pt x="76" y="0"/>
                </a:lnTo>
                <a:lnTo>
                  <a:pt x="108" y="0"/>
                </a:lnTo>
                <a:lnTo>
                  <a:pt x="141" y="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91" name="Freeform 35" title=""/>
          <p:cNvSpPr/>
          <p:nvPr/>
        </p:nvSpPr>
        <p:spPr bwMode="auto">
          <a:xfrm>
            <a:off x="8610600" y="2937935"/>
            <a:ext cx="654051" cy="563033"/>
          </a:xfrm>
          <a:custGeom>
            <a:gdLst>
              <a:gd name="T0" fmla="*/ 2147483647 w 772"/>
              <a:gd name="T1" fmla="*/ 0 h 664"/>
              <a:gd name="T2" fmla="*/ 2147483647 w 772"/>
              <a:gd name="T3" fmla="*/ 2147483647 h 664"/>
              <a:gd name="T4" fmla="*/ 2147483647 w 772"/>
              <a:gd name="T5" fmla="*/ 2147483647 h 664"/>
              <a:gd name="T6" fmla="*/ 2147483647 w 772"/>
              <a:gd name="T7" fmla="*/ 2147483647 h 664"/>
              <a:gd name="T8" fmla="*/ 2147483647 w 772"/>
              <a:gd name="T9" fmla="*/ 2147483647 h 664"/>
              <a:gd name="T10" fmla="*/ 2147483647 w 772"/>
              <a:gd name="T11" fmla="*/ 2147483647 h 664"/>
              <a:gd name="T12" fmla="*/ 2147483647 w 772"/>
              <a:gd name="T13" fmla="*/ 2147483647 h 664"/>
              <a:gd name="T14" fmla="*/ 2147483647 w 772"/>
              <a:gd name="T15" fmla="*/ 2147483647 h 664"/>
              <a:gd name="T16" fmla="*/ 2147483647 w 772"/>
              <a:gd name="T17" fmla="*/ 2147483647 h 664"/>
              <a:gd name="T18" fmla="*/ 2147483647 w 772"/>
              <a:gd name="T19" fmla="*/ 2147483647 h 664"/>
              <a:gd name="T20" fmla="*/ 2147483647 w 772"/>
              <a:gd name="T21" fmla="*/ 2147483647 h 664"/>
              <a:gd name="T22" fmla="*/ 2147483647 w 772"/>
              <a:gd name="T23" fmla="*/ 2147483647 h 664"/>
              <a:gd name="T24" fmla="*/ 2147483647 w 772"/>
              <a:gd name="T25" fmla="*/ 2147483647 h 664"/>
              <a:gd name="T26" fmla="*/ 2147483647 w 772"/>
              <a:gd name="T27" fmla="*/ 2147483647 h 664"/>
              <a:gd name="T28" fmla="*/ 2147483647 w 772"/>
              <a:gd name="T29" fmla="*/ 2147483647 h 664"/>
              <a:gd name="T30" fmla="*/ 2147483647 w 772"/>
              <a:gd name="T31" fmla="*/ 2147483647 h 664"/>
              <a:gd name="T32" fmla="*/ 2147483647 w 772"/>
              <a:gd name="T33" fmla="*/ 2147483647 h 664"/>
              <a:gd name="T34" fmla="*/ 2147483647 w 772"/>
              <a:gd name="T35" fmla="*/ 2147483647 h 664"/>
              <a:gd name="T36" fmla="*/ 2147483647 w 772"/>
              <a:gd name="T37" fmla="*/ 2147483647 h 664"/>
              <a:gd name="T38" fmla="*/ 2147483647 w 772"/>
              <a:gd name="T39" fmla="*/ 2147483647 h 664"/>
              <a:gd name="T40" fmla="*/ 2147483647 w 772"/>
              <a:gd name="T41" fmla="*/ 2147483647 h 664"/>
              <a:gd name="T42" fmla="*/ 2147483647 w 772"/>
              <a:gd name="T43" fmla="*/ 2147483647 h 664"/>
              <a:gd name="T44" fmla="*/ 2147483647 w 772"/>
              <a:gd name="T45" fmla="*/ 2147483647 h 664"/>
              <a:gd name="T46" fmla="*/ 2147483647 w 772"/>
              <a:gd name="T47" fmla="*/ 2147483647 h 664"/>
              <a:gd name="T48" fmla="*/ 2147483647 w 772"/>
              <a:gd name="T49" fmla="*/ 2147483647 h 664"/>
              <a:gd name="T50" fmla="*/ 0 w 772"/>
              <a:gd name="T51" fmla="*/ 2147483647 h 664"/>
              <a:gd name="T52" fmla="*/ 2147483647 w 772"/>
              <a:gd name="T53" fmla="*/ 2147483647 h 664"/>
              <a:gd name="T54" fmla="*/ 2147483647 w 772"/>
              <a:gd name="T55" fmla="*/ 2147483647 h 664"/>
              <a:gd name="T56" fmla="*/ 2147483647 w 772"/>
              <a:gd name="T57" fmla="*/ 2147483647 h 664"/>
              <a:gd name="T58" fmla="*/ 2147483647 w 772"/>
              <a:gd name="T59" fmla="*/ 2147483647 h 664"/>
              <a:gd name="T60" fmla="*/ 2147483647 w 772"/>
              <a:gd name="T61" fmla="*/ 2147483647 h 664"/>
              <a:gd name="T62" fmla="*/ 2147483647 w 772"/>
              <a:gd name="T63" fmla="*/ 2147483647 h 664"/>
              <a:gd name="T64" fmla="*/ 2147483647 w 772"/>
              <a:gd name="T65" fmla="*/ 2147483647 h 664"/>
              <a:gd name="T66" fmla="*/ 2147483647 w 772"/>
              <a:gd name="T67" fmla="*/ 2147483647 h 664"/>
              <a:gd name="T68" fmla="*/ 2147483647 w 772"/>
              <a:gd name="T69" fmla="*/ 2147483647 h 664"/>
              <a:gd name="T70" fmla="*/ 2147483647 w 772"/>
              <a:gd name="T71" fmla="*/ 2147483647 h 664"/>
              <a:gd name="T72" fmla="*/ 2147483647 w 772"/>
              <a:gd name="T73" fmla="*/ 2147483647 h 664"/>
              <a:gd name="T74" fmla="*/ 2147483647 w 772"/>
              <a:gd name="T75" fmla="*/ 2147483647 h 664"/>
              <a:gd name="T76" fmla="*/ 2147483647 w 772"/>
              <a:gd name="T77" fmla="*/ 2147483647 h 664"/>
              <a:gd name="T78" fmla="*/ 2147483647 w 772"/>
              <a:gd name="T79" fmla="*/ 2147483647 h 664"/>
              <a:gd name="T80" fmla="*/ 2147483647 w 772"/>
              <a:gd name="T81" fmla="*/ 2147483647 h 664"/>
              <a:gd name="T82" fmla="*/ 2147483647 w 772"/>
              <a:gd name="T83" fmla="*/ 2147483647 h 664"/>
              <a:gd name="T84" fmla="*/ 2147483647 w 772"/>
              <a:gd name="T85" fmla="*/ 2147483647 h 664"/>
              <a:gd name="T86" fmla="*/ 2147483647 w 772"/>
              <a:gd name="T87" fmla="*/ 2147483647 h 664"/>
              <a:gd name="T88" fmla="*/ 2147483647 w 772"/>
              <a:gd name="T89" fmla="*/ 2147483647 h 664"/>
              <a:gd name="T90" fmla="*/ 2147483647 w 772"/>
              <a:gd name="T91" fmla="*/ 2147483647 h 664"/>
              <a:gd name="T92" fmla="*/ 2147483647 w 772"/>
              <a:gd name="T93" fmla="*/ 2147483647 h 664"/>
              <a:gd name="T94" fmla="*/ 2147483647 w 772"/>
              <a:gd name="T95" fmla="*/ 0 h 664"/>
              <a:gd name="T96" fmla="*/ 2147483647 w 772"/>
              <a:gd name="T97" fmla="*/ 0 h 664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772"/>
              <a:gd name="T148" fmla="*/ 0 h 664"/>
              <a:gd name="T149" fmla="*/ 772 w 772"/>
              <a:gd name="T150" fmla="*/ 664 h 664"/>
            </a:gdLst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772" h="664">
                <a:moveTo>
                  <a:pt x="772" y="0"/>
                </a:moveTo>
                <a:lnTo>
                  <a:pt x="751" y="33"/>
                </a:lnTo>
                <a:lnTo>
                  <a:pt x="740" y="65"/>
                </a:lnTo>
                <a:lnTo>
                  <a:pt x="718" y="98"/>
                </a:lnTo>
                <a:lnTo>
                  <a:pt x="696" y="141"/>
                </a:lnTo>
                <a:lnTo>
                  <a:pt x="664" y="185"/>
                </a:lnTo>
                <a:lnTo>
                  <a:pt x="631" y="218"/>
                </a:lnTo>
                <a:lnTo>
                  <a:pt x="609" y="261"/>
                </a:lnTo>
                <a:lnTo>
                  <a:pt x="566" y="305"/>
                </a:lnTo>
                <a:lnTo>
                  <a:pt x="522" y="348"/>
                </a:lnTo>
                <a:lnTo>
                  <a:pt x="490" y="392"/>
                </a:lnTo>
                <a:lnTo>
                  <a:pt x="446" y="424"/>
                </a:lnTo>
                <a:lnTo>
                  <a:pt x="392" y="468"/>
                </a:lnTo>
                <a:lnTo>
                  <a:pt x="348" y="501"/>
                </a:lnTo>
                <a:lnTo>
                  <a:pt x="305" y="522"/>
                </a:lnTo>
                <a:lnTo>
                  <a:pt x="261" y="555"/>
                </a:lnTo>
                <a:lnTo>
                  <a:pt x="218" y="577"/>
                </a:lnTo>
                <a:lnTo>
                  <a:pt x="174" y="598"/>
                </a:lnTo>
                <a:lnTo>
                  <a:pt x="131" y="620"/>
                </a:lnTo>
                <a:lnTo>
                  <a:pt x="98" y="631"/>
                </a:lnTo>
                <a:lnTo>
                  <a:pt x="66" y="653"/>
                </a:lnTo>
                <a:lnTo>
                  <a:pt x="44" y="653"/>
                </a:lnTo>
                <a:lnTo>
                  <a:pt x="22" y="664"/>
                </a:lnTo>
                <a:lnTo>
                  <a:pt x="11" y="664"/>
                </a:lnTo>
                <a:lnTo>
                  <a:pt x="11" y="653"/>
                </a:lnTo>
                <a:lnTo>
                  <a:pt x="0" y="653"/>
                </a:lnTo>
                <a:lnTo>
                  <a:pt x="11" y="642"/>
                </a:lnTo>
                <a:lnTo>
                  <a:pt x="22" y="631"/>
                </a:lnTo>
                <a:lnTo>
                  <a:pt x="33" y="620"/>
                </a:lnTo>
                <a:lnTo>
                  <a:pt x="44" y="609"/>
                </a:lnTo>
                <a:lnTo>
                  <a:pt x="66" y="588"/>
                </a:lnTo>
                <a:lnTo>
                  <a:pt x="87" y="577"/>
                </a:lnTo>
                <a:lnTo>
                  <a:pt x="109" y="566"/>
                </a:lnTo>
                <a:lnTo>
                  <a:pt x="131" y="544"/>
                </a:lnTo>
                <a:lnTo>
                  <a:pt x="153" y="522"/>
                </a:lnTo>
                <a:lnTo>
                  <a:pt x="185" y="501"/>
                </a:lnTo>
                <a:lnTo>
                  <a:pt x="251" y="446"/>
                </a:lnTo>
                <a:lnTo>
                  <a:pt x="316" y="392"/>
                </a:lnTo>
                <a:lnTo>
                  <a:pt x="348" y="359"/>
                </a:lnTo>
                <a:lnTo>
                  <a:pt x="392" y="316"/>
                </a:lnTo>
                <a:lnTo>
                  <a:pt x="424" y="272"/>
                </a:lnTo>
                <a:lnTo>
                  <a:pt x="468" y="228"/>
                </a:lnTo>
                <a:lnTo>
                  <a:pt x="511" y="185"/>
                </a:lnTo>
                <a:lnTo>
                  <a:pt x="544" y="131"/>
                </a:lnTo>
                <a:lnTo>
                  <a:pt x="588" y="76"/>
                </a:lnTo>
                <a:lnTo>
                  <a:pt x="631" y="11"/>
                </a:lnTo>
                <a:lnTo>
                  <a:pt x="772" y="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92" name="Freeform 36" title=""/>
          <p:cNvSpPr/>
          <p:nvPr/>
        </p:nvSpPr>
        <p:spPr bwMode="auto">
          <a:xfrm>
            <a:off x="9273117" y="2948519"/>
            <a:ext cx="819149" cy="478367"/>
          </a:xfrm>
          <a:custGeom>
            <a:gdLst>
              <a:gd name="T0" fmla="*/ 2147483647 w 968"/>
              <a:gd name="T1" fmla="*/ 2147483647 h 566"/>
              <a:gd name="T2" fmla="*/ 2147483647 w 968"/>
              <a:gd name="T3" fmla="*/ 2147483647 h 566"/>
              <a:gd name="T4" fmla="*/ 2147483647 w 968"/>
              <a:gd name="T5" fmla="*/ 2147483647 h 566"/>
              <a:gd name="T6" fmla="*/ 2147483647 w 968"/>
              <a:gd name="T7" fmla="*/ 2147483647 h 566"/>
              <a:gd name="T8" fmla="*/ 2147483647 w 968"/>
              <a:gd name="T9" fmla="*/ 2147483647 h 566"/>
              <a:gd name="T10" fmla="*/ 2147483647 w 968"/>
              <a:gd name="T11" fmla="*/ 2147483647 h 566"/>
              <a:gd name="T12" fmla="*/ 2147483647 w 968"/>
              <a:gd name="T13" fmla="*/ 2147483647 h 566"/>
              <a:gd name="T14" fmla="*/ 2147483647 w 968"/>
              <a:gd name="T15" fmla="*/ 2147483647 h 566"/>
              <a:gd name="T16" fmla="*/ 2147483647 w 968"/>
              <a:gd name="T17" fmla="*/ 2147483647 h 566"/>
              <a:gd name="T18" fmla="*/ 2147483647 w 968"/>
              <a:gd name="T19" fmla="*/ 2147483647 h 566"/>
              <a:gd name="T20" fmla="*/ 2147483647 w 968"/>
              <a:gd name="T21" fmla="*/ 2147483647 h 566"/>
              <a:gd name="T22" fmla="*/ 2147483647 w 968"/>
              <a:gd name="T23" fmla="*/ 2147483647 h 566"/>
              <a:gd name="T24" fmla="*/ 2147483647 w 968"/>
              <a:gd name="T25" fmla="*/ 2147483647 h 566"/>
              <a:gd name="T26" fmla="*/ 2147483647 w 968"/>
              <a:gd name="T27" fmla="*/ 2147483647 h 566"/>
              <a:gd name="T28" fmla="*/ 2147483647 w 968"/>
              <a:gd name="T29" fmla="*/ 2147483647 h 566"/>
              <a:gd name="T30" fmla="*/ 2147483647 w 968"/>
              <a:gd name="T31" fmla="*/ 2147483647 h 566"/>
              <a:gd name="T32" fmla="*/ 2147483647 w 968"/>
              <a:gd name="T33" fmla="*/ 2147483647 h 566"/>
              <a:gd name="T34" fmla="*/ 2147483647 w 968"/>
              <a:gd name="T35" fmla="*/ 2147483647 h 566"/>
              <a:gd name="T36" fmla="*/ 2147483647 w 968"/>
              <a:gd name="T37" fmla="*/ 2147483647 h 566"/>
              <a:gd name="T38" fmla="*/ 2147483647 w 968"/>
              <a:gd name="T39" fmla="*/ 2147483647 h 566"/>
              <a:gd name="T40" fmla="*/ 0 w 968"/>
              <a:gd name="T41" fmla="*/ 2147483647 h 566"/>
              <a:gd name="T42" fmla="*/ 2147483647 w 968"/>
              <a:gd name="T43" fmla="*/ 0 h 566"/>
              <a:gd name="T44" fmla="*/ 2147483647 w 968"/>
              <a:gd name="T45" fmla="*/ 2147483647 h 566"/>
              <a:gd name="T46" fmla="*/ 2147483647 w 968"/>
              <a:gd name="T47" fmla="*/ 2147483647 h 566"/>
              <a:gd name="T48" fmla="*/ 2147483647 w 968"/>
              <a:gd name="T49" fmla="*/ 2147483647 h 566"/>
              <a:gd name="T50" fmla="*/ 2147483647 w 968"/>
              <a:gd name="T51" fmla="*/ 2147483647 h 566"/>
              <a:gd name="T52" fmla="*/ 2147483647 w 968"/>
              <a:gd name="T53" fmla="*/ 2147483647 h 566"/>
              <a:gd name="T54" fmla="*/ 2147483647 w 968"/>
              <a:gd name="T55" fmla="*/ 2147483647 h 566"/>
              <a:gd name="T56" fmla="*/ 2147483647 w 968"/>
              <a:gd name="T57" fmla="*/ 2147483647 h 566"/>
              <a:gd name="T58" fmla="*/ 2147483647 w 968"/>
              <a:gd name="T59" fmla="*/ 2147483647 h 566"/>
              <a:gd name="T60" fmla="*/ 2147483647 w 968"/>
              <a:gd name="T61" fmla="*/ 2147483647 h 566"/>
              <a:gd name="T62" fmla="*/ 2147483647 w 968"/>
              <a:gd name="T63" fmla="*/ 2147483647 h 566"/>
              <a:gd name="T64" fmla="*/ 2147483647 w 968"/>
              <a:gd name="T65" fmla="*/ 2147483647 h 566"/>
              <a:gd name="T66" fmla="*/ 2147483647 w 968"/>
              <a:gd name="T67" fmla="*/ 2147483647 h 566"/>
              <a:gd name="T68" fmla="*/ 2147483647 w 968"/>
              <a:gd name="T69" fmla="*/ 2147483647 h 566"/>
              <a:gd name="T70" fmla="*/ 2147483647 w 968"/>
              <a:gd name="T71" fmla="*/ 2147483647 h 566"/>
              <a:gd name="T72" fmla="*/ 2147483647 w 968"/>
              <a:gd name="T73" fmla="*/ 2147483647 h 566"/>
              <a:gd name="T74" fmla="*/ 2147483647 w 968"/>
              <a:gd name="T75" fmla="*/ 2147483647 h 566"/>
              <a:gd name="T76" fmla="*/ 2147483647 w 968"/>
              <a:gd name="T77" fmla="*/ 2147483647 h 566"/>
              <a:gd name="T78" fmla="*/ 2147483647 w 968"/>
              <a:gd name="T79" fmla="*/ 2147483647 h 566"/>
              <a:gd name="T80" fmla="*/ 2147483647 w 968"/>
              <a:gd name="T81" fmla="*/ 2147483647 h 566"/>
              <a:gd name="T82" fmla="*/ 2147483647 w 968"/>
              <a:gd name="T83" fmla="*/ 2147483647 h 566"/>
              <a:gd name="T84" fmla="*/ 2147483647 w 968"/>
              <a:gd name="T85" fmla="*/ 2147483647 h 566"/>
              <a:gd name="T86" fmla="*/ 2147483647 w 968"/>
              <a:gd name="T87" fmla="*/ 2147483647 h 566"/>
              <a:gd name="T88" fmla="*/ 2147483647 w 968"/>
              <a:gd name="T89" fmla="*/ 2147483647 h 566"/>
              <a:gd name="T90" fmla="*/ 2147483647 w 968"/>
              <a:gd name="T91" fmla="*/ 2147483647 h 566"/>
              <a:gd name="T92" fmla="*/ 2147483647 w 968"/>
              <a:gd name="T93" fmla="*/ 2147483647 h 566"/>
              <a:gd name="T94" fmla="*/ 2147483647 w 968"/>
              <a:gd name="T95" fmla="*/ 2147483647 h 566"/>
              <a:gd name="T96" fmla="*/ 2147483647 w 968"/>
              <a:gd name="T97" fmla="*/ 2147483647 h 566"/>
              <a:gd name="T98" fmla="*/ 2147483647 w 968"/>
              <a:gd name="T99" fmla="*/ 2147483647 h 566"/>
              <a:gd name="T100" fmla="*/ 2147483647 w 968"/>
              <a:gd name="T101" fmla="*/ 2147483647 h 56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968"/>
              <a:gd name="T154" fmla="*/ 0 h 566"/>
              <a:gd name="T155" fmla="*/ 968 w 968"/>
              <a:gd name="T156" fmla="*/ 566 h 566"/>
            </a:gdLst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964" h="566">
                <a:moveTo>
                  <a:pt x="816" y="544"/>
                </a:moveTo>
                <a:lnTo>
                  <a:pt x="740" y="555"/>
                </a:lnTo>
                <a:lnTo>
                  <a:pt x="674" y="555"/>
                </a:lnTo>
                <a:lnTo>
                  <a:pt x="620" y="566"/>
                </a:lnTo>
                <a:lnTo>
                  <a:pt x="576" y="566"/>
                </a:lnTo>
                <a:lnTo>
                  <a:pt x="566" y="566"/>
                </a:lnTo>
                <a:lnTo>
                  <a:pt x="544" y="555"/>
                </a:lnTo>
                <a:lnTo>
                  <a:pt x="533" y="544"/>
                </a:lnTo>
                <a:lnTo>
                  <a:pt x="500" y="533"/>
                </a:lnTo>
                <a:lnTo>
                  <a:pt x="479" y="522"/>
                </a:lnTo>
                <a:lnTo>
                  <a:pt x="446" y="500"/>
                </a:lnTo>
                <a:lnTo>
                  <a:pt x="413" y="468"/>
                </a:lnTo>
                <a:lnTo>
                  <a:pt x="381" y="446"/>
                </a:lnTo>
                <a:lnTo>
                  <a:pt x="337" y="413"/>
                </a:lnTo>
                <a:lnTo>
                  <a:pt x="305" y="370"/>
                </a:lnTo>
                <a:lnTo>
                  <a:pt x="261" y="326"/>
                </a:lnTo>
                <a:lnTo>
                  <a:pt x="207" y="283"/>
                </a:lnTo>
                <a:lnTo>
                  <a:pt x="163" y="239"/>
                </a:lnTo>
                <a:lnTo>
                  <a:pt x="109" y="185"/>
                </a:lnTo>
                <a:lnTo>
                  <a:pt x="55" y="120"/>
                </a:lnTo>
                <a:lnTo>
                  <a:pt x="0" y="65"/>
                </a:lnTo>
                <a:lnTo>
                  <a:pt x="33" y="0"/>
                </a:lnTo>
                <a:lnTo>
                  <a:pt x="55" y="22"/>
                </a:lnTo>
                <a:lnTo>
                  <a:pt x="76" y="43"/>
                </a:lnTo>
                <a:lnTo>
                  <a:pt x="109" y="65"/>
                </a:lnTo>
                <a:lnTo>
                  <a:pt x="142" y="87"/>
                </a:lnTo>
                <a:lnTo>
                  <a:pt x="185" y="120"/>
                </a:lnTo>
                <a:lnTo>
                  <a:pt x="229" y="141"/>
                </a:lnTo>
                <a:lnTo>
                  <a:pt x="272" y="174"/>
                </a:lnTo>
                <a:lnTo>
                  <a:pt x="326" y="207"/>
                </a:lnTo>
                <a:lnTo>
                  <a:pt x="435" y="261"/>
                </a:lnTo>
                <a:lnTo>
                  <a:pt x="544" y="315"/>
                </a:lnTo>
                <a:lnTo>
                  <a:pt x="653" y="359"/>
                </a:lnTo>
                <a:lnTo>
                  <a:pt x="750" y="402"/>
                </a:lnTo>
                <a:lnTo>
                  <a:pt x="805" y="413"/>
                </a:lnTo>
                <a:lnTo>
                  <a:pt x="848" y="435"/>
                </a:lnTo>
                <a:lnTo>
                  <a:pt x="881" y="446"/>
                </a:lnTo>
                <a:lnTo>
                  <a:pt x="913" y="457"/>
                </a:lnTo>
                <a:lnTo>
                  <a:pt x="935" y="468"/>
                </a:lnTo>
                <a:lnTo>
                  <a:pt x="957" y="479"/>
                </a:lnTo>
                <a:lnTo>
                  <a:pt x="957" y="490"/>
                </a:lnTo>
                <a:lnTo>
                  <a:pt x="968" y="490"/>
                </a:lnTo>
                <a:lnTo>
                  <a:pt x="957" y="500"/>
                </a:lnTo>
                <a:lnTo>
                  <a:pt x="946" y="511"/>
                </a:lnTo>
                <a:lnTo>
                  <a:pt x="924" y="522"/>
                </a:lnTo>
                <a:lnTo>
                  <a:pt x="903" y="522"/>
                </a:lnTo>
                <a:lnTo>
                  <a:pt x="881" y="533"/>
                </a:lnTo>
                <a:lnTo>
                  <a:pt x="848" y="533"/>
                </a:lnTo>
                <a:lnTo>
                  <a:pt x="816" y="544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70694" name="Freeform 38" title=""/>
          <p:cNvSpPr/>
          <p:nvPr/>
        </p:nvSpPr>
        <p:spPr bwMode="auto">
          <a:xfrm>
            <a:off x="8151287" y="4061884"/>
            <a:ext cx="1866900" cy="285749"/>
          </a:xfrm>
          <a:custGeom>
            <a:gdLst>
              <a:gd name="T0" fmla="*/ 2147483647 w 2207"/>
              <a:gd name="T1" fmla="*/ 2147483647 h 337"/>
              <a:gd name="T2" fmla="*/ 2147483647 w 2207"/>
              <a:gd name="T3" fmla="*/ 2147483647 h 337"/>
              <a:gd name="T4" fmla="*/ 2147483647 w 2207"/>
              <a:gd name="T5" fmla="*/ 2147483647 h 337"/>
              <a:gd name="T6" fmla="*/ 2147483647 w 2207"/>
              <a:gd name="T7" fmla="*/ 2147483647 h 337"/>
              <a:gd name="T8" fmla="*/ 2147483647 w 2207"/>
              <a:gd name="T9" fmla="*/ 2147483647 h 337"/>
              <a:gd name="T10" fmla="*/ 2147483647 w 2207"/>
              <a:gd name="T11" fmla="*/ 2147483647 h 337"/>
              <a:gd name="T12" fmla="*/ 2147483647 w 2207"/>
              <a:gd name="T13" fmla="*/ 2147483647 h 337"/>
              <a:gd name="T14" fmla="*/ 2147483647 w 2207"/>
              <a:gd name="T15" fmla="*/ 2147483647 h 337"/>
              <a:gd name="T16" fmla="*/ 2147483647 w 2207"/>
              <a:gd name="T17" fmla="*/ 2147483647 h 337"/>
              <a:gd name="T18" fmla="*/ 2147483647 w 2207"/>
              <a:gd name="T19" fmla="*/ 2147483647 h 337"/>
              <a:gd name="T20" fmla="*/ 2147483647 w 2207"/>
              <a:gd name="T21" fmla="*/ 2147483647 h 337"/>
              <a:gd name="T22" fmla="*/ 2147483647 w 2207"/>
              <a:gd name="T23" fmla="*/ 2147483647 h 337"/>
              <a:gd name="T24" fmla="*/ 2147483647 w 2207"/>
              <a:gd name="T25" fmla="*/ 2147483647 h 337"/>
              <a:gd name="T26" fmla="*/ 2147483647 w 2207"/>
              <a:gd name="T27" fmla="*/ 2147483647 h 337"/>
              <a:gd name="T28" fmla="*/ 2147483647 w 2207"/>
              <a:gd name="T29" fmla="*/ 2147483647 h 337"/>
              <a:gd name="T30" fmla="*/ 2147483647 w 2207"/>
              <a:gd name="T31" fmla="*/ 2147483647 h 337"/>
              <a:gd name="T32" fmla="*/ 2147483647 w 2207"/>
              <a:gd name="T33" fmla="*/ 2147483647 h 337"/>
              <a:gd name="T34" fmla="*/ 2147483647 w 2207"/>
              <a:gd name="T35" fmla="*/ 2147483647 h 337"/>
              <a:gd name="T36" fmla="*/ 2147483647 w 2207"/>
              <a:gd name="T37" fmla="*/ 2147483647 h 337"/>
              <a:gd name="T38" fmla="*/ 2147483647 w 2207"/>
              <a:gd name="T39" fmla="*/ 2147483647 h 337"/>
              <a:gd name="T40" fmla="*/ 2147483647 w 2207"/>
              <a:gd name="T41" fmla="*/ 2147483647 h 337"/>
              <a:gd name="T42" fmla="*/ 2147483647 w 2207"/>
              <a:gd name="T43" fmla="*/ 2147483647 h 337"/>
              <a:gd name="T44" fmla="*/ 2147483647 w 2207"/>
              <a:gd name="T45" fmla="*/ 2147483647 h 337"/>
              <a:gd name="T46" fmla="*/ 2147483647 w 2207"/>
              <a:gd name="T47" fmla="*/ 2147483647 h 337"/>
              <a:gd name="T48" fmla="*/ 2147483647 w 2207"/>
              <a:gd name="T49" fmla="*/ 2147483647 h 337"/>
              <a:gd name="T50" fmla="*/ 2147483647 w 2207"/>
              <a:gd name="T51" fmla="*/ 2147483647 h 337"/>
              <a:gd name="T52" fmla="*/ 2147483647 w 2207"/>
              <a:gd name="T53" fmla="*/ 2147483647 h 337"/>
              <a:gd name="T54" fmla="*/ 2147483647 w 2207"/>
              <a:gd name="T55" fmla="*/ 2147483647 h 337"/>
              <a:gd name="T56" fmla="*/ 2147483647 w 2207"/>
              <a:gd name="T57" fmla="*/ 2147483647 h 337"/>
              <a:gd name="T58" fmla="*/ 2147483647 w 2207"/>
              <a:gd name="T59" fmla="*/ 2147483647 h 337"/>
              <a:gd name="T60" fmla="*/ 0 w 2207"/>
              <a:gd name="T61" fmla="*/ 2147483647 h 337"/>
              <a:gd name="T62" fmla="*/ 2147483647 w 2207"/>
              <a:gd name="T63" fmla="*/ 2147483647 h 337"/>
              <a:gd name="T64" fmla="*/ 2147483647 w 2207"/>
              <a:gd name="T65" fmla="*/ 2147483647 h 337"/>
              <a:gd name="T66" fmla="*/ 2147483647 w 2207"/>
              <a:gd name="T67" fmla="*/ 2147483647 h 337"/>
              <a:gd name="T68" fmla="*/ 2147483647 w 2207"/>
              <a:gd name="T69" fmla="*/ 2147483647 h 337"/>
              <a:gd name="T70" fmla="*/ 2147483647 w 2207"/>
              <a:gd name="T71" fmla="*/ 2147483647 h 337"/>
              <a:gd name="T72" fmla="*/ 2147483647 w 2207"/>
              <a:gd name="T73" fmla="*/ 2147483647 h 337"/>
              <a:gd name="T74" fmla="*/ 2147483647 w 2207"/>
              <a:gd name="T75" fmla="*/ 2147483647 h 337"/>
              <a:gd name="T76" fmla="*/ 2147483647 w 2207"/>
              <a:gd name="T77" fmla="*/ 2147483647 h 337"/>
              <a:gd name="T78" fmla="*/ 2147483647 w 2207"/>
              <a:gd name="T79" fmla="*/ 2147483647 h 337"/>
              <a:gd name="T80" fmla="*/ 2147483647 w 2207"/>
              <a:gd name="T81" fmla="*/ 2147483647 h 337"/>
              <a:gd name="T82" fmla="*/ 2147483647 w 2207"/>
              <a:gd name="T83" fmla="*/ 2147483647 h 337"/>
              <a:gd name="T84" fmla="*/ 2147483647 w 2207"/>
              <a:gd name="T85" fmla="*/ 2147483647 h 337"/>
              <a:gd name="T86" fmla="*/ 2147483647 w 2207"/>
              <a:gd name="T87" fmla="*/ 2147483647 h 337"/>
              <a:gd name="T88" fmla="*/ 2147483647 w 2207"/>
              <a:gd name="T89" fmla="*/ 2147483647 h 337"/>
              <a:gd name="T90" fmla="*/ 2147483647 w 2207"/>
              <a:gd name="T91" fmla="*/ 2147483647 h 337"/>
              <a:gd name="T92" fmla="*/ 2147483647 w 2207"/>
              <a:gd name="T93" fmla="*/ 2147483647 h 337"/>
              <a:gd name="T94" fmla="*/ 2147483647 w 2207"/>
              <a:gd name="T95" fmla="*/ 0 h 337"/>
              <a:gd name="T96" fmla="*/ 2147483647 w 2207"/>
              <a:gd name="T97" fmla="*/ 0 h 337"/>
              <a:gd name="T98" fmla="*/ 2147483647 w 2207"/>
              <a:gd name="T99" fmla="*/ 2147483647 h 337"/>
              <a:gd name="T100" fmla="*/ 2147483647 w 2207"/>
              <a:gd name="T101" fmla="*/ 2147483647 h 337"/>
              <a:gd name="T102" fmla="*/ 2147483647 w 2207"/>
              <a:gd name="T103" fmla="*/ 2147483647 h 337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2207"/>
              <a:gd name="T157" fmla="*/ 0 h 337"/>
              <a:gd name="T158" fmla="*/ 2207 w 2207"/>
              <a:gd name="T159" fmla="*/ 337 h 337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2207" h="337">
                <a:moveTo>
                  <a:pt x="2109" y="87"/>
                </a:moveTo>
                <a:lnTo>
                  <a:pt x="2152" y="119"/>
                </a:lnTo>
                <a:lnTo>
                  <a:pt x="2163" y="130"/>
                </a:lnTo>
                <a:lnTo>
                  <a:pt x="2174" y="141"/>
                </a:lnTo>
                <a:lnTo>
                  <a:pt x="2185" y="141"/>
                </a:lnTo>
                <a:lnTo>
                  <a:pt x="2196" y="152"/>
                </a:lnTo>
                <a:lnTo>
                  <a:pt x="2207" y="163"/>
                </a:lnTo>
                <a:lnTo>
                  <a:pt x="2207" y="174"/>
                </a:lnTo>
                <a:lnTo>
                  <a:pt x="2196" y="185"/>
                </a:lnTo>
                <a:lnTo>
                  <a:pt x="2196" y="195"/>
                </a:lnTo>
                <a:lnTo>
                  <a:pt x="2196" y="206"/>
                </a:lnTo>
                <a:lnTo>
                  <a:pt x="2185" y="217"/>
                </a:lnTo>
                <a:lnTo>
                  <a:pt x="2174" y="217"/>
                </a:lnTo>
                <a:lnTo>
                  <a:pt x="2163" y="217"/>
                </a:lnTo>
                <a:lnTo>
                  <a:pt x="2152" y="217"/>
                </a:lnTo>
                <a:lnTo>
                  <a:pt x="2131" y="217"/>
                </a:lnTo>
                <a:lnTo>
                  <a:pt x="2109" y="217"/>
                </a:lnTo>
                <a:lnTo>
                  <a:pt x="2087" y="217"/>
                </a:lnTo>
                <a:lnTo>
                  <a:pt x="2044" y="217"/>
                </a:lnTo>
                <a:lnTo>
                  <a:pt x="2000" y="217"/>
                </a:lnTo>
                <a:lnTo>
                  <a:pt x="1946" y="217"/>
                </a:lnTo>
                <a:lnTo>
                  <a:pt x="1881" y="206"/>
                </a:lnTo>
                <a:lnTo>
                  <a:pt x="1815" y="206"/>
                </a:lnTo>
                <a:lnTo>
                  <a:pt x="1761" y="195"/>
                </a:lnTo>
                <a:lnTo>
                  <a:pt x="1696" y="195"/>
                </a:lnTo>
                <a:lnTo>
                  <a:pt x="1642" y="195"/>
                </a:lnTo>
                <a:lnTo>
                  <a:pt x="1587" y="185"/>
                </a:lnTo>
                <a:lnTo>
                  <a:pt x="1533" y="185"/>
                </a:lnTo>
                <a:lnTo>
                  <a:pt x="1489" y="185"/>
                </a:lnTo>
                <a:lnTo>
                  <a:pt x="1446" y="185"/>
                </a:lnTo>
                <a:lnTo>
                  <a:pt x="1391" y="185"/>
                </a:lnTo>
                <a:lnTo>
                  <a:pt x="1348" y="185"/>
                </a:lnTo>
                <a:lnTo>
                  <a:pt x="1294" y="195"/>
                </a:lnTo>
                <a:lnTo>
                  <a:pt x="1239" y="195"/>
                </a:lnTo>
                <a:lnTo>
                  <a:pt x="1185" y="195"/>
                </a:lnTo>
                <a:lnTo>
                  <a:pt x="1120" y="206"/>
                </a:lnTo>
                <a:lnTo>
                  <a:pt x="1054" y="217"/>
                </a:lnTo>
                <a:lnTo>
                  <a:pt x="989" y="217"/>
                </a:lnTo>
                <a:lnTo>
                  <a:pt x="848" y="228"/>
                </a:lnTo>
                <a:lnTo>
                  <a:pt x="717" y="250"/>
                </a:lnTo>
                <a:lnTo>
                  <a:pt x="587" y="272"/>
                </a:lnTo>
                <a:lnTo>
                  <a:pt x="467" y="293"/>
                </a:lnTo>
                <a:lnTo>
                  <a:pt x="413" y="304"/>
                </a:lnTo>
                <a:lnTo>
                  <a:pt x="359" y="315"/>
                </a:lnTo>
                <a:lnTo>
                  <a:pt x="315" y="326"/>
                </a:lnTo>
                <a:lnTo>
                  <a:pt x="283" y="326"/>
                </a:lnTo>
                <a:lnTo>
                  <a:pt x="250" y="337"/>
                </a:lnTo>
                <a:lnTo>
                  <a:pt x="228" y="337"/>
                </a:lnTo>
                <a:lnTo>
                  <a:pt x="217" y="337"/>
                </a:lnTo>
                <a:lnTo>
                  <a:pt x="206" y="337"/>
                </a:lnTo>
                <a:lnTo>
                  <a:pt x="185" y="337"/>
                </a:lnTo>
                <a:lnTo>
                  <a:pt x="163" y="326"/>
                </a:lnTo>
                <a:lnTo>
                  <a:pt x="130" y="315"/>
                </a:lnTo>
                <a:lnTo>
                  <a:pt x="87" y="304"/>
                </a:lnTo>
                <a:lnTo>
                  <a:pt x="65" y="293"/>
                </a:lnTo>
                <a:lnTo>
                  <a:pt x="54" y="283"/>
                </a:lnTo>
                <a:lnTo>
                  <a:pt x="33" y="272"/>
                </a:lnTo>
                <a:lnTo>
                  <a:pt x="22" y="261"/>
                </a:lnTo>
                <a:lnTo>
                  <a:pt x="11" y="261"/>
                </a:lnTo>
                <a:lnTo>
                  <a:pt x="0" y="250"/>
                </a:lnTo>
                <a:lnTo>
                  <a:pt x="0" y="228"/>
                </a:lnTo>
                <a:lnTo>
                  <a:pt x="0" y="217"/>
                </a:lnTo>
                <a:lnTo>
                  <a:pt x="98" y="206"/>
                </a:lnTo>
                <a:lnTo>
                  <a:pt x="196" y="195"/>
                </a:lnTo>
                <a:lnTo>
                  <a:pt x="293" y="185"/>
                </a:lnTo>
                <a:lnTo>
                  <a:pt x="391" y="174"/>
                </a:lnTo>
                <a:lnTo>
                  <a:pt x="478" y="163"/>
                </a:lnTo>
                <a:lnTo>
                  <a:pt x="565" y="152"/>
                </a:lnTo>
                <a:lnTo>
                  <a:pt x="652" y="141"/>
                </a:lnTo>
                <a:lnTo>
                  <a:pt x="728" y="130"/>
                </a:lnTo>
                <a:lnTo>
                  <a:pt x="804" y="119"/>
                </a:lnTo>
                <a:lnTo>
                  <a:pt x="881" y="119"/>
                </a:lnTo>
                <a:lnTo>
                  <a:pt x="957" y="108"/>
                </a:lnTo>
                <a:lnTo>
                  <a:pt x="1022" y="98"/>
                </a:lnTo>
                <a:lnTo>
                  <a:pt x="1087" y="87"/>
                </a:lnTo>
                <a:lnTo>
                  <a:pt x="1152" y="87"/>
                </a:lnTo>
                <a:lnTo>
                  <a:pt x="1218" y="76"/>
                </a:lnTo>
                <a:lnTo>
                  <a:pt x="1272" y="65"/>
                </a:lnTo>
                <a:lnTo>
                  <a:pt x="1326" y="65"/>
                </a:lnTo>
                <a:lnTo>
                  <a:pt x="1370" y="54"/>
                </a:lnTo>
                <a:lnTo>
                  <a:pt x="1424" y="54"/>
                </a:lnTo>
                <a:lnTo>
                  <a:pt x="1468" y="43"/>
                </a:lnTo>
                <a:lnTo>
                  <a:pt x="1511" y="43"/>
                </a:lnTo>
                <a:lnTo>
                  <a:pt x="1544" y="32"/>
                </a:lnTo>
                <a:lnTo>
                  <a:pt x="1587" y="32"/>
                </a:lnTo>
                <a:lnTo>
                  <a:pt x="1620" y="32"/>
                </a:lnTo>
                <a:lnTo>
                  <a:pt x="1652" y="21"/>
                </a:lnTo>
                <a:lnTo>
                  <a:pt x="1674" y="21"/>
                </a:lnTo>
                <a:lnTo>
                  <a:pt x="1696" y="21"/>
                </a:lnTo>
                <a:lnTo>
                  <a:pt x="1718" y="21"/>
                </a:lnTo>
                <a:lnTo>
                  <a:pt x="1739" y="10"/>
                </a:lnTo>
                <a:lnTo>
                  <a:pt x="1750" y="10"/>
                </a:lnTo>
                <a:lnTo>
                  <a:pt x="1761" y="10"/>
                </a:lnTo>
                <a:lnTo>
                  <a:pt x="1772" y="10"/>
                </a:lnTo>
                <a:lnTo>
                  <a:pt x="1826" y="0"/>
                </a:lnTo>
                <a:lnTo>
                  <a:pt x="1870" y="0"/>
                </a:lnTo>
                <a:lnTo>
                  <a:pt x="1913" y="0"/>
                </a:lnTo>
                <a:lnTo>
                  <a:pt x="1957" y="10"/>
                </a:lnTo>
                <a:lnTo>
                  <a:pt x="2000" y="21"/>
                </a:lnTo>
                <a:lnTo>
                  <a:pt x="2033" y="43"/>
                </a:lnTo>
                <a:lnTo>
                  <a:pt x="2076" y="65"/>
                </a:lnTo>
                <a:lnTo>
                  <a:pt x="2109" y="87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8697" name="TextBox 2" title=""/>
          <p:cNvSpPr txBox="1">
            <a:spLocks noChangeArrowheads="1"/>
          </p:cNvSpPr>
          <p:nvPr/>
        </p:nvSpPr>
        <p:spPr bwMode="auto">
          <a:xfrm>
            <a:off x="806451" y="2336801"/>
            <a:ext cx="2724149" cy="13220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>
                <a:latin typeface="楷体" panose="02010609060101010101" pitchFamily="49" charset="-122"/>
                <a:ea typeface="楷体" panose="02010609060101010101" pitchFamily="49" charset="-122"/>
              </a:rPr>
              <a:t>碉</a:t>
            </a:r>
            <a:r>
              <a:rPr lang="zh-CN" altLang="en-US" sz="8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堡</a:t>
            </a:r>
            <a:r>
              <a:rPr lang="zh-CN" altLang="en-US" sz="80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endParaRPr lang="zh-CN" altLang="en-US" sz="8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矩形 2" title=""/>
          <p:cNvSpPr>
            <a:spLocks noChangeArrowheads="1"/>
          </p:cNvSpPr>
          <p:nvPr/>
        </p:nvSpPr>
        <p:spPr bwMode="auto">
          <a:xfrm>
            <a:off x="6847417" y="4927601"/>
            <a:ext cx="4798483" cy="13220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665" b="1">
                <a:solidFill>
                  <a:srgbClr val="0000FF"/>
                </a:solidFill>
                <a:latin typeface="+mj-ea"/>
                <a:ea typeface="+mj-ea"/>
              </a:rPr>
              <a:t>书写指导：</a:t>
            </a:r>
            <a:r>
              <a:rPr lang="zh-CN" altLang="en-US" sz="2665" b="1">
                <a:solidFill>
                  <a:schemeClr val="tx1"/>
                </a:solidFill>
                <a:latin typeface="+mj-ea"/>
                <a:ea typeface="+mj-ea"/>
              </a:rPr>
              <a:t>上下都要扁宽，亻的撇稍长，呆字口扁窄、木字横长，土字下横平直要长。</a:t>
            </a:r>
            <a:endParaRPr lang="zh-CN" altLang="en-US" sz="2665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6" name="矩形 4" title=""/>
          <p:cNvSpPr>
            <a:spLocks noChangeArrowheads="1"/>
          </p:cNvSpPr>
          <p:nvPr/>
        </p:nvSpPr>
        <p:spPr bwMode="auto">
          <a:xfrm>
            <a:off x="3505203" y="2552701"/>
            <a:ext cx="1543685" cy="17329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66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堡</a:t>
            </a:r>
            <a:endParaRPr lang="zh-CN" altLang="en-US" sz="1066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 title=""/>
          <p:cNvSpPr>
            <a:spLocks noChangeArrowheads="1"/>
          </p:cNvSpPr>
          <p:nvPr/>
        </p:nvSpPr>
        <p:spPr bwMode="auto">
          <a:xfrm>
            <a:off x="3613153" y="1585384"/>
            <a:ext cx="2976033" cy="1076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4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bǎo</a:t>
            </a:r>
            <a:endParaRPr lang="en-US" altLang="zh-CN" sz="64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0" name="TextBox 29" title=""/>
          <p:cNvSpPr txBox="1">
            <a:spLocks noChangeArrowheads="1"/>
          </p:cNvSpPr>
          <p:nvPr/>
        </p:nvSpPr>
        <p:spPr bwMode="auto">
          <a:xfrm>
            <a:off x="954620" y="4008969"/>
            <a:ext cx="3119967" cy="5429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结构：</a:t>
            </a:r>
            <a:r>
              <a:rPr lang="zh-CN" altLang="en-US" sz="2935" b="1" smtClean="0">
                <a:latin typeface="+mj-ea"/>
              </a:rPr>
              <a:t>上下</a:t>
            </a:r>
            <a:endParaRPr lang="zh-CN" altLang="en-US" sz="2935" b="1" smtClean="0">
              <a:latin typeface="+mj-ea"/>
              <a:ea typeface="+mj-ea"/>
            </a:endParaRPr>
          </a:p>
        </p:txBody>
      </p:sp>
      <p:sp>
        <p:nvSpPr>
          <p:cNvPr id="31" name="TextBox 30" title=""/>
          <p:cNvSpPr txBox="1">
            <a:spLocks noChangeArrowheads="1"/>
          </p:cNvSpPr>
          <p:nvPr/>
        </p:nvSpPr>
        <p:spPr bwMode="auto">
          <a:xfrm>
            <a:off x="954617" y="4967817"/>
            <a:ext cx="4663016" cy="5429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组词：</a:t>
            </a:r>
            <a:r>
              <a:rPr lang="zh-CN" altLang="en-US" sz="2935" b="1" smtClean="0">
                <a:solidFill>
                  <a:srgbClr val="000000"/>
                </a:solidFill>
                <a:latin typeface="+mj-ea"/>
                <a:ea typeface="+mj-ea"/>
              </a:rPr>
              <a:t>堡垒   桥头堡</a:t>
            </a:r>
            <a:endParaRPr lang="zh-CN" altLang="en-US" sz="2935" b="1" smtClean="0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32" name="TextBox 31" title=""/>
          <p:cNvSpPr txBox="1">
            <a:spLocks noChangeArrowheads="1"/>
          </p:cNvSpPr>
          <p:nvPr/>
        </p:nvSpPr>
        <p:spPr bwMode="auto">
          <a:xfrm>
            <a:off x="954617" y="5473700"/>
            <a:ext cx="5774267" cy="99504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造句：</a:t>
            </a:r>
            <a:r>
              <a:rPr lang="zh-CN" altLang="en-US" sz="2935" b="1" smtClean="0">
                <a:latin typeface="+mj-ea"/>
                <a:ea typeface="+mj-ea"/>
              </a:rPr>
              <a:t>爷爷建的这所房子像一个</a:t>
            </a:r>
            <a:endParaRPr lang="en-US" altLang="zh-CN" sz="2935" b="1" smtClean="0">
              <a:latin typeface="+mj-ea"/>
              <a:ea typeface="+mj-ea"/>
            </a:endParaRPr>
          </a:p>
          <a:p>
            <a:pPr eaLnBrk="1" hangingPunct="1">
              <a:defRPr/>
            </a:pPr>
            <a:r>
              <a:rPr lang="en-US" altLang="zh-CN" sz="2935" b="1" smtClean="0">
                <a:latin typeface="+mj-ea"/>
                <a:ea typeface="+mj-ea"/>
              </a:rPr>
              <a:t>      </a:t>
            </a:r>
            <a:r>
              <a:rPr lang="zh-CN" altLang="en-US" sz="2935" b="1" smtClean="0">
                <a:latin typeface="+mj-ea"/>
                <a:ea typeface="+mj-ea"/>
              </a:rPr>
              <a:t>碉堡，真是太难看了！</a:t>
            </a:r>
            <a:endParaRPr lang="zh-CN" altLang="en-US" sz="2935" b="1" smtClean="0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33" name="TextBox 32" title=""/>
          <p:cNvSpPr txBox="1">
            <a:spLocks noChangeArrowheads="1"/>
          </p:cNvSpPr>
          <p:nvPr/>
        </p:nvSpPr>
        <p:spPr bwMode="auto">
          <a:xfrm>
            <a:off x="954620" y="4464052"/>
            <a:ext cx="3873500" cy="5429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音序：</a:t>
            </a:r>
            <a:r>
              <a:rPr lang="en-US" altLang="zh-CN" sz="2935" b="1" smtClean="0">
                <a:latin typeface="+mj-ea"/>
                <a:ea typeface="+mj-ea"/>
              </a:rPr>
              <a:t>B  </a:t>
            </a:r>
            <a:r>
              <a:rPr lang="zh-CN" altLang="en-US" sz="2935" b="1" smtClean="0">
                <a:solidFill>
                  <a:srgbClr val="0000FF"/>
                </a:solidFill>
                <a:latin typeface="+mj-ea"/>
                <a:ea typeface="+mj-ea"/>
              </a:rPr>
              <a:t>部首：</a:t>
            </a:r>
            <a:r>
              <a:rPr lang="zh-CN" altLang="en-US" sz="2935" b="1" smtClean="0">
                <a:latin typeface="+mj-ea"/>
                <a:ea typeface="+mj-ea"/>
              </a:rPr>
              <a:t>土</a:t>
            </a:r>
            <a:endParaRPr lang="zh-CN" altLang="en-US" sz="2935" b="1" smtClean="0">
              <a:latin typeface="+mj-ea"/>
              <a:ea typeface="+mj-ea"/>
            </a:endParaRPr>
          </a:p>
        </p:txBody>
      </p:sp>
      <p:grpSp>
        <p:nvGrpSpPr>
          <p:cNvPr id="2" name="组合 26" title=""/>
          <p:cNvGrpSpPr/>
          <p:nvPr/>
        </p:nvGrpSpPr>
        <p:grpSpPr>
          <a:xfrm>
            <a:off x="772584" y="1028701"/>
            <a:ext cx="1775883" cy="677480"/>
            <a:chOff x="579880" y="770997"/>
            <a:chExt cx="1331484" cy="509053"/>
          </a:xfrm>
        </p:grpSpPr>
        <p:sp>
          <p:nvSpPr>
            <p:cNvPr id="35" name="圆角矩形 34"/>
            <p:cNvSpPr/>
            <p:nvPr/>
          </p:nvSpPr>
          <p:spPr>
            <a:xfrm>
              <a:off x="590550" y="770997"/>
              <a:ext cx="1257324" cy="509053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tint val="66000"/>
                    <a:satMod val="160000"/>
                  </a:schemeClr>
                </a:gs>
                <a:gs pos="50000">
                  <a:schemeClr val="accent1">
                    <a:lumMod val="60000"/>
                    <a:lumOff val="40000"/>
                    <a:tint val="44500"/>
                    <a:satMod val="160000"/>
                  </a:schemeClr>
                </a:gs>
                <a:gs pos="100000">
                  <a:schemeClr val="accent1">
                    <a:lumMod val="60000"/>
                    <a:lumOff val="40000"/>
                    <a:tint val="23500"/>
                    <a:satMod val="160000"/>
                  </a:schemeClr>
                </a:gs>
              </a:gsLst>
              <a:lin ang="5400000" scaled="1"/>
            </a:gradFill>
            <a:ln>
              <a:solidFill>
                <a:schemeClr val="accent3">
                  <a:lumMod val="75000"/>
                </a:schemeClr>
              </a:solidFill>
            </a:ln>
            <a:effectLst>
              <a:softEdge rad="31750"/>
            </a:effec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6002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zh-CN" altLang="en-US" sz="3735" b="1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  <a:latin typeface="微软雅黑" panose="020b0503020204020204" charset="-122"/>
                  <a:ea typeface="微软雅黑" panose="020b0503020204020204" charset="-122"/>
                </a:rPr>
                <a:t>我会写</a:t>
              </a:r>
              <a:endParaRPr lang="zh-CN" altLang="en-US" sz="3735" b="1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6" name="直线连接符 21"/>
            <p:cNvSpPr>
              <a:spLocks noChangeShapeType="1"/>
            </p:cNvSpPr>
            <p:nvPr/>
          </p:nvSpPr>
          <p:spPr bwMode="auto">
            <a:xfrm flipV="1">
              <a:off x="579880" y="1244950"/>
              <a:ext cx="1331484" cy="0"/>
            </a:xfrm>
            <a:prstGeom prst="line">
              <a:avLst/>
            </a:prstGeom>
            <a:noFill/>
            <a:ln w="38100">
              <a:solidFill>
                <a:schemeClr val="accent1">
                  <a:lumMod val="60000"/>
                  <a:lumOff val="40000"/>
                </a:schemeClr>
              </a:solidFill>
              <a:prstDash val="sysDash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 sz="2400" b="1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0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0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0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70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0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70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70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70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70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70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70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70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84" grpId="0"/>
      <p:bldP spid="70685" grpId="0"/>
      <p:bldP spid="70686" grpId="0"/>
      <p:bldP spid="70689" grpId="0"/>
      <p:bldP spid="70693" grpId="0"/>
      <p:bldP spid="70695" grpId="0"/>
      <p:bldP spid="70687" grpId="0"/>
      <p:bldP spid="70688" grpId="0"/>
      <p:bldP spid="70690" grpId="0"/>
      <p:bldP spid="70691" grpId="0"/>
      <p:bldP spid="70692" grpId="0"/>
      <p:bldP spid="70694" grpId="0"/>
      <p:bldP spid="25" grpId="0"/>
      <p:bldP spid="26" grpId="0"/>
      <p:bldP spid="27" grpId="0"/>
      <p:bldP spid="30" grpId="0"/>
      <p:bldP spid="3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3" title=""/>
          <p:cNvSpPr txBox="1">
            <a:spLocks noRot="1" noChangeArrowheads="1"/>
          </p:cNvSpPr>
          <p:nvPr/>
        </p:nvSpPr>
        <p:spPr>
          <a:xfrm>
            <a:off x="1280160" y="1338580"/>
            <a:ext cx="10298430" cy="607695"/>
          </a:xfrm>
          <a:prstGeom prst="rect">
            <a:avLst/>
          </a:prstGeom>
          <a:ln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8" indent="0">
              <a:lnSpc>
                <a:spcPct val="120000"/>
              </a:lnSpc>
              <a:spcBef>
                <a:spcPts val="800"/>
              </a:spcBef>
              <a:buFont typeface="Wingdings" panose="05000000000000000000" charset="0"/>
              <a:buNone/>
              <a:defRPr/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用较快的速度朗读课文，了解每个自然段的主要内容。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矩形 2" title=""/>
          <p:cNvSpPr>
            <a:spLocks noChangeArrowheads="1"/>
          </p:cNvSpPr>
          <p:nvPr/>
        </p:nvSpPr>
        <p:spPr bwMode="auto">
          <a:xfrm>
            <a:off x="0" y="2520950"/>
            <a:ext cx="9772015" cy="730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buFont typeface="Wingdings" panose="05000000000000000000" pitchFamily="2" charset="2"/>
              <a:buChar char="l"/>
              <a:defRPr/>
            </a:pP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哪些内容介绍了当时的时代背景？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矩形 15" title=""/>
          <p:cNvSpPr>
            <a:spLocks noChangeArrowheads="1"/>
          </p:cNvSpPr>
          <p:nvPr/>
        </p:nvSpPr>
        <p:spPr bwMode="auto">
          <a:xfrm>
            <a:off x="8505509" y="3131609"/>
            <a:ext cx="2016125" cy="61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矩形 16" title=""/>
          <p:cNvSpPr>
            <a:spLocks noChangeArrowheads="1"/>
          </p:cNvSpPr>
          <p:nvPr/>
        </p:nvSpPr>
        <p:spPr bwMode="auto">
          <a:xfrm>
            <a:off x="9414193" y="3969174"/>
            <a:ext cx="2016125" cy="61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矩形 17" title=""/>
          <p:cNvSpPr>
            <a:spLocks noChangeArrowheads="1"/>
          </p:cNvSpPr>
          <p:nvPr/>
        </p:nvSpPr>
        <p:spPr bwMode="auto">
          <a:xfrm>
            <a:off x="8336599" y="4678257"/>
            <a:ext cx="2016125" cy="61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矩形 21" title=""/>
          <p:cNvSpPr>
            <a:spLocks noChangeArrowheads="1"/>
          </p:cNvSpPr>
          <p:nvPr/>
        </p:nvSpPr>
        <p:spPr bwMode="auto">
          <a:xfrm>
            <a:off x="8336599" y="2521162"/>
            <a:ext cx="2016125" cy="61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453390" y="3175635"/>
            <a:ext cx="9637395" cy="2011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buFont typeface="Wingdings" panose="05000000000000000000" pitchFamily="2" charset="2"/>
              <a:buChar char="l"/>
              <a:defRPr/>
            </a:pP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哪些内容介绍了地道战产生的原因？</a:t>
            </a:r>
            <a:endParaRPr lang="en-US" altLang="zh-CN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0" hangingPunct="0">
              <a:lnSpc>
                <a:spcPct val="130000"/>
              </a:lnSpc>
              <a:buFont typeface="Wingdings" panose="05000000000000000000" pitchFamily="2" charset="2"/>
              <a:buChar char="l"/>
              <a:defRPr/>
            </a:pP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哪些内容概括介绍了冀中的地道的规模和作用？</a:t>
            </a:r>
            <a:endParaRPr lang="en-US" altLang="zh-CN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0" hangingPunct="0">
              <a:lnSpc>
                <a:spcPct val="130000"/>
              </a:lnSpc>
              <a:buFont typeface="Wingdings" panose="05000000000000000000" pitchFamily="2" charset="2"/>
              <a:buChar char="l"/>
              <a:defRPr/>
            </a:pP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哪些内容具体介绍了地道里的构造？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8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8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7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-15240" y="1626448"/>
            <a:ext cx="12365990" cy="3022599"/>
            <a:chOff x="-1539240" y="1273927"/>
            <a:chExt cx="12365990" cy="2267308"/>
          </a:xfrm>
        </p:grpSpPr>
        <p:sp>
          <p:nvSpPr>
            <p:cNvPr id="14338" name="矩形 1"/>
            <p:cNvSpPr>
              <a:spLocks noChangeArrowheads="1"/>
            </p:cNvSpPr>
            <p:nvPr/>
          </p:nvSpPr>
          <p:spPr bwMode="auto">
            <a:xfrm>
              <a:off x="-1524000" y="1273927"/>
              <a:ext cx="12350750" cy="954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120000"/>
                </a:lnSpc>
                <a:buFont typeface="Wingdings" panose="05000000000000000000" pitchFamily="2" charset="2"/>
                <a:buChar char="l"/>
                <a:defRPr/>
              </a:pPr>
              <a:r>
                <a:rPr lang="zh-CN" altLang="en-US" sz="3200" b="1">
                  <a:solidFill>
                    <a:srgbClr val="0000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哪些内容具体介绍了地道的出口和地道里的通道？</a:t>
              </a:r>
              <a:endPara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eaLnBrk="0" hangingPunct="0">
                <a:lnSpc>
                  <a:spcPct val="120000"/>
                </a:lnSpc>
                <a:buFont typeface="Wingdings" panose="05000000000000000000" pitchFamily="2" charset="2"/>
                <a:buChar char="l"/>
                <a:defRPr/>
              </a:pPr>
              <a:r>
                <a:rPr lang="zh-CN" altLang="en-US" sz="3200" b="1">
                  <a:solidFill>
                    <a:srgbClr val="0000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哪些内容具体介绍了地道是怎样防火、防水、防 毒的？</a:t>
              </a:r>
              <a:endPara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" name="矩形 1"/>
            <p:cNvSpPr>
              <a:spLocks noChangeArrowheads="1"/>
            </p:cNvSpPr>
            <p:nvPr/>
          </p:nvSpPr>
          <p:spPr bwMode="auto">
            <a:xfrm>
              <a:off x="-1539240" y="2586679"/>
              <a:ext cx="10788650" cy="954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120000"/>
                </a:lnSpc>
                <a:buFont typeface="Wingdings" panose="05000000000000000000" pitchFamily="2" charset="2"/>
                <a:buChar char="l"/>
                <a:defRPr/>
              </a:pPr>
              <a:r>
                <a:rPr lang="zh-CN" altLang="en-US" sz="3200" b="1">
                  <a:solidFill>
                    <a:srgbClr val="0000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哪些内容具体介绍了地道里是怎样通讯联络的？              </a:t>
              </a:r>
              <a:endPara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eaLnBrk="0" hangingPunct="0">
                <a:lnSpc>
                  <a:spcPct val="120000"/>
                </a:lnSpc>
                <a:buFont typeface="Wingdings" panose="05000000000000000000" pitchFamily="2" charset="2"/>
                <a:buChar char="l"/>
                <a:defRPr/>
              </a:pPr>
              <a:r>
                <a:rPr lang="zh-CN" altLang="en-US" sz="3200" b="1">
                  <a:solidFill>
                    <a:srgbClr val="0000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哪些内容写的是作者对地道战的评价？</a:t>
              </a:r>
              <a:endPara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" name="矩形 2" title=""/>
          <p:cNvSpPr>
            <a:spLocks noChangeArrowheads="1"/>
          </p:cNvSpPr>
          <p:nvPr/>
        </p:nvSpPr>
        <p:spPr bwMode="auto">
          <a:xfrm>
            <a:off x="9814560" y="1626447"/>
            <a:ext cx="2165350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9467850" y="2746164"/>
            <a:ext cx="2222500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6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7636510" y="3866727"/>
            <a:ext cx="2178050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8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9139555" y="3434292"/>
            <a:ext cx="2178050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0" hangingPunct="0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7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自然段。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矩形 1" title=""/>
          <p:cNvSpPr>
            <a:spLocks noChangeArrowheads="1"/>
          </p:cNvSpPr>
          <p:nvPr/>
        </p:nvSpPr>
        <p:spPr bwMode="auto">
          <a:xfrm>
            <a:off x="1498600" y="3376084"/>
            <a:ext cx="8839200" cy="607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  <a:buFont typeface="Wingdings" panose="05000000000000000000" pitchFamily="2" charset="2"/>
              <a:buChar char="l"/>
              <a:defRPr/>
            </a:pPr>
            <a:endParaRPr lang="en-US" altLang="zh-CN" sz="2800" b="1">
              <a:solidFill>
                <a:srgbClr val="0000FF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7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7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 title=""/>
          <p:cNvSpPr/>
          <p:nvPr/>
        </p:nvSpPr>
        <p:spPr>
          <a:xfrm>
            <a:off x="2544446" y="3642360"/>
            <a:ext cx="684974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目的是阻绝交通，搞垮我们的人民武装。</a:t>
            </a:r>
            <a:endParaRPr lang="en-US" altLang="zh-CN" sz="2800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圆角矩形 7" title=""/>
          <p:cNvSpPr>
            <a:spLocks noChangeArrowheads="1"/>
          </p:cNvSpPr>
          <p:nvPr/>
        </p:nvSpPr>
        <p:spPr bwMode="auto">
          <a:xfrm>
            <a:off x="3253105" y="4921674"/>
            <a:ext cx="5151120" cy="64673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交代了故事发生的背景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420370" y="744220"/>
            <a:ext cx="11430635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1942</a:t>
            </a:r>
            <a:r>
              <a:rPr lang="zh-CN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到</a:t>
            </a:r>
            <a:r>
              <a:rPr lang="en-US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1944</a:t>
            </a:r>
            <a:r>
              <a:rPr lang="zh-CN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那几年，日本侵略军在冀中平原上</a:t>
            </a:r>
            <a:r>
              <a:rPr lang="en-US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大扫荡</a:t>
            </a:r>
            <a:r>
              <a:rPr lang="en-US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sz="3600" b="1">
                <a:solidFill>
                  <a:srgbClr val="33333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，还修筑了封锁沟和封锁墙，十里一碉，八里一堡，想搞垮我们的人民武装。</a:t>
            </a:r>
            <a:endParaRPr lang="zh-CN" sz="3600" b="1">
              <a:solidFill>
                <a:srgbClr val="333333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266700"/>
            <a:endParaRPr lang="zh-CN" altLang="en-US" sz="3600" b="1">
              <a:solidFill>
                <a:srgbClr val="333333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243205" y="899795"/>
            <a:ext cx="11736705" cy="107632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说起地道战，简直是个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奇迹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。在广阔平原的地底下，挖了</a:t>
            </a:r>
            <a:r>
              <a:rPr lang="zh-CN" altLang="en-US" sz="32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不计其数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的地道，横的，竖的，直的，弯的，家家相连，村村相通。</a:t>
            </a:r>
            <a:endParaRPr lang="zh-CN" altLang="en-US" sz="3200" smtClean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" name="圆角矩形 2" title=""/>
          <p:cNvSpPr/>
          <p:nvPr/>
        </p:nvSpPr>
        <p:spPr>
          <a:xfrm>
            <a:off x="1613535" y="4457065"/>
            <a:ext cx="8721725" cy="71882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/>
              <a:t>这一新的斗争方式的好处是：保护自己、打击敌人。</a:t>
            </a:r>
            <a:endParaRPr lang="zh-CN" altLang="en-US" sz="2400" b="1"/>
          </a:p>
        </p:txBody>
      </p:sp>
      <p:sp>
        <p:nvSpPr>
          <p:cNvPr id="4" name="文本框 3" title=""/>
          <p:cNvSpPr txBox="1"/>
          <p:nvPr/>
        </p:nvSpPr>
        <p:spPr>
          <a:xfrm>
            <a:off x="243205" y="1903730"/>
            <a:ext cx="1162367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敌人来了，我们就钻到地道里去，让他们扑个空；敌人走了，我们就从地道里出来，照常种地过日子，有时候还要打击敌人。</a:t>
            </a:r>
            <a:r>
              <a:rPr lang="en-US" altLang="zh-CN" sz="32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”</a:t>
            </a:r>
            <a:r>
              <a:rPr lang="zh-CN" altLang="en-US" sz="32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这一新的斗争方式有什么好处呢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？</a:t>
            </a:r>
            <a:endParaRPr lang="zh-CN" altLang="en-US" sz="3200" smtClean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548005" y="2211705"/>
            <a:ext cx="1122235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村里的地道挖在街道下面，跟别村相通的地道挖在庄稼地下面。地道有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四尺多高</a:t>
            </a:r>
            <a:r>
              <a:rPr lang="zh-CN" altLang="en-US" sz="36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，个儿高的人弯着腰可以通过；地道的顶离地面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三四尺</a:t>
            </a:r>
            <a:r>
              <a:rPr lang="zh-CN" altLang="en-US" sz="36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，不妨碍上面种庄稼。</a:t>
            </a:r>
            <a:endParaRPr lang="zh-CN" altLang="en-US" sz="3600" b="1">
              <a:solidFill>
                <a:schemeClr val="accent2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537210" y="464185"/>
            <a:ext cx="7575550" cy="138366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地道里每隔一段距离就有一个大洞，洞顶用木料撑住，很牢靠。大洞四壁又挖了许多小洞，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横卷形 7" title=""/>
          <p:cNvSpPr/>
          <p:nvPr/>
        </p:nvSpPr>
        <p:spPr>
          <a:xfrm>
            <a:off x="1160463" y="4354513"/>
            <a:ext cx="6577012" cy="1704975"/>
          </a:xfrm>
          <a:prstGeom prst="horizontalScroll">
            <a:avLst/>
          </a:prstGeom>
          <a:solidFill>
            <a:srgbClr val="A1C450"/>
          </a:solidFill>
          <a:ln w="12700">
            <a:solidFill>
              <a:schemeClr val="tx1">
                <a:lumMod val="50000"/>
                <a:lumOff val="50000"/>
              </a:schemeClr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</a:rPr>
              <a:t>第三层讲地道里有许多大洞，生活设备齐全。</a:t>
            </a:r>
            <a:endParaRPr lang="zh-CN" altLang="en-US" sz="2800" b="1">
              <a:solidFill>
                <a:schemeClr val="bg1"/>
              </a:solidFill>
              <a:latin typeface="微软雅黑" panose="020b0503020204020204" charset="-122"/>
            </a:endParaRPr>
          </a:p>
        </p:txBody>
      </p:sp>
      <p:pic>
        <p:nvPicPr>
          <p:cNvPr id="12" name="Picture 4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396288" y="1223963"/>
            <a:ext cx="3200400" cy="2279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1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396288" y="3695700"/>
            <a:ext cx="3200400" cy="226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667385" y="1767205"/>
            <a:ext cx="7346315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有的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住人，</a:t>
            </a:r>
            <a:r>
              <a:rPr lang="zh-CN" altLang="en-US" sz="28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有的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拴牲口，</a:t>
            </a:r>
            <a:r>
              <a:rPr lang="zh-CN" altLang="en-US" sz="28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有的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搁东西，</a:t>
            </a:r>
            <a:r>
              <a:rPr lang="zh-CN" altLang="en-US" sz="28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有的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做厕所。一个大洞容得下一百来人，最大的能容二百多人。洞里</a:t>
            </a:r>
            <a:r>
              <a:rPr lang="zh-CN" altLang="en-US" sz="2800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经常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准备着开水、干粮、被子、灯火，在里面住上个三五天，不成问题。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https://d.book118.com/546225052101010053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SLIDE_MODEL_TYPE" val="cover"/>
</p:tagLst>
</file>

<file path=ppt/tags/tag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7">
      <vt:lpstr>Arial</vt:lpstr>
      <vt:lpstr>Calibri</vt:lpstr>
      <vt:lpstr>微软雅黑</vt:lpstr>
      <vt:lpstr>宋体</vt:lpstr>
      <vt:lpstr>黑体</vt:lpstr>
      <vt:lpstr>Calibri Light</vt:lpstr>
      <vt:lpstr>楷体</vt:lpstr>
      <vt:lpstr>方正大黑简体</vt:lpstr>
      <vt:lpstr>Times New Roman</vt:lpstr>
      <vt:lpstr>方正姚体</vt:lpstr>
      <vt:lpstr>汉语拼音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2024-09-20T02:02:27.139</cp:lastPrinted>
  <dcterms:created xsi:type="dcterms:W3CDTF">2024-09-19T18:02:27Z</dcterms:created>
  <dcterms:modified xsi:type="dcterms:W3CDTF">2024-09-19T18:02:29Z</dcterms:modified>
</cp:coreProperties>
</file>