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1E30F-FAF6-4067-BA35-FEC433C38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2CD8F-DE7B-4549-BC9A-6D48524A5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A7C40-323E-4361-8A5C-56E4CA025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79F2C-A774-4CD7-9034-1BAC6A367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522F78-A850-46A2-818A-0F082397A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53673E-EE07-4133-B199-95C1F2408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32FE15-7B7C-4110-BE41-0C57B703F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A704C-902F-45EA-8536-DA7BE041D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18E65-DD69-45C2-AFC9-FE7042B26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B507A-E2AF-4C80-8B4A-646D36EAC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F93CB-1536-422B-8DEB-814A4622C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310312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正交实验报告设计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正交实验设计的基本步骤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正交实验数据的分析方法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正交实验设计的优化方法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正交实验报告的撰写与呈现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正交实验设计的案例分析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通过正交实验设计，探究多个因素对实验结果的影响，并找出最优的实验条件组合。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在实际生产和科研过程中，经常需要考察多个因素对实验结果的影响。正交实验设计是一种高效、经济、实用的实验设计方法，能够有效地安排实验，减少实验次数，提高实验效率。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正交实验的概念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正交实验设计是一种基于正交表的实验设计方法，通过选择适当的正交表安排实验，使得实验点在实验范围内均匀分布，从而能够全面反映各因素对实验结果的影响。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正交实验的原理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正交实验设计利用正交表的特性，即“均匀分散，整齐可比”，将多个因素的水平组合进行合理安排，使得每个因素的每个水平都能与其他因素的各个水平相遇，从而在保证实验点代表性的同时，减少实验次数。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正交表的构成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表一般由行、列和水平三部分组成。行表示实验次数，列表示因素数，水平表示每个因素的水平数。正交表的符号表示为$L_n(m^k)$，其中$L$表示正交表，$n$表示行数（实验次数），$m$表示水平数，$k$表示列数（因素数）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正交实验的概念和原理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正交实验设计的基本步骤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明确实验要解决的主要问题，如优化产品性能、提高生产效率等。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根据实验目标，选择能够反映实验结果的主要指标，如产品质量、产量、成本等。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明确实验目的和指标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确定实验指标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确定实验目标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选择因素和水平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选择因素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根据实验目的和专业知识，选择与实验指标密切相关的可控因素，如原料配比、工艺参数等。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确定水平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针对每个选定的因素，确定其变化范围和水平数，以充分反映因素对实验指标的影响。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根据实验因素数和水平数，选择合适的正交表，确保实验次数最少且结果具有代表性。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选择正交表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将选定的因素按照正交表的要求填入表头，形成实验方案的基本框架。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安排表头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制定正交表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22" r="1782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制定实验顺序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根据正交表的安排，确定各次实验的具体条件和操作顺序。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准备实验材料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根据实验计划，准备所需的原料、设备、仪器等实验条件。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实施实验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按照实验计划进行操作，记录实验数据，确保数据的准确性和完整性。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安排实验计划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正交实验数据的分析方法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92" b="13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计算各因素各水平下的平均值，通过比较平均值大小，判断各因素对指标的影响程度。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平均值分析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计算各因素各水平下的极差（最大值与最小值之差），通过比较极差大小，判断各因素对指标的影响程度。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极差分析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绘制各因素各水平下指标的趋势图，通过观察趋势图的变化规律，分析各因素对指标的影响趋势。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趋势图分析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直观分析法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42" r="25642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提出各因素对指标没有显著影响的假设。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建立假设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根据假设，构造F检验统计量。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构造检验统计量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根据给定的显著性水平，查F分布表得到临界值，比较F统计量与临界值的大小，作出拒绝或接受假设的决策。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作出决策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列出各因素的方差分析表，包括因素、水平、平方和、自由度、均方、F值等指标。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方差分析表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方差分析法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https://d.book118.com/546231031210010050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2024-09-16T05:09:04.374</cp:lastPrinted>
  <dcterms:created xsi:type="dcterms:W3CDTF">2024-09-15T21:09:04Z</dcterms:created>
  <dcterms:modified xsi:type="dcterms:W3CDTF">2024-09-15T21:09:06Z</dcterms:modified>
</cp:coreProperties>
</file>