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1389A-937A-47DD-B16B-443232AA8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67550-D9F5-4F08-A103-2BC24E6D2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F0F4E-87CA-4C41-B646-9DD1FB61A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0171C1-6731-46BC-BCFC-13E6A75C6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E09F46-4AEC-4B45-9926-BE9E89748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321C7F-2EFB-4952-951B-C8F801783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07B9D0-076B-4333-8E96-64281706C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487B4D-BB6F-40F4-969F-A41B599D6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3EF03B-559C-4DE6-B097-E55E4997E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DE2B1-CD44-422F-AFCD-71ABEB3B6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047E08-C9A6-4DEC-8AE9-A44FD646E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23220500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骨折微创治疗的适应症与禁忌症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骨折微创治疗的优点与局限性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骨折微创治疗是指通过最小的手术创伤，达到治疗骨折的目的，具有恢复快、并发症少等优点。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骨折微创治疗采用小切口、微小创伤的方法，减少对周围组织的损伤，同时术后恢复较快，减少并发症的发生率。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骨折微创治疗可以显著减轻患者的痛苦，减少术后疼痛和不适感。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减轻患者痛苦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7" b="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降低并发症风险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骨折微创治疗能够更精确地复位和固定骨折部位，提高治疗效果，使患者更快地恢复功能。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骨折微创治疗减少手术创伤和出血，降低感染等并发症的风险。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骨折微创治疗的重要性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骨折微创治疗起源于20世纪90年代，随着医学技术的不断进步，逐渐被广泛应用于临床。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骨折微创治疗技术不断发展，出现了多种先进的微创手术器械和设备，如微创钢板、髓内钉等。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随着科技的不断进步，骨折微创治疗将会更加完善和成熟，为患者带来更好的治疗效果和生活质量。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骨折微创治疗的历史与发展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通过小切口植入内固定物，如钢板、螺钉等，以固定骨折部位。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微创内固定技术通过小切口将钢板、螺钉等内固定物植入骨折部位，以恢复骨骼的完整性和稳定性。该技术具有创伤小、恢复快、感染风险低等优点，广泛应用于四肢骨折的治疗。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微创内固定技术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通过手法或牵引，在不切开皮肤的情况下，将骨折部位复位。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闭合复位技术是通过手法或牵引，在不切开皮肤的情况下，将骨折部位复位。该技术适用于闭合性骨折，避免了手术切开对软组织的损伤，有利于骨折的愈合。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闭合复位技术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通过关节镜观察关节内部结构，进行诊断和治疗。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关节镜技术是一种微创的手术方法，通过关节镜观察关节内部结构，诊断和治疗关节内骨折。该技术具有创伤小、恢复快、并发症少等优点，广泛应用于膝关节、肩关节等部位的骨折治疗。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关节镜技术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利用计算机导航系统，辅助医生进行骨折复位和内固定植入。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航辅助技术是一种基于计算机技术的手术导航系统，通过术前CT扫描和三维重建，精确地确定骨折部位和周围结构的关系。在手术过程中，医生利用导航系统进行骨折复位和内固定植入，提高了手术的精确度和治疗效果。该技术广泛应用于脊柱、髋关节等部位的复杂骨折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导航辅助技术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骨折微创治疗的适应症与禁忌症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成人闭合性骨折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骨质疏松性骨折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复杂骨折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骨折不愈合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7806" b="780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适用于成人闭合性骨折，特别是关节内骨折和骨干骨折。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对于骨质疏松患者，微创治疗可以减少手术创伤，促进骨折愈合。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对于复杂骨折，如股骨颈骨折、髋关节骨折等，微创治疗能够减少手术难度和风险。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对于骨折不愈合的患者，微创治疗可以促进骨折愈合，减少再次手术的风险。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https://d.book118.com/546232205001010033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2024-09-01T09:35:44.541</cp:lastPrinted>
  <dcterms:created xsi:type="dcterms:W3CDTF">2024-09-01T01:35:44Z</dcterms:created>
  <dcterms:modified xsi:type="dcterms:W3CDTF">2024-09-01T01:35:46Z</dcterms:modified>
</cp:coreProperties>
</file>