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5757F-2762-44BC-AEDD-5823851CE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FB02F-1F35-40D0-9363-CF1D1C394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459B1-9033-43B0-B831-E2A0C55E1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42485-B771-4172-842A-1BE4EC8B0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82CBDD-A7CF-4474-ADBE-37EE9B4FF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7339E5-A80D-4974-8F77-6A3959245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444C86-D9BF-4984-9821-BCD4C4C40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59934-5BA9-41F8-9F1A-505F54437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D0830-1A8F-46F9-B1B1-9341B02CA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3F774-C352-42CE-BF10-CA8AF9DA5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B8799-BB6F-497C-8D76-1A1AB1D3E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32234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化学品管理中的质量控制与追踪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质量控制体系建立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追踪体系建设与实践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质量控制与追踪技术应用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法规政策与标准要求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化学品是指具有确定的化学组成和物理性质的物质，包括元素、化合物和混合物等。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根据化学品的性质、用途和危险性等因素，可将其分为不同的类别，如易燃易爆品、有毒有害品、腐蚀品等。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500" r="37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化学品的不当使用和管理可能会对人类健康和环境造成严重影响，因此加强化学品管理对于保障人类健康和环境安全具有重要意义。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保障人类健康和环境安全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化学品广泛应用于各个领域，对于推动社会经济发展具有重要作用。加强化学品管理有助于促进可持续发展，实现经济、社会和环境的协调发展。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我国已加入多个国际化学品管理公约和协议，加强化学品管理是履行国际义务、展示负责任大国形象的重要举措。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履行国际义务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国内管理现状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我国已建立了较为完善的化学品管理体系，包括法律法规、标准规范、监管机制等方面。但在实际执行中仍存在一些问题，如监管力度不够、企业主体责任落实不到位等。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国外管理现状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发达国家在化学品管理方面起步较早，已建立了较为成熟的管理体系和监管机制。同时，一些国际组织也在推动全球化学品管理合作和交流。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未来化学品管理将更加注重全生命周期管理和风险控制，强化企业社会责任和公众参与，推动绿色化学和可持续发展。同时，随着科技的进步和信息化的发展，化学品管理将更加智能化和精细化。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国内外管理现状及趋势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质量控制体系建立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确保化学品从生产到使用全过程的质量稳定、可靠，满足相关法规和标准要求。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基于风险管理，强调预防为主，全员参与，持续改进。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通过对化学品生产、储存、运输、使用等各环节的分析，找出可能影响质量的关键因素。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针对关键因素，设立关键控制点，制定控制措施和操作规程。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关键控制点识别与设置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依据国家法规、行业标准和企业实际情况，制定全面的化学品质量标准。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通过培训、监督和考核等手段，确保质量标准在各环节得到有效执行。同时建立信息反馈机制，对质量问题进行及时跟踪和处理。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质量标准制定及执行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追踪体系建设与实践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基于物联网、大数据等技术的智能追踪体系，包括感知层、网络层、数据层和应用层。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整体架构设计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开发多样化的应用服务，如质量监控、流向追踪、风险预警等，满足不同用户的需求。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通过RFID、传感器等技术手段，实现化学品从生产到废弃全过程的实时感知和数据采集。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利用互联网、移动通信网等网络资源，实现感知数据的可靠传输和共享。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建立统一的数据管理平台，对感知数据进行清洗、整合和存储，形成可追溯的数据链。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数据层设计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追踪体系架构设计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运用大数据、云计算等技术，对海量数据进行处理和分析，提取有价值的信息。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信息采集技术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采用RFID、条形码等自动识别技术，对化学品进行唯一标识，并采集相关信息。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信息传输技术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利用无线通信、有线通信等手段，将采集的信息实时传输到数据中心。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信息采集、传输与处理技术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流向追踪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利用追踪数据，实现化学品从生产到废弃全过程的流向追踪，确保产品安全可控。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建立科学的评估指标体系，对追踪体系的应用效果进行定期评估，不断优化和完善体系设计。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通过对追踪数据的挖掘和分析，发现潜在的安全风险，提前进行预警和防范。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通过对追踪数据的分析，及时发现化学品质量问题，采取相应措施进行改进。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追踪数据应用与效果评估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质量控制与追踪技术应用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物联网技术可以实时监测化学品的状态，包括温度、湿度、压力等参数，确保其在运输和存储过程中的安全。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通过物联网技术，可以追踪化学品的来源、去向以及处理过程，为质量控制提供全面的信息支持。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信息追溯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物联网技术可以实现化学品的自动化管理，包括自动报警、自动记录等，提高管理效率。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物联网技术在化学品管理中的应用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0" r="167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大数据分析可以对化学品管理中的大量数据进行挖掘，发现潜在的质量问题和风险。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通过大数据分析，可以对化学品的质量进行预测分析，提前发现可能出现的问题，采取相应的措施。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大数据分析可以为化学品管理提供全面的数据支持，帮助决策者做出更科学、更合理的决策。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优化决策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大数据分析在质量控制中的作用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https://d.book118.com/546232234144010051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2024-09-17T13:23:56.346</cp:lastPrinted>
  <dcterms:created xsi:type="dcterms:W3CDTF">2024-09-17T05:23:56Z</dcterms:created>
  <dcterms:modified xsi:type="dcterms:W3CDTF">2024-09-17T05:23:58Z</dcterms:modified>
</cp:coreProperties>
</file>