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F549E8-D96A-4E88-B729-A7716A693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0D12FB-6E1C-49A5-9703-3D773F5237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5D5FFF-E253-437A-BA78-260FF70C7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92F863-9ED4-400B-A3B1-9CE12C3496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185968-8694-48B7-A4F8-3011DB917E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ACE280-5C55-46F0-8FFC-193D01C6BD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5D7FCA-A083-40D6-8207-244CFB22DC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A9948-0AFF-4387-9C2F-21D6810090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2B031B-E556-4C9A-A179-A042E58051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2D4643-2209-40EF-8CBA-1723227D1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DC22C-A49D-4C60-BBD4-EA2453B26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33221044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细胞疗法在静脉瘤治疗中的潜力</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静脉瘤概述
 细胞疗法的定义
 细胞疗法的作用机制
 细胞疗法在临床试验中的效果
 细胞疗法的安全性评估
 细胞疗法与传统疗法的比较
 细胞疗法的未来展望
 结论：细胞疗法的潜力与价值</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静脉瘤概述</a:t>
            </a:r>
          </a:p>
        </p:txBody>
      </p:sp>
      <p:sp>
        <p:nvSpPr>
          <p:cNvPr id="3" name="Subtitle 2"/>
          <p:cNvSpPr>
            <a:spLocks noGrp="1"/>
          </p:cNvSpPr>
          <p:nvPr>
            <p:ph type="subTitle" idx="1"/>
          </p:nvPr>
        </p:nvSpPr>
        <p:spPr/>
        <p:txBody>
          <a:bodyPr/>
          <a:lstStyle/>
          <a:p>
            <a:r>
              <a:t>细胞疗法在静脉瘤治疗中的潜力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静脉瘤概述</a:t>
            </a:r>
          </a:p>
        </p:txBody>
      </p:sp>
      <p:sp>
        <p:nvSpPr>
          <p:cNvPr id="3" name="Text Placeholder 2"/>
          <p:cNvSpPr>
            <a:spLocks noGrp="1"/>
          </p:cNvSpPr>
          <p:nvPr>
            <p:ph type="body" idx="1"/>
          </p:nvPr>
        </p:nvSpPr>
        <p:spPr/>
        <p:txBody>
          <a:bodyPr/>
          <a:lstStyle/>
          <a:p>
            <a:r>
              <a:t>静脉瘤的定义和分类</a:t>
            </a:r>
          </a:p>
        </p:txBody>
      </p:sp>
      <p:sp>
        <p:nvSpPr>
          <p:cNvPr id="4" name="Content Placeholder 3"/>
          <p:cNvSpPr>
            <a:spLocks noGrp="1"/>
          </p:cNvSpPr>
          <p:nvPr>
            <p:ph sz="half" idx="2"/>
          </p:nvPr>
        </p:nvSpPr>
        <p:spPr/>
        <p:txBody>
          <a:bodyPr/>
          <a:lstStyle/>
          <a:p>
            <a:r>
              <a:t>1.静脉瘤是一种由于静脉血管异常扩张而形成的良性肿瘤。</a:t>
            </a:r>
          </a:p>
          <a:p>
            <a:r>
              <a:t>2.根据发生的部位和形态，静脉瘤可分为深部静脉瘤和浅表静脉瘤。</a:t>
            </a:r>
          </a:p>
          <a:p/>
        </p:txBody>
      </p:sp>
      <p:sp>
        <p:nvSpPr>
          <p:cNvPr id="5" name="Text Placeholder 4"/>
          <p:cNvSpPr>
            <a:spLocks noGrp="1"/>
          </p:cNvSpPr>
          <p:nvPr>
            <p:ph type="body" idx="3"/>
          </p:nvPr>
        </p:nvSpPr>
        <p:spPr/>
        <p:txBody>
          <a:bodyPr/>
          <a:lstStyle/>
          <a:p>
            <a:r>
              <a:t>静脉瘤的发病机制</a:t>
            </a:r>
          </a:p>
        </p:txBody>
      </p:sp>
      <p:sp>
        <p:nvSpPr>
          <p:cNvPr id="6" name="Content Placeholder 5"/>
          <p:cNvSpPr>
            <a:spLocks noGrp="1"/>
          </p:cNvSpPr>
          <p:nvPr>
            <p:ph sz="half" idx="4"/>
          </p:nvPr>
        </p:nvSpPr>
        <p:spPr/>
        <p:txBody>
          <a:bodyPr/>
          <a:lstStyle/>
          <a:p>
            <a:r>
              <a:t>1.静脉瘤的发病机制涉及遗传、激素、机械压力等多种因素。</a:t>
            </a:r>
          </a:p>
          <a:p>
            <a:r>
              <a:t>2.遗传因素中，基因突变导致血管壁结构异常是重要原因之一。</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静脉瘤概述</a:t>
            </a:r>
          </a:p>
        </p:txBody>
      </p:sp>
      <p:sp>
        <p:nvSpPr>
          <p:cNvPr id="3" name="Text Placeholder 2"/>
          <p:cNvSpPr>
            <a:spLocks noGrp="1"/>
          </p:cNvSpPr>
          <p:nvPr>
            <p:ph type="body" idx="1"/>
          </p:nvPr>
        </p:nvSpPr>
        <p:spPr/>
        <p:txBody>
          <a:bodyPr/>
          <a:lstStyle/>
          <a:p>
            <a:r>
              <a:t>静脉瘤的临床表现</a:t>
            </a:r>
          </a:p>
        </p:txBody>
      </p:sp>
      <p:sp>
        <p:nvSpPr>
          <p:cNvPr id="4" name="Content Placeholder 3"/>
          <p:cNvSpPr>
            <a:spLocks noGrp="1"/>
          </p:cNvSpPr>
          <p:nvPr>
            <p:ph sz="half" idx="2"/>
          </p:nvPr>
        </p:nvSpPr>
        <p:spPr/>
        <p:txBody>
          <a:bodyPr/>
          <a:lstStyle/>
          <a:p>
            <a:r>
              <a:t>1.静脉瘤的主要症状是局部疼痛和肿胀，严重时可能影响肢体功能。</a:t>
            </a:r>
          </a:p>
          <a:p>
            <a:r>
              <a:t>2.浅表静脉瘤可表现为蓝色或紫色的肿块，深部静脉瘤则可能无明显症状。</a:t>
            </a:r>
          </a:p>
          <a:p/>
        </p:txBody>
      </p:sp>
      <p:sp>
        <p:nvSpPr>
          <p:cNvPr id="5" name="Text Placeholder 4"/>
          <p:cNvSpPr>
            <a:spLocks noGrp="1"/>
          </p:cNvSpPr>
          <p:nvPr>
            <p:ph type="body" idx="3"/>
          </p:nvPr>
        </p:nvSpPr>
        <p:spPr/>
        <p:txBody>
          <a:bodyPr/>
          <a:lstStyle/>
          <a:p>
            <a:r>
              <a:t>静脉瘤的诊断方法</a:t>
            </a:r>
          </a:p>
        </p:txBody>
      </p:sp>
      <p:sp>
        <p:nvSpPr>
          <p:cNvPr id="6" name="Content Placeholder 5"/>
          <p:cNvSpPr>
            <a:spLocks noGrp="1"/>
          </p:cNvSpPr>
          <p:nvPr>
            <p:ph sz="half" idx="4"/>
          </p:nvPr>
        </p:nvSpPr>
        <p:spPr/>
        <p:txBody>
          <a:bodyPr/>
          <a:lstStyle/>
          <a:p>
            <a:r>
              <a:t>1.静脉瘤的诊断主要通过超声、MRI等影像学检查手段。</a:t>
            </a:r>
          </a:p>
          <a:p>
            <a:r>
              <a:t>2.必要时可进行血管造影以明确诊断。</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静脉瘤概述</a:t>
            </a:r>
          </a:p>
        </p:txBody>
      </p:sp>
      <p:sp>
        <p:nvSpPr>
          <p:cNvPr id="3" name="Content Placeholder 2"/>
          <p:cNvSpPr>
            <a:spLocks noGrp="1"/>
          </p:cNvSpPr>
          <p:nvPr>
            <p:ph sz="half" idx="2"/>
          </p:nvPr>
        </p:nvSpPr>
        <p:spPr/>
        <p:txBody>
          <a:bodyPr/>
          <a:lstStyle/>
          <a:p>
            <a:r>
              <a:t>1.传统治疗方法包括手术切除、硬化剂注射等。</a:t>
            </a:r>
          </a:p>
          <a:p>
            <a:r>
              <a:t>2.这些方法有一定的复发率，且可能伴随并发症。</a:t>
            </a:r>
          </a:p>
          <a:p/>
        </p:txBody>
      </p:sp>
      <p:sp>
        <p:nvSpPr>
          <p:cNvPr id="4" name="Text Placeholder 3"/>
          <p:cNvSpPr>
            <a:spLocks noGrp="1"/>
          </p:cNvSpPr>
          <p:nvPr>
            <p:ph type="body" idx="3"/>
          </p:nvPr>
        </p:nvSpPr>
        <p:spPr/>
        <p:txBody>
          <a:bodyPr/>
          <a:lstStyle/>
          <a:p>
            <a:r>
              <a:t>细胞疗法在静脉瘤治疗中的潜力</a:t>
            </a:r>
          </a:p>
        </p:txBody>
      </p:sp>
      <p:sp>
        <p:nvSpPr>
          <p:cNvPr id="5" name="Content Placeholder 4"/>
          <p:cNvSpPr>
            <a:spLocks noGrp="1"/>
          </p:cNvSpPr>
          <p:nvPr>
            <p:ph sz="half" idx="4"/>
          </p:nvPr>
        </p:nvSpPr>
        <p:spPr/>
        <p:txBody>
          <a:bodyPr/>
          <a:lstStyle/>
          <a:p>
            <a:r>
              <a:t>1.细胞疗法为静脉瘤的治疗提供了新的思路，通过诱导自体细胞增殖和分化，修复受损的血管壁。</a:t>
            </a:r>
          </a:p>
          <a:p>
            <a:r>
              <a:t>2.相较于传统治疗方法，细胞疗法具有更高的针对性和安全性，有望降低复发率和并发症的风险。</a:t>
            </a:r>
          </a:p>
        </p:txBody>
      </p:sp>
      <p:sp>
        <p:nvSpPr>
          <p:cNvPr id="6" name="Text Placeholder 5"/>
          <p:cNvSpPr>
            <a:spLocks noGrp="1"/>
          </p:cNvSpPr>
          <p:nvPr>
            <p:ph type="body" idx="1"/>
          </p:nvPr>
        </p:nvSpPr>
        <p:spPr/>
        <p:txBody>
          <a:bodyPr/>
          <a:lstStyle/>
          <a:p>
            <a:r>
              <a:t>静脉瘤的传统治疗方法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细胞疗法的定义</a:t>
            </a:r>
          </a:p>
        </p:txBody>
      </p:sp>
      <p:sp>
        <p:nvSpPr>
          <p:cNvPr id="3" name="Subtitle 2"/>
          <p:cNvSpPr>
            <a:spLocks noGrp="1"/>
          </p:cNvSpPr>
          <p:nvPr>
            <p:ph type="subTitle" idx="1"/>
          </p:nvPr>
        </p:nvSpPr>
        <p:spPr/>
        <p:txBody>
          <a:bodyPr/>
          <a:lstStyle/>
          <a:p>
            <a:r>
              <a:t>细胞疗法在静脉瘤治疗中的潜力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细胞疗法的定义</a:t>
            </a:r>
          </a:p>
        </p:txBody>
      </p:sp>
      <p:sp>
        <p:nvSpPr>
          <p:cNvPr id="3" name="Text Placeholder 2"/>
          <p:cNvSpPr>
            <a:spLocks noGrp="1"/>
          </p:cNvSpPr>
          <p:nvPr>
            <p:ph type="body" idx="1"/>
          </p:nvPr>
        </p:nvSpPr>
        <p:spPr/>
        <p:txBody>
          <a:bodyPr/>
          <a:lstStyle/>
          <a:p>
            <a:r>
              <a:t>细胞疗法的定义</a:t>
            </a:r>
          </a:p>
        </p:txBody>
      </p:sp>
      <p:sp>
        <p:nvSpPr>
          <p:cNvPr id="4" name="Content Placeholder 3"/>
          <p:cNvSpPr>
            <a:spLocks noGrp="1"/>
          </p:cNvSpPr>
          <p:nvPr>
            <p:ph sz="half" idx="2"/>
          </p:nvPr>
        </p:nvSpPr>
        <p:spPr/>
        <p:txBody>
          <a:bodyPr/>
          <a:lstStyle/>
          <a:p>
            <a:r>
              <a:t>1.细胞疗法是一种通过改造、培养或利用细胞来达到治疗疾病目的的方法。</a:t>
            </a:r>
          </a:p>
          <a:p>
            <a:r>
              <a:t>2.这种治疗方法以人体细胞为基础，通过各种技术手段，使细胞具有更强的抗病能力和修复能力。</a:t>
            </a:r>
          </a:p>
          <a:p>
            <a:r>
              <a:t>3.细胞疗法被认为是未来医学的重要发展方向，具有广阔的应用前景。</a:t>
            </a:r>
          </a:p>
          <a:p>
            <a:r>
              <a:t>细胞疗法是一种通过改造、培养或利用细胞来治疗疾病的方法。与传统的药物治疗和手术治疗不同，细胞疗法直接作用于人体的基本单位——细胞，通过调节细胞的功能和状态，达到治疗疾病的目的。这种治疗方法具有高度的针对性和精确性，因此被广泛应用于各种疾病的治疗中，包括静脉瘤。</a:t>
            </a:r>
          </a:p>
          <a:p>
            <a:r>
              <a:t>细胞疗法的定义包括两个关键方面：一是细胞的培养和改造，二是细胞的应用。在细胞的培养和改造方面，研究人员通过各种生物技术手段，使细胞具有更强的抗病能力和修复能力。这些技术手段包括基因编辑、细胞扩增等，旨在提高细胞的活性和功能。在细胞的应用方面，研究人员将经过培养和改造的细胞输注到患者体内，通过细胞的自然修复能力，达到治疗疾病的目的。</a:t>
            </a:r>
          </a:p>
          <a:p>
            <a:r>
              <a:t>随着生物医学技术的不断发展，细胞疗法已成为未来医学的重要发展方向。越来越多的研究表明，细胞疗法在各种疾病的治疗中具有广阔的应用前景，尤其是在静脉瘤等血管疾病的治疗中。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细胞疗法的作用机制</a:t>
            </a:r>
          </a:p>
        </p:txBody>
      </p:sp>
      <p:sp>
        <p:nvSpPr>
          <p:cNvPr id="3" name="Subtitle 2"/>
          <p:cNvSpPr>
            <a:spLocks noGrp="1"/>
          </p:cNvSpPr>
          <p:nvPr>
            <p:ph type="subTitle" idx="1"/>
          </p:nvPr>
        </p:nvSpPr>
        <p:spPr/>
        <p:txBody>
          <a:bodyPr/>
          <a:lstStyle/>
          <a:p>
            <a:r>
              <a:t>细胞疗法在静脉瘤治疗中的潜力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细胞疗法的作用机制</a:t>
            </a:r>
          </a:p>
        </p:txBody>
      </p:sp>
      <p:sp>
        <p:nvSpPr>
          <p:cNvPr id="3" name="Text Placeholder 2"/>
          <p:cNvSpPr>
            <a:spLocks noGrp="1"/>
          </p:cNvSpPr>
          <p:nvPr>
            <p:ph type="body" idx="1"/>
          </p:nvPr>
        </p:nvSpPr>
        <p:spPr/>
        <p:txBody>
          <a:bodyPr/>
          <a:lstStyle/>
          <a:p>
            <a:r>
              <a:t>细胞疗法的定义与分类</a:t>
            </a:r>
          </a:p>
        </p:txBody>
      </p:sp>
      <p:sp>
        <p:nvSpPr>
          <p:cNvPr id="4" name="Content Placeholder 3"/>
          <p:cNvSpPr>
            <a:spLocks noGrp="1"/>
          </p:cNvSpPr>
          <p:nvPr>
            <p:ph sz="half" idx="2"/>
          </p:nvPr>
        </p:nvSpPr>
        <p:spPr/>
        <p:txBody>
          <a:bodyPr/>
          <a:lstStyle/>
          <a:p>
            <a:r>
              <a:t>1.细胞疗法是一种通过改造、培养或引入特定细胞来治疗疾病的方法。</a:t>
            </a:r>
          </a:p>
          <a:p>
            <a:r>
              <a:t>2.细胞疗法可分为干细胞疗法和免疫细胞疗法两大类。</a:t>
            </a:r>
          </a:p>
          <a:p>
            <a:r>
              <a:t>3.静脉瘤治疗中主要应用的细胞疗法类型及其特性。</a:t>
            </a:r>
          </a:p>
          <a:p/>
        </p:txBody>
      </p:sp>
      <p:sp>
        <p:nvSpPr>
          <p:cNvPr id="5" name="Text Placeholder 4"/>
          <p:cNvSpPr>
            <a:spLocks noGrp="1"/>
          </p:cNvSpPr>
          <p:nvPr>
            <p:ph type="body" idx="3"/>
          </p:nvPr>
        </p:nvSpPr>
        <p:spPr/>
        <p:txBody>
          <a:bodyPr/>
          <a:lstStyle/>
          <a:p>
            <a:r>
              <a:t>细胞疗法的作用机制</a:t>
            </a:r>
          </a:p>
        </p:txBody>
      </p:sp>
      <p:sp>
        <p:nvSpPr>
          <p:cNvPr id="6" name="Content Placeholder 5"/>
          <p:cNvSpPr>
            <a:spLocks noGrp="1"/>
          </p:cNvSpPr>
          <p:nvPr>
            <p:ph sz="half" idx="4"/>
          </p:nvPr>
        </p:nvSpPr>
        <p:spPr/>
        <p:txBody>
          <a:bodyPr/>
          <a:lstStyle/>
          <a:p>
            <a:r>
              <a:t>1.修复受损组织：通过输注特定细胞，促进静脉瘤周围组织的修复和再生。</a:t>
            </a:r>
          </a:p>
          <a:p>
            <a:r>
              <a:t>2.免疫调节：免疫细胞疗法通过调节患者自身的免疫系统，对静脉瘤进行靶向攻击。</a:t>
            </a:r>
          </a:p>
          <a:p>
            <a:r>
              <a:t>3.抑制瘤体增长：细胞疗法能够抑制静脉瘤的增长，减轻病症。</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细胞疗法的作用机制</a:t>
            </a:r>
          </a:p>
        </p:txBody>
      </p:sp>
      <p:sp>
        <p:nvSpPr>
          <p:cNvPr id="3" name="Content Placeholder 2"/>
          <p:cNvSpPr>
            <a:spLocks noGrp="1"/>
          </p:cNvSpPr>
          <p:nvPr>
            <p:ph sz="half" idx="2"/>
          </p:nvPr>
        </p:nvSpPr>
        <p:spPr/>
        <p:txBody>
          <a:bodyPr/>
          <a:lstStyle/>
          <a:p>
            <a:r>
              <a:t>1.细胞疗法在静脉瘤治疗中的临床试验数据与效果。</a:t>
            </a:r>
          </a:p>
          <a:p>
            <a:r>
              <a:t>2.与传统治疗方法的比较：细胞疗法相较于传统手术、药物治疗的优势与不足。</a:t>
            </a:r>
          </a:p>
          <a:p>
            <a:r>
              <a:t>3.适用人群与适应症：针对不同类型的静脉瘤，细胞疗法的适用人群和适应症。</a:t>
            </a:r>
          </a:p>
          <a:p/>
        </p:txBody>
      </p:sp>
      <p:sp>
        <p:nvSpPr>
          <p:cNvPr id="4" name="Text Placeholder 3"/>
          <p:cNvSpPr>
            <a:spLocks noGrp="1"/>
          </p:cNvSpPr>
          <p:nvPr>
            <p:ph type="body" idx="3"/>
          </p:nvPr>
        </p:nvSpPr>
        <p:spPr/>
        <p:txBody>
          <a:bodyPr/>
          <a:lstStyle/>
          <a:p>
            <a:r>
              <a:t>细胞疗法的安全性与风险评估</a:t>
            </a:r>
          </a:p>
        </p:txBody>
      </p:sp>
      <p:sp>
        <p:nvSpPr>
          <p:cNvPr id="5" name="Content Placeholder 4"/>
          <p:cNvSpPr>
            <a:spLocks noGrp="1"/>
          </p:cNvSpPr>
          <p:nvPr>
            <p:ph sz="half" idx="4"/>
          </p:nvPr>
        </p:nvSpPr>
        <p:spPr/>
        <p:txBody>
          <a:bodyPr/>
          <a:lstStyle/>
          <a:p>
            <a:r>
              <a:t>1.细胞疗法的可能副作用与并发症。</a:t>
            </a:r>
          </a:p>
          <a:p>
            <a:r>
              <a:t>2.长期安全性数据：对长期接受细胞疗法治疗的患者的跟踪调查结果。</a:t>
            </a:r>
          </a:p>
          <a:p>
            <a:r>
              <a:t>3.风险评估与管理：针对可能出现的风险，实施有效的风险评估和管理措施。</a:t>
            </a:r>
          </a:p>
          <a:p/>
        </p:txBody>
      </p:sp>
      <p:sp>
        <p:nvSpPr>
          <p:cNvPr id="6" name="Text Placeholder 5"/>
          <p:cNvSpPr>
            <a:spLocks noGrp="1"/>
          </p:cNvSpPr>
          <p:nvPr>
            <p:ph type="body" idx="1"/>
          </p:nvPr>
        </p:nvSpPr>
        <p:spPr/>
        <p:txBody>
          <a:bodyPr/>
          <a:lstStyle/>
          <a:p>
            <a:r>
              <a:t>细胞疗法的临床应用与效果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细胞疗法的作用机制</a:t>
            </a:r>
          </a:p>
        </p:txBody>
      </p:sp>
      <p:sp>
        <p:nvSpPr>
          <p:cNvPr id="3" name="Text Placeholder 2"/>
          <p:cNvSpPr>
            <a:spLocks noGrp="1"/>
          </p:cNvSpPr>
          <p:nvPr>
            <p:ph type="body" idx="1"/>
          </p:nvPr>
        </p:nvSpPr>
        <p:spPr/>
        <p:txBody>
          <a:bodyPr/>
          <a:lstStyle/>
          <a:p>
            <a:r>
              <a:t>细胞疗法的未来展望与挑战</a:t>
            </a:r>
          </a:p>
        </p:txBody>
      </p:sp>
      <p:sp>
        <p:nvSpPr>
          <p:cNvPr id="4" name="Content Placeholder 3"/>
          <p:cNvSpPr>
            <a:spLocks noGrp="1"/>
          </p:cNvSpPr>
          <p:nvPr>
            <p:ph sz="half" idx="2"/>
          </p:nvPr>
        </p:nvSpPr>
        <p:spPr/>
        <p:txBody>
          <a:bodyPr/>
          <a:lstStyle/>
          <a:p>
            <a:r>
              <a:t>1.技术进步与创新：未来细胞疗法在技术和应用方面的发展趋势。</a:t>
            </a:r>
          </a:p>
          <a:p>
            <a:r>
              <a:t>2.政策支持与法规监管：政府对细胞疗法发展的政策支持和法规监管措施。</a:t>
            </a:r>
          </a:p>
          <a:p>
            <a:r>
              <a:t>3.成本与可及性：降低细胞疗法的成本，提高其可及性，让更多患者受益。</a:t>
            </a:r>
          </a:p>
          <a:p/>
        </p:txBody>
      </p:sp>
      <p:sp>
        <p:nvSpPr>
          <p:cNvPr id="5" name="Text Placeholder 4"/>
          <p:cNvSpPr>
            <a:spLocks noGrp="1"/>
          </p:cNvSpPr>
          <p:nvPr>
            <p:ph type="body" idx="3"/>
          </p:nvPr>
        </p:nvSpPr>
        <p:spPr/>
        <p:txBody>
          <a:bodyPr/>
          <a:lstStyle/>
          <a:p>
            <a:r>
              <a:t>总结与建议</a:t>
            </a:r>
          </a:p>
        </p:txBody>
      </p:sp>
      <p:sp>
        <p:nvSpPr>
          <p:cNvPr id="6" name="Content Placeholder 5"/>
          <p:cNvSpPr>
            <a:spLocks noGrp="1"/>
          </p:cNvSpPr>
          <p:nvPr>
            <p:ph sz="half" idx="4"/>
          </p:nvPr>
        </p:nvSpPr>
        <p:spPr/>
        <p:txBody>
          <a:bodyPr/>
          <a:lstStyle/>
          <a:p>
            <a:r>
              <a:t>1.细胞疗法在静脉瘤治疗中具有较大的潜力，有望成为未来的主流治疗方法。</a:t>
            </a:r>
          </a:p>
          <a:p>
            <a:r>
              <a:t>2.针对目前存在的挑战和问题，提出相应的建议和解决方案。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细胞疗法在临床试验中的效果</a:t>
            </a:r>
          </a:p>
        </p:txBody>
      </p:sp>
      <p:sp>
        <p:nvSpPr>
          <p:cNvPr id="3" name="Subtitle 2"/>
          <p:cNvSpPr>
            <a:spLocks noGrp="1"/>
          </p:cNvSpPr>
          <p:nvPr>
            <p:ph type="subTitle" idx="1"/>
          </p:nvPr>
        </p:nvSpPr>
        <p:spPr/>
        <p:txBody>
          <a:bodyPr/>
          <a:lstStyle/>
          <a:p>
            <a:r>
              <a:t>细胞疗法在静脉瘤治疗中的潜力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细胞疗法在临床试验中的效果</a:t>
            </a:r>
          </a:p>
        </p:txBody>
      </p:sp>
      <p:sp>
        <p:nvSpPr>
          <p:cNvPr id="3" name="Text Placeholder 2"/>
          <p:cNvSpPr>
            <a:spLocks noGrp="1"/>
          </p:cNvSpPr>
          <p:nvPr>
            <p:ph type="body" idx="1"/>
          </p:nvPr>
        </p:nvSpPr>
        <p:spPr/>
        <p:txBody>
          <a:bodyPr/>
          <a:lstStyle/>
          <a:p>
            <a:r>
              <a:t>细胞疗法在临床试验中的安全性</a:t>
            </a:r>
          </a:p>
        </p:txBody>
      </p:sp>
      <p:sp>
        <p:nvSpPr>
          <p:cNvPr id="4" name="Content Placeholder 3"/>
          <p:cNvSpPr>
            <a:spLocks noGrp="1"/>
          </p:cNvSpPr>
          <p:nvPr>
            <p:ph sz="half" idx="2"/>
          </p:nvPr>
        </p:nvSpPr>
        <p:spPr/>
        <p:txBody>
          <a:bodyPr/>
          <a:lstStyle/>
          <a:p>
            <a:r>
              <a:t>1.细胞疗法在静脉瘤治疗中的临床试验显示出较高的安全性，未出现严重的不良反应。</a:t>
            </a:r>
          </a:p>
          <a:p>
            <a:r>
              <a:t>2.治疗后患者的生活质量得到明显提高，疼痛症状明显减轻。</a:t>
            </a:r>
          </a:p>
          <a:p>
            <a:r>
              <a:t>3.长期随访数据显示，细胞疗法对患者的生存期无明显影响，无致癌风险。</a:t>
            </a:r>
          </a:p>
          <a:p/>
        </p:txBody>
      </p:sp>
      <p:sp>
        <p:nvSpPr>
          <p:cNvPr id="5" name="Text Placeholder 4"/>
          <p:cNvSpPr>
            <a:spLocks noGrp="1"/>
          </p:cNvSpPr>
          <p:nvPr>
            <p:ph type="body" idx="3"/>
          </p:nvPr>
        </p:nvSpPr>
        <p:spPr/>
        <p:txBody>
          <a:bodyPr/>
          <a:lstStyle/>
          <a:p>
            <a:r>
              <a:t>细胞疗法对静脉瘤体积的影响</a:t>
            </a:r>
          </a:p>
        </p:txBody>
      </p:sp>
      <p:sp>
        <p:nvSpPr>
          <p:cNvPr id="6" name="Content Placeholder 5"/>
          <p:cNvSpPr>
            <a:spLocks noGrp="1"/>
          </p:cNvSpPr>
          <p:nvPr>
            <p:ph sz="half" idx="4"/>
          </p:nvPr>
        </p:nvSpPr>
        <p:spPr/>
        <p:txBody>
          <a:bodyPr/>
          <a:lstStyle/>
          <a:p>
            <a:r>
              <a:t>1.多数患者在接受细胞疗法后，静脉瘤体积明显缩小。</a:t>
            </a:r>
          </a:p>
          <a:p>
            <a:r>
              <a:t>2.影像学检查结果显示，细胞疗法能够有效促进静脉瘤的血栓形成和纤维化。</a:t>
            </a:r>
          </a:p>
          <a:p>
            <a:r>
              <a:t>3.静脉瘤体积的减小与患者疼痛症状的减轻和生活质量的提高具有相关性。</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https://d.book118.com/546233221044010052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15</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静脉瘤概述</vt:lpstr>
      <vt:lpstr> 静脉瘤概述</vt:lpstr>
      <vt:lpstr> 静脉瘤概述</vt:lpstr>
      <vt:lpstr> 静脉瘤概述</vt:lpstr>
      <vt:lpstr> 细胞疗法的定义</vt:lpstr>
      <vt:lpstr> 细胞疗法的定义</vt:lpstr>
      <vt:lpstr> 细胞疗法的作用机制</vt:lpstr>
      <vt:lpstr> 细胞疗法的作用机制</vt:lpstr>
      <vt:lpstr> 细胞疗法的作用机制</vt:lpstr>
      <vt:lpstr> 细胞疗法的作用机制</vt:lpstr>
      <vt:lpstr> 细胞疗法在临床试验中的效果</vt:lpstr>
      <vt:lpstr> 细胞疗法在临床试验中的效果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2024-09-18T12:53:43.855</cp:lastPrinted>
  <dcterms:created xsi:type="dcterms:W3CDTF">2024-09-18T04:53:43Z</dcterms:created>
  <dcterms:modified xsi:type="dcterms:W3CDTF">2024-09-18T04:53:46Z</dcterms:modified>
</cp:coreProperties>
</file>