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8DD301-C2C9-4487-A52D-8AA67BB29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A5388-7AAC-4A90-853F-BDAAF3F2B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9D2A5A-D0EC-464B-91AF-83412C51C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2D7B0-DE20-444A-87BA-6530B2912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993981-CADE-483C-9F11-7ABE2D3313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9CA2FE-4742-4D51-82BD-A4597C7AF3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6FEE26-58FD-4852-B3DF-ECAEAF677F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B5E527-0F58-4EAF-A93A-C7E53E7ED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867D4C-6693-4184-9D9D-E47E39421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57AA6-E016-4346-91FE-CB4A03F66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0A41B-A6B6-496C-B944-A3674DE7F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33231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脑卒中一级和二级预防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脑卒中概述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脑卒中一级预防措施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脑卒中二级预防策略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脑卒中预防知识普及与教育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脑卒中预防实践经验分享与交流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脑卒中概述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脑卒中是一种急性脑血管疾病，由于脑部血管突然破裂或因血管阻塞导致血液不能流入大脑而引起脑组织损伤。</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主要原因包括高血压、动脉硬化、脑血管狭窄或闭塞、动脉瘤、脑血管畸形、动脉炎等。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发病原因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268" b="92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常见症状包括头痛、呕吐、眩晕、一侧肢体无力或麻木、视力模糊等。严重者可出现意识障碍、昏迷等症状。</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医生通过询问病史、体格检查和必要的影像学检查（如CT、MRI等）来确诊脑卒中。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临床表现与诊断方法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诊断方法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708" r="11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脑卒中可导致瘫痪、失语、认知障碍等严重后遗症，甚至危及生命。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危害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通过一级和二级预防措施，可以降低脑卒中的发病率和复发率，减轻患者痛苦和社会负担。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预防意义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危害与预防意义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脑卒中一级预防措施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定期监测血压，遵循医生建议，合理使用降压药物，将血压控制在正常范围内。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控制高血压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1000" r="11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降低胆固醇水平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5458" r="5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戒烟限酒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9375" r="9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通过饮食调整、增加运动等方式，降低胆固醇水平，减少动脉硬化风险。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戒烟可以降低心脑血管疾病的发生率，限酒可以减少酒精对身体的损害。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控制危险因素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适当增加运动量，如散步、慢跑、游泳等，有助于降低血压、减轻体重、增强心肺功能。</a:t>
            </a:r>
          </a:p>
        </p:txBody>
      </p:sp>
      <p:pic>
        <p:nvPicPr>
          <p:cNvPr id="5" name="Picture 5"/>
          <p:cNvPicPr>
            <a:picLocks noChangeAspect="1"/>
          </p:cNvPicPr>
          <p:nvPr/>
        </p:nvPicPr>
        <p:blipFill>
          <a:blip r:embed="rId2"/>
          <a:srcRect l="21833" r="21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14583" r="14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l="11548" r="1154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增加运动</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保证充足的睡眠时间，避免过度劳累，保持规律的作息习惯。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保持良好作息</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学会调节情绪，减轻工作压力和生活压力，保持心情愉悦。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减少压力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调整生活方式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合理饮食与营养支持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均衡饮食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遵循低盐、低脂、低糖的饮食原则，增加蔬菜、水果、全谷类食物的摄入。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控制体重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保持适当的体重范围，避免肥胖和超重。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补充营养素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适当补充维生素、矿物质等营养素，如叶酸、维生素C等，有助于降低脑卒中风险。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https://d.book118.com/546233231004010033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2024-09-01T10:23:08.861</cp:lastPrinted>
  <dcterms:created xsi:type="dcterms:W3CDTF">2024-09-01T02:23:08Z</dcterms:created>
  <dcterms:modified xsi:type="dcterms:W3CDTF">2024-09-01T02:23:10Z</dcterms:modified>
</cp:coreProperties>
</file>