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3EB6CD-1BE3-40E4-8EAA-B4CC92587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B138D8-75A7-4C0E-9B0F-8827D2180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B886B6-AE54-4A50-86F0-50414CA8B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E3D9A4-BC62-4CAE-A830-27707DC8B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FF67B0-0D38-4F95-8DFE-2FF1A2449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C79927-2049-459D-961D-6373EA128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7664EF-D4A0-4962-AF5E-5F488F5AD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57A49B-24A7-44FF-B854-FC05BE4BF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B9D3A3-3F64-44A9-BD90-EAFF1017B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400EE1-257F-467C-BB75-BFBC9C7E6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C93657-E94C-4138-A376-2A8936F98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624000501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房地产行业工程施工管理的培训方案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工程施工管理基础知识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专业技能提升与拓展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团队协作与领导力培养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57" b="255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适应行业发展需求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随着房地产行业的快速发展，对工程施工管理的专业化、精细化要求不断提高，培训旨在提升从业人员的专业素质和技能水平。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解决现实问题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针对当前房地产工程施工管理中存在的突出问题，如进度延误、质量不达标、安全隐患等，通过培训改进管理方式，提高管理效率。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提升企业竞争力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通过系统培训，增强企业在工程施工管理方面的软实力，进而提升企业的整体竞争力，实现可持续发展。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培训要求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具备一定的工程施工基础知识。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具备较强的学习能力和实践意愿。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对房地产行业发展趋势及政策法规有一定了解。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培训对象：房地产开发商、施工单位、监理单位等从事工程施工管理的相关人员。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培训对象及要求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房地产行业概述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近年来，房地产行业持续保持快速增长，市场规模不断扩大，成为国民经济的重要支柱产业。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目前，房地产行业已形成多元化、专业化的发展格局，包括房地产开发、物业管理、中介服务等多个子领域。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行业结构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随着城市化进程的加速和居民消费升级，房地产行业将继续保持增长态势，并向智能化、绿色化、服务化方向发展。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房地产税收政策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政府对房地产市场实行多环节的税收政策，包括土地出让金、契税、个人所得税等，以调节市场供求关系。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土地政策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国家实行严格的土地管理制度，对房地产开发用地进行规划和审批，确保土地资源的合理利用。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住房保障政策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政府通过建设保障性住房、实施住房租赁市场改革等措施，保障居民基本住房需求。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50" r="1675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542" r="1654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行业政策法规解读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案例启示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从成功和失败案例中提炼经验教训，为培训学员提供有益的参考和借鉴。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介绍一些在房地产行业取得成功的典型案例，如万科、碧桂园等大型房地产企业的成功经验和创新举措。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失败案例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分析一些在房地产行业中失败的案例，如某些企业因盲目扩张、资金链断裂等原因导致破产或经营困难。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典型案例分析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工程施工管理基础知识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75" r="163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施工组织设计原则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确保施工组织的合理性、高效性和经济性，遵循科学、规范、可行的原则。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施工进度计划编制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根据工程特点、合同要求及资源条件，编制切实可行的施工进度计划，明确各阶段的任务、时间和资源需求。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进度控制方法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通过动态监测、定期评估和调整优化等手段，确保施工进度按计划进行，实现工程按期交付。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施工组织设计与进度控制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依据国家和行业标准，结合企业实际情况，构建完善的质量管理体系，明确质量管理目标、职责和流程。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质量管理体系构建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制定并执行严格的质量控制措施，包括原材料检验、过程监控和成品验收等环节，确保工程质量符合设计要求和相关标准。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通过质量数据分析、经验教训总结等方式，持续改进质量管理体系和流程，提高工程质量水平。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质量改进与持续提升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质量管理体系建立与实施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贯彻“安全第一、预防为主”的方针，建立健全安全生产管理体系，确保施工过程中的安全与健康。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制定并执行各项安全操作规范，包括设备使用、高处作业、电气安全等方面，提高员工的安全意识和操作技能。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定期开展安全检查，及时发现并整改潜在的安全隐患，确保施工过程中的安全可控。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安全检查与隐患排查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安全生产管理规范及操作要点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https://d.book118.com/546240005010010050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2024-09-15T03:34:34.350</cp:lastPrinted>
  <dcterms:created xsi:type="dcterms:W3CDTF">2024-09-14T19:34:34Z</dcterms:created>
  <dcterms:modified xsi:type="dcterms:W3CDTF">2024-09-14T19:34:36Z</dcterms:modified>
</cp:coreProperties>
</file>