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E446C-9F5A-4728-B8A6-DDED270E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1F0D7-DED7-4D7A-8DB2-CF0DFE1F5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19010-9CC7-4E77-B5E0-53416C56D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821DF-3398-464B-AACF-A6F3003A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E8D21-97A4-4943-A08A-4D709039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D1EBA-42C3-45AF-ADA0-F4CF9741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1F525-1B7E-474A-806E-0B65E665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450A9-BD50-4D51-876D-B97A8280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FFFB4-E4B3-4275-B8D4-AC74676D4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099C5-9A4F-4A26-95AC-EC63A1C6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B2E16-2BA6-48D9-AA7B-F73639580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41211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护理教育的经历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护理教育的发展历程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我的护理教育经历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83" r="34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培养具备专业护理知识和技能的医疗工作者，为患者提供高质量的护理服务。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通过分享个人或他人的护理教育经历，探讨护理教育的挑战、机遇和未来发展趋势。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经历分享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随着医疗技术的进步和人口老龄化，护理行业在医疗体系中的地位逐渐提升，对护理人才的需求不断增加。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如何培养具备创新能力和跨学科知识的护理人才，以适应不断变化的医疗环境。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背景信息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14" b="257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26" b="293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早期的护理教育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早期的护理教育可以追溯到中世纪的修道院，修女们在照顾病人的过程中积累了丰富的护理经验，并开始传授给其他修女。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教会组织的影响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教会组织在早期护理教育中发挥了重要作用，通过建立医院和修道院，为病人提供医疗和护理服务，同时也培养了第一批专业的护士。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护理学校的兴起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随着医学和护理技术的发展，护理学校开始兴起，最早的护理学校之一是1859年在美国成立的纽约医院和诊所学校。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护理教育标准的制定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为了提高护理教育的质量和培养合格的护士，各国开始制定护理教育标准，规范课程设置、教学方法和评价方式。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高等护理教育的出现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随着护理学科的发展和人们对护理人才需求的提高，高等护理教育逐渐兴起，培养了更高层次的护理人才。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护理学科的独立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随着医学的进步和人们对护理需求的增加，护理学逐渐成为一个独立的学科，开始拥有自己的专业知识和技能体系。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现代护理教育的兴起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全球范围内的普及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护理教育在全球范围内得到普及，各国纷纷建立完善的护理教育体系，培养具备专业知识和技能的护士。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教育模式的创新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随着教育技术的发展，护理教育开始采用多元化的教学模式，如在线教育、模拟训练等，以提高教学质量和学生的学习效果。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口老龄化、疾病谱的变化以及医疗技术的进步，护理教育将更加注重老年护理、慢性病管理、康复护理等领域的发展，培养具备跨学科知识和技能的护理人才。同时，随着全球化的发展，国际间的护理教育交流与合作也将进一步加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护理教育的现状与未来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我的护理教育经历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https://d.book118.com/546241211011010101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2024-09-25T10:31:20.088</cp:lastPrinted>
  <dcterms:created xsi:type="dcterms:W3CDTF">2024-09-25T02:31:20Z</dcterms:created>
  <dcterms:modified xsi:type="dcterms:W3CDTF">2024-09-25T02:31:22Z</dcterms:modified>
</cp:coreProperties>
</file>