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807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3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8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481013" y="1279525"/>
            <a:ext cx="6140450" cy="3454400"/>
          </a:xfrm>
        </p:spPr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image" Target="../media/image2.png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image" Target="../media/image2.png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image" Target="../media/image4.png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256AB-26FC-4377-8E26-D4AEE7A4F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EBD8F-8A50-43AA-BD5F-F0179FA0E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A4834-F3D8-4D4C-8FA1-F0763D65B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3ED10-D593-4E50-9688-B7A46165A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62405-7E38-4C03-BD64-29877739A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E039F5-B561-4521-B27C-C51DECE66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2E24A-0F63-4A72-AD4A-24DC54B13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37C96-1934-4DBF-827C-73DFA43A6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C49E1-4F76-4A3F-B4AA-749E3E404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C9C79-ADC2-4493-88B4-39DC72AA1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1C111-A022-4A0E-AFB4-E7592C57F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57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672" name="矩形 20"/>
          <p:cNvSpPr/>
          <p:nvPr>
            <p:custDataLst>
              <p:tags r:id="rId6"/>
            </p:custDataLst>
          </p:nvPr>
        </p:nvSpPr>
        <p:spPr>
          <a:xfrm>
            <a:off x="951015" y="5405625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4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676" name="署名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513715" y="5615940"/>
            <a:ext cx="3417570" cy="44958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13715" y="2824480"/>
            <a:ext cx="8317865" cy="15259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1970" y="2364105"/>
            <a:ext cx="8310245" cy="460375"/>
          </a:xfrm>
          <a:prstGeom prst="rect">
            <a:avLst/>
          </a:prstGeom>
          <a:noFill/>
          <a:ln>
            <a:noFill/>
          </a:ln>
        </p:spPr>
        <p:txBody>
          <a:bodyPr wrap="square" lIns="10795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1" u="none" strike="noStrike" kern="1200" cap="none" spc="1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8" name="矩形 9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0" name="矩形 8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矩形 26"/>
          <p:cNvSpPr/>
          <p:nvPr>
            <p:custDataLst>
              <p:tags r:id="rId3"/>
            </p:custDataLst>
          </p:nvPr>
        </p:nvSpPr>
        <p:spPr>
          <a:xfrm>
            <a:off x="660401" y="1038860"/>
            <a:ext cx="3183812" cy="32385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04" name="直角三角形 7"/>
          <p:cNvSpPr/>
          <p:nvPr>
            <p:custDataLst>
              <p:tags r:id="rId4"/>
            </p:custDataLst>
          </p:nvPr>
        </p:nvSpPr>
        <p:spPr>
          <a:xfrm flipH="1">
            <a:off x="3581400" y="1133402"/>
            <a:ext cx="145473" cy="145473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63" name="그래픽 14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t="74764"/>
          <a:stretch>
            <a:fillRect/>
          </a:stretch>
        </p:blipFill>
        <p:spPr>
          <a:xfrm flipH="1">
            <a:off x="7261315" y="1039154"/>
            <a:ext cx="4315279" cy="246221"/>
          </a:xfrm>
          <a:prstGeom prst="rect">
            <a:avLst/>
          </a:prstGeom>
        </p:spPr>
      </p:pic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2294890" y="833755"/>
            <a:ext cx="1549400" cy="5289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0" i="1" u="none" strike="noStrike" kern="1200" cap="all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731526" y="628260"/>
            <a:ext cx="1432223" cy="737333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7" name="그래픽 1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t="74764"/>
          <a:stretch>
            <a:fillRect/>
          </a:stretch>
        </p:blipFill>
        <p:spPr>
          <a:xfrm>
            <a:off x="1070700" y="891834"/>
            <a:ext cx="4315279" cy="246221"/>
          </a:xfrm>
          <a:prstGeom prst="rect">
            <a:avLst/>
          </a:prstGeom>
        </p:spPr>
      </p:pic>
      <p:sp>
        <p:nvSpPr>
          <p:cNvPr id="1048716" name="矩形 28"/>
          <p:cNvSpPr/>
          <p:nvPr>
            <p:custDataLst>
              <p:tags r:id="rId5"/>
            </p:custDataLst>
          </p:nvPr>
        </p:nvSpPr>
        <p:spPr>
          <a:xfrm>
            <a:off x="919661" y="584267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18" name="矩形 29"/>
          <p:cNvSpPr/>
          <p:nvPr>
            <p:custDataLst>
              <p:tags r:id="rId6"/>
            </p:custDataLst>
          </p:nvPr>
        </p:nvSpPr>
        <p:spPr>
          <a:xfrm>
            <a:off x="1174592" y="574156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0" name="矩形 26"/>
          <p:cNvSpPr/>
          <p:nvPr>
            <p:custDataLst>
              <p:tags r:id="rId7"/>
            </p:custDataLst>
          </p:nvPr>
        </p:nvSpPr>
        <p:spPr>
          <a:xfrm>
            <a:off x="6912610" y="4759960"/>
            <a:ext cx="4297680" cy="245745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72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4753204" y="1138056"/>
            <a:ext cx="6457086" cy="285540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0" b="0" i="1" u="none" strike="noStrike" kern="1200" cap="none" spc="0" normalizeH="0" baseline="0" noProof="1">
                <a:ln w="3175">
                  <a:noFill/>
                </a:ln>
                <a:solidFill>
                  <a:schemeClr val="tx1"/>
                </a:soli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4753204" y="3889320"/>
            <a:ext cx="6457086" cy="1417825"/>
          </a:xfrm>
          <a:prstGeom prst="rect">
            <a:avLst/>
          </a:prstGeom>
          <a:noFill/>
        </p:spPr>
        <p:txBody>
          <a:bodyPr wrap="square" lIns="0" tIns="0" rIns="7200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矩形 11"/>
          <p:cNvSpPr/>
          <p:nvPr>
            <p:custDataLst>
              <p:tags r:id="rId5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38" name="矩形 12"/>
          <p:cNvSpPr/>
          <p:nvPr>
            <p:custDataLst>
              <p:tags r:id="rId6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46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235065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4"/>
            <p:custDataLst>
              <p:tags r:id="rId6"/>
            </p:custDataLst>
          </p:nvPr>
        </p:nvSpPr>
        <p:spPr>
          <a:xfrm>
            <a:off x="608330" y="1384300"/>
            <a:ext cx="5342255" cy="4451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矩形 11"/>
          <p:cNvSpPr/>
          <p:nvPr>
            <p:custDataLst>
              <p:tags r:id="rId7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58" name="矩形 10"/>
          <p:cNvSpPr/>
          <p:nvPr>
            <p:custDataLst>
              <p:tags r:id="rId8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矩形 11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0" name="矩形 12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82" name="矩形 8"/>
          <p:cNvSpPr/>
          <p:nvPr>
            <p:custDataLst>
              <p:tags r:id="rId2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pic>
        <p:nvPicPr>
          <p:cNvPr id="2097175" name="图片 9" descr="演示文稿2_0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0" name="矩形 8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2" name="矩形 7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794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演示文稿2_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2" name="矩形 7"/>
          <p:cNvSpPr/>
          <p:nvPr>
            <p:custDataLst>
              <p:tags r:id="rId3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4" name="矩形 10"/>
          <p:cNvSpPr/>
          <p:nvPr>
            <p:custDataLst>
              <p:tags r:id="rId4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8" descr="演示文稿2_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16" name="矩形 26"/>
          <p:cNvSpPr/>
          <p:nvPr>
            <p:custDataLst>
              <p:tags r:id="rId3"/>
            </p:custDataLst>
          </p:nvPr>
        </p:nvSpPr>
        <p:spPr>
          <a:xfrm>
            <a:off x="527685" y="3729990"/>
            <a:ext cx="6919595" cy="368300"/>
          </a:xfrm>
          <a:prstGeom prst="rect">
            <a:avLst/>
          </a:prstGeom>
          <a:gradFill>
            <a:gsLst>
              <a:gs pos="0">
                <a:schemeClr val="accent4"/>
              </a:gs>
              <a:gs pos="100000">
                <a:schemeClr val="accent1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pic>
        <p:nvPicPr>
          <p:cNvPr id="2097183" name="그래픽 1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t="74764"/>
          <a:stretch>
            <a:fillRect/>
          </a:stretch>
        </p:blipFill>
        <p:spPr>
          <a:xfrm>
            <a:off x="527775" y="574969"/>
            <a:ext cx="4315279" cy="246221"/>
          </a:xfrm>
          <a:prstGeom prst="rect">
            <a:avLst/>
          </a:prstGeom>
        </p:spPr>
      </p:pic>
      <p:sp>
        <p:nvSpPr>
          <p:cNvPr id="1048818" name="矩形 20"/>
          <p:cNvSpPr/>
          <p:nvPr>
            <p:custDataLst>
              <p:tags r:id="rId6"/>
            </p:custDataLst>
          </p:nvPr>
        </p:nvSpPr>
        <p:spPr>
          <a:xfrm>
            <a:off x="951015" y="5405858"/>
            <a:ext cx="98288" cy="9828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0" name="矩形 22"/>
          <p:cNvSpPr/>
          <p:nvPr>
            <p:custDataLst>
              <p:tags r:id="rId7"/>
            </p:custDataLst>
          </p:nvPr>
        </p:nvSpPr>
        <p:spPr>
          <a:xfrm>
            <a:off x="852574" y="5405625"/>
            <a:ext cx="98288" cy="982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cs typeface="MiSans" panose="00000500000000000000" charset="-122"/>
            </a:endParaRPr>
          </a:p>
        </p:txBody>
      </p:sp>
      <p:sp>
        <p:nvSpPr>
          <p:cNvPr id="1048822" name="署名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513715" y="5615940"/>
            <a:ext cx="1908810" cy="4495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513715" y="2824480"/>
            <a:ext cx="7420610" cy="15259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800" b="0" i="1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6" descr="演示文稿2_02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  <a:prstDash val="sysDash"/>
          </a:ln>
        </p:spPr>
      </p:pic>
      <p:sp>
        <p:nvSpPr>
          <p:cNvPr id="1048654" name="矩形 11"/>
          <p:cNvSpPr/>
          <p:nvPr>
            <p:custDataLst>
              <p:tags r:id="rId14"/>
            </p:custDataLst>
          </p:nvPr>
        </p:nvSpPr>
        <p:spPr>
          <a:xfrm>
            <a:off x="375151" y="578683"/>
            <a:ext cx="254931" cy="25493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6" name="矩形 12"/>
          <p:cNvSpPr/>
          <p:nvPr>
            <p:custDataLst>
              <p:tags r:id="rId15"/>
            </p:custDataLst>
          </p:nvPr>
        </p:nvSpPr>
        <p:spPr>
          <a:xfrm>
            <a:off x="630082" y="477572"/>
            <a:ext cx="98985" cy="9898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bg1"/>
              </a:solidFill>
              <a:cs typeface="MiSans" panose="00000500000000000000" charset="-122"/>
            </a:endParaRPr>
          </a:p>
        </p:txBody>
      </p: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74306" y="606671"/>
            <a:ext cx="10515600" cy="5837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74306" y="1423358"/>
            <a:ext cx="10515600" cy="47536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797" r:id="rId2"/>
    <p:sldLayoutId id="2147501798" r:id="rId3"/>
    <p:sldLayoutId id="2147501799" r:id="rId4"/>
    <p:sldLayoutId id="2147501800" r:id="rId5"/>
    <p:sldLayoutId id="2147501801" r:id="rId6"/>
    <p:sldLayoutId id="2147501802" r:id="rId7"/>
    <p:sldLayoutId id="2147501803" r:id="rId8"/>
    <p:sldLayoutId id="2147501804" r:id="rId9"/>
    <p:sldLayoutId id="2147501805" r:id="rId10"/>
    <p:sldLayoutId id="214750180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4201213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河北医科大学毕业设计</a:t>
            </a:r>
            <a:endParaRPr lang="zh-CN" altLang="en-US"/>
          </a:p>
        </p:txBody>
      </p:sp>
      <p:sp>
        <p:nvSpPr>
          <p:cNvPr id="1048652" name="文本占位符 6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89167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Catalog</a:t>
            </a:r>
            <a:endParaRPr lang="zh-CN" altLang="en-US"/>
          </a:p>
        </p:txBody>
      </p:sp>
      <p:sp>
        <p:nvSpPr>
          <p:cNvPr id="10488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4" name="序号"/>
          <p:cNvSpPr txBox="1"/>
          <p:nvPr>
            <p:custDataLst>
              <p:tags r:id="rId5"/>
            </p:custDataLst>
          </p:nvPr>
        </p:nvSpPr>
        <p:spPr>
          <a:xfrm>
            <a:off x="1017270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01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56" name="标题"/>
          <p:cNvSpPr txBox="1"/>
          <p:nvPr>
            <p:custDataLst>
              <p:tags r:id="rId6"/>
            </p:custDataLst>
          </p:nvPr>
        </p:nvSpPr>
        <p:spPr>
          <a:xfrm>
            <a:off x="1017270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单击此处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添加目录标题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7"/>
            </p:custDataLst>
          </p:nvPr>
        </p:nvCxnSpPr>
        <p:spPr>
          <a:xfrm>
            <a:off x="112268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序号"/>
          <p:cNvSpPr txBox="1"/>
          <p:nvPr>
            <p:custDataLst>
              <p:tags r:id="rId8"/>
            </p:custDataLst>
          </p:nvPr>
        </p:nvSpPr>
        <p:spPr>
          <a:xfrm>
            <a:off x="4802505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02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0" name="标题"/>
          <p:cNvSpPr txBox="1"/>
          <p:nvPr>
            <p:custDataLst>
              <p:tags r:id="rId9"/>
            </p:custDataLst>
          </p:nvPr>
        </p:nvSpPr>
        <p:spPr>
          <a:xfrm>
            <a:off x="4802505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毕业设计背景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1" name="直接连接符 74"/>
          <p:cNvCxnSpPr/>
          <p:nvPr>
            <p:custDataLst>
              <p:tags r:id="rId10"/>
            </p:custDataLst>
          </p:nvPr>
        </p:nvCxnSpPr>
        <p:spPr>
          <a:xfrm>
            <a:off x="4907915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8587740" y="17964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03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8587740" y="26993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毕业设计内容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3" name="直接连接符 79"/>
          <p:cNvCxnSpPr/>
          <p:nvPr>
            <p:custDataLst>
              <p:tags r:id="rId13"/>
            </p:custDataLst>
          </p:nvPr>
        </p:nvCxnSpPr>
        <p:spPr>
          <a:xfrm>
            <a:off x="8693150" y="26670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序号"/>
          <p:cNvSpPr txBox="1"/>
          <p:nvPr>
            <p:custDataLst>
              <p:tags r:id="rId14"/>
            </p:custDataLst>
          </p:nvPr>
        </p:nvSpPr>
        <p:spPr>
          <a:xfrm>
            <a:off x="1017270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04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68" name="标题"/>
          <p:cNvSpPr txBox="1"/>
          <p:nvPr>
            <p:custDataLst>
              <p:tags r:id="rId15"/>
            </p:custDataLst>
          </p:nvPr>
        </p:nvSpPr>
        <p:spPr>
          <a:xfrm>
            <a:off x="1017270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毕业设计方法和技巧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5" name="直接连接符 102"/>
          <p:cNvCxnSpPr/>
          <p:nvPr>
            <p:custDataLst>
              <p:tags r:id="rId16"/>
            </p:custDataLst>
          </p:nvPr>
        </p:nvCxnSpPr>
        <p:spPr>
          <a:xfrm>
            <a:off x="1122680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17"/>
            </p:custDataLst>
          </p:nvPr>
        </p:nvSpPr>
        <p:spPr>
          <a:xfrm>
            <a:off x="4802505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05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2" name="标题"/>
          <p:cNvSpPr txBox="1"/>
          <p:nvPr>
            <p:custDataLst>
              <p:tags r:id="rId18"/>
            </p:custDataLst>
          </p:nvPr>
        </p:nvSpPr>
        <p:spPr>
          <a:xfrm>
            <a:off x="4802505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毕业设计成果和评价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7" name="直接连接符 107"/>
          <p:cNvCxnSpPr/>
          <p:nvPr>
            <p:custDataLst>
              <p:tags r:id="rId19"/>
            </p:custDataLst>
          </p:nvPr>
        </p:nvCxnSpPr>
        <p:spPr>
          <a:xfrm>
            <a:off x="4907915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20"/>
            </p:custDataLst>
          </p:nvPr>
        </p:nvSpPr>
        <p:spPr>
          <a:xfrm>
            <a:off x="8587740" y="4311015"/>
            <a:ext cx="2976245" cy="8788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791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 lang="en-US" altLang="zh-CN" sz="4800" i="1">
                <a:ln w="3175">
                  <a:noFill/>
                </a:ln>
                <a:effectLst/>
                <a:latin typeface="+mj-ea"/>
                <a:ea typeface="+mj-ea"/>
                <a:cs typeface="MiSans" panose="00000500000000000000" charset="-122"/>
                <a:sym typeface="+mn-ea"/>
              </a:rPr>
              <a:t>06</a:t>
            </a:r>
            <a:endParaRPr lang="en-US" altLang="zh-CN" sz="4800" i="1">
              <a:ln w="3175">
                <a:noFill/>
              </a:ln>
              <a:effectLst/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1"/>
            </p:custDataLst>
          </p:nvPr>
        </p:nvSpPr>
        <p:spPr>
          <a:xfrm>
            <a:off x="8587740" y="5213984"/>
            <a:ext cx="2976245" cy="1172845"/>
          </a:xfrm>
          <a:prstGeom prst="rect">
            <a:avLst/>
          </a:prstGeom>
          <a:noFill/>
        </p:spPr>
        <p:txBody>
          <a:bodyPr wrap="square" lIns="71755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>
                <a:latin typeface="+mj-ea"/>
                <a:ea typeface="+mj-ea"/>
                <a:cs typeface="MiSans" panose="00000500000000000000" charset="-122"/>
                <a:sym typeface="+mn-ea"/>
              </a:rPr>
              <a:t>毕业设计经验和展望</a:t>
            </a:r>
            <a:endParaRPr lang="zh-CN" altLang="en-US" sz="28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cxnSp>
        <p:nvCxnSpPr>
          <p:cNvPr id="3145739" name="直接连接符 112"/>
          <p:cNvCxnSpPr/>
          <p:nvPr>
            <p:custDataLst>
              <p:tags r:id="rId22"/>
            </p:custDataLst>
          </p:nvPr>
        </p:nvCxnSpPr>
        <p:spPr>
          <a:xfrm>
            <a:off x="8693150" y="5181600"/>
            <a:ext cx="2112645" cy="0"/>
          </a:xfrm>
          <a:prstGeom prst="line">
            <a:avLst/>
          </a:prstGeom>
          <a:ln w="635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https://d.book118.com/546242012132010034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6.65&quot;,&quot;top&quot;:&quot;120.25&quot;,&quot;width&quot;:&quot;708.25&quot;,&quot;height&quot;:&quot;249.75&quot;}"/>
  <p:tag name="KSO_WM_SLIDE_ID" val="custom2023030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  <p:tag name="KSO_WM_TEMPLATE_THUMBS_INDEX" val="1、11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atalog"/>
  <p:tag name="KSO_WM_UNIT_TYPE" val="b"/>
  <p:tag name="KSO_WM_UNIT_VALUE" val="17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 添加目录标题"/>
  <p:tag name="KSO_WM_UNIT_TYPE" val="l_h_a"/>
  <p:tag name="KSO_WM_UNIT_VALUE" val="24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41.75,&quot;width&quot;:858.6}"/>
  <p:tag name="KSO_WM_TAG_VERSION" val="1.0"/>
  <p:tag name="KSO_WM_TEMPLATE_CATEGORY" val="custom"/>
  <p:tag name="KSO_WM_TEMPLATE_INDEX" val="20230301"/>
  <p:tag name="KSO_WM_UNIT_COMPATIBLE" val="0"/>
  <p:tag name="KSO_WM_UNIT_DIAGRAM_ISNUMVISUAL" val="0"/>
  <p:tag name="KSO_WM_UNIT_DIAGRAM_ISREFERUNIT" val="0"/>
  <p:tag name="KSO_WM_UNIT_HIGHLIGHT" val="0"/>
  <p:tag name="KSO_WM_UNIT_ID" val="custom20230301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9">
      <a:dk1>
        <a:sysClr val="windowText" lastClr="000000"/>
      </a:dk1>
      <a:lt1>
        <a:sysClr val="window" lastClr="FFFFFF"/>
      </a:lt1>
      <a:dk2>
        <a:srgbClr val="010437"/>
      </a:dk2>
      <a:lt2>
        <a:srgbClr val="EFEFFF"/>
      </a:lt2>
      <a:accent1>
        <a:srgbClr val="00B050"/>
      </a:accent1>
      <a:accent2>
        <a:srgbClr val="128E96"/>
      </a:accent2>
      <a:accent3>
        <a:srgbClr val="256BDB"/>
      </a:accent3>
      <a:accent4>
        <a:srgbClr val="3F48EF"/>
      </a:accent4>
      <a:accent5>
        <a:srgbClr val="6124D1"/>
      </a:accent5>
      <a:accent6>
        <a:srgbClr val="A67BFD"/>
      </a:accent6>
      <a:hlink>
        <a:srgbClr val="0563C1"/>
      </a:hlink>
      <a:folHlink>
        <a:srgbClr val="954F72"/>
      </a:folHlink>
    </a:clrScheme>
    <a:fontScheme name="自定义 19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Bold</vt:lpstr>
      <vt:lpstr>MiSans</vt:lpstr>
      <vt:lpstr>Wingdings</vt:lpstr>
      <vt:lpstr>Calibri Light</vt:lpstr>
      <vt:lpstr>Office Theme</vt:lpstr>
      <vt:lpstr>河北医科大学毕业设计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2024-09-03T21:11:46.866</cp:lastPrinted>
  <dcterms:created xsi:type="dcterms:W3CDTF">2024-09-03T13:11:46Z</dcterms:created>
  <dcterms:modified xsi:type="dcterms:W3CDTF">2024-09-03T13:11:49Z</dcterms:modified>
</cp:coreProperties>
</file>