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D73AC-19A0-4BE9-92CA-09637D127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8761D-FCF1-4CF0-AF39-53087BB13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B3655-4F76-40F5-B44A-3415C42F9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31D9D-FA93-41E3-9536-C69025B33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AE712D-2B55-4B20-9CD1-E70B0086E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33C186-0DDE-41D4-BEC9-7DF490232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1A3653-31FF-42BF-B01F-210A8B3B7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9058F-FCC6-4226-B97C-9F873A3AB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F2DD3-188F-436E-B7F8-61351DB1E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43F9B-0F50-4E63-8FA5-1126BE588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BBCA7-4510-4537-82B5-A6A2E1784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420442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2024嗅觉赛道数据洞察报告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嗅觉赛道市场概述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技术创新与突破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嗅觉技术在近年来得到了迅速发展，广泛应用于医疗、环保、安全等领域。随着技术的进步和市场需求的增长，嗅觉赛道逐渐成为一个备受关注的领域。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本报告旨在通过数据洞察，深入了解嗅觉赛道的现状、发展趋势和竞争格局，为相关企业和投资者提供决策支持。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本报告主要关注嗅觉赛道的发展情况，包括技术发展、市场应用、竞争格局等方面。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由于数据来源和时间限制，本报告可能无法涵盖所有相关信息，且部分数据可能存在误差或遗漏。因此，本报告的分析结果仅供参考，实际决策需结合具体情况进行深入研究和判断。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嗅觉赛道市场概述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嗅觉赛道是指通过技术手段模拟或增强人类嗅觉体验的领域，包括电子鼻、气味合成、气味存储与再现等技术应用。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根据技术应用和产品形态的不同，嗅觉赛道可以分为电子鼻、气味合成、气味存储与再现等不同类别。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嗅觉赛道定义与分类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嗅觉赛道分类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嗅觉赛道定义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2" r="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全球嗅觉赛道市场规模持续增长，预计到2024年将达到数十亿美元。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国内嗅觉赛道市场规模相对较小，但增长迅速，未来市场潜力巨大。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国内市场规模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嗅觉赛道市场规模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技术创新推动市场发展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随着技术的不断进步，嗅觉赛道将迎来更多的创新应用，推动市场快速发展。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跨界融合拓展应用场景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嗅觉赛道将与医疗、美妆、食品等领域进行跨界融合，拓展应用场景，提升市场空间。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个性化需求驱动市场细分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随着消费者对个性化需求的提升，嗅觉赛道将出现更多细分市场，满足不同消费者的需求。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嗅觉赛道市场发展趋势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用户洞察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女性用户占据主导地位，占比约为60%。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用户主要集中在25-35岁之间，占比约为70%。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用户主要集中在大城市，其中一线城市用户占比约为40%，二线城市用户占比约为30%。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用户主要为学生和白领阶层，其中学生占比约为40%，白领占比约为30%。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品质需求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体验需求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771" r="477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4984" r="2498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用户对嗅觉产品的品质要求较高，重视产品的安全性和有效性。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用户对嗅觉产品的使用体验有较高要求，希望产品能够带来舒适、愉悦的感受。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用户希望通过嗅觉产品满足自己的情感需求，如放松心情、缓解压力等。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部分用户希望通过嗅觉产品来提升社交形象，满足社交需求。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98899" y="4348782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434289" y="4695949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19694" y="4655430"/>
            <a:ext cx="381761" cy="447579"/>
            <a:chOff x="9119694" y="4655430"/>
            <a:chExt cx="381761" cy="447579"/>
          </a:xfrm>
        </p:grpSpPr>
        <p:sp>
          <p:nvSpPr>
            <p:cNvPr id="18" name="Freeform 18"/>
            <p:cNvSpPr/>
            <p:nvPr/>
          </p:nvSpPr>
          <p:spPr>
            <a:xfrm>
              <a:off x="9193893" y="4655430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19694" y="4658096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867036" y="1586060"/>
            <a:ext cx="17811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使用习惯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61308" y="1962862"/>
            <a:ext cx="2295525" cy="1095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用户使用嗅觉产品的频率较高，每周使用次数约为3-4次。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93571" y="4932679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4942" y="5279767"/>
            <a:ext cx="2295525" cy="108422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用户在选择嗅觉产品时，更倾向于选择知名品牌和有口碑的产品。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266388" y="1342620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信息获取渠道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275012" y="1665025"/>
            <a:ext cx="2301549" cy="98163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用户获取嗅觉产品信息的渠道主要是社交媒体、电商平台和线下实体店。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1570" y="424724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770193" y="4610564"/>
            <a:ext cx="229552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用户对嗅觉产品的忠诚度较高，会持续使用自己喜欢的品牌和产品。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用户行为分析</a:t>
              </a:r>
            </a:p>
          </p:txBody>
        </p:sp>
      </p:grpSp>
      <p:sp>
        <p:nvSpPr>
          <p:cNvPr id="54" name="Freeform 54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市场份额占比最高，产品线丰富，品牌知名度高。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拥有强大的渠道优势，销售网络遍布全国。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技术实力雄厚，创新能力突出，近年来市场份额增长迅速。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https://d.book118.com/546242044225010033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2024-09-02T16:00:39.723</cp:lastPrinted>
  <dcterms:created xsi:type="dcterms:W3CDTF">2024-09-02T08:00:39Z</dcterms:created>
  <dcterms:modified xsi:type="dcterms:W3CDTF">2024-09-02T08:00:41Z</dcterms:modified>
</cp:coreProperties>
</file>