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4CEF48-C5EE-40BF-88BA-F6D10B094F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F6BB0E-177B-4DE0-9F5F-78335680F2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0A6BD1-EC6E-4BF1-A28C-93C5F4AD60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48DF0C1-0776-4867-8D7B-C025CF1991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BEEEE9-39BA-4A7D-9F6E-450F35A117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701E1A-87A4-4FA9-9B41-7E59F886C0F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35159A-1BEA-4FD7-BD3F-7994D5249F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ACD4F1-6345-4CA3-A236-66CACEAC15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48C63D-46AA-4CF4-9C32-E4D3A7E8AE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0A4238-9801-4BDD-B6D2-D9DEBFE9E8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F1AC7B-986A-4A9F-B080-FA1F5DA8B2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6243054104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社区护理学ppt模版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社区护理学概述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社区护理学的基本原则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社区护理学的服务内容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社区护理学的实践模式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社区护理学的未来发展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社区护理学案例分享</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社区护理学概述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社区护理学是一门研究如何通过护理实践来促进和维护社区中个人和群体的健康，以及预防和控制疾病的学科。</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社区护理学具有综合性、实践性、独立性和合作性的特点，强调以社区为重点，以人群为基础，通过评估和干预来满足社区居民的健康需求。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624" b="462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社区护理学的历史与发展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起源</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社区护理学起源于20世纪中期，当时人们开始意识到社区层面的健康问题需要得到关注和解决。</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发展历程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随着时间的推移，社区护理学的理论和实践不断得到完善和发展，逐渐形成了独立的学科体系。</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未来展望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随着社会的发展和人口老龄化的加剧，社区护理学的需求将会更加迫切，未来的发展前景也将更加广阔。</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通过社区护理实践，可以有效地预防和控制疾病，提高居民的健康水平。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提高居民健康水平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500" r="16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促进社会和谐发展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417" r="164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培养专业人才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社区护理学关注整个社区居民的健康需求，有助于促进社区的和谐发展。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社区护理学的教育和培训有助于培养具备专业知识和技能的护理人才，为社区提供更好的服务。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社区护理学的重要性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社区护理学的基本原则</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067" r="2606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885" r="2988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社区护理学强调以人的需求为中心，关注居民的健康问题和生活质量，提供个性化的护理服务。</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关注人的需求</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社区护理人员应尊重居民的权利，保护个人隐私，确保居民在接受护理服务过程中的合法权益。</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尊重人的权利</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以人为本的原则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预防为主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社区护理学强调预防保健的重要性，通过健康教育、预防接种等方式提高居民的自我保健意识和能力。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早期干预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对潜在的健康问题或疾病风险进行早期识别和干预，以降低发病率和死亡率。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112" r="2711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预防为主的原则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社区护理学需要与医疗、康复、教育等多个领域进行合作，共同为居民提供全面的健康服务。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多学科合作</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通过协调和整合资源，实现资源共享，提高社区护理服务的效率和质量。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资源共享</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协调合作的原则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750" r="257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公平性</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社区护理服务应公平地覆盖所有居民，不论其社会地位、经济状况或健康状况。</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效益性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社区护理服务应以最少的资源投入获得最大的健康效益，实现经济效益和社会效益的统一。</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公平效益的原则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社区护理学的服务内容</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健康教育是社区护理学的重要组成部分，旨在提高居民的健康意识和自我保健能力。</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健康教育通过开展各种形式的宣传活动，如讲座、展览、健康咨询等，向居民普及健康知识，帮助他们了解疾病的预防、控制和自我保健方法，从而降低患病风险，提高生活质量。</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健康教育</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预防保健是社区护理学的核心任务之一，旨在通过一系列预防措施来降低社区居民的患病风险。</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预防保健工作包括定期开展健康检查、疫苗接种、慢性病管理、危险因素干预等，以预防和控制疾病的发生和发展。此外，预防保健还关注居民的生活方式、饮食习惯、运动习惯等方面，提供个性化的健康指导。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预防保健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康复护理是社区护理学的重要环节，旨在帮助患者恢复身体功能和日常生活能力。</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康复护理工作包括对患者进行评估、制定康复计划、实施康复措施等，以促进患者的身体康复和心理适应。康复护理还关注患者的家庭环境和社会支持系统，提供必要的指导和支持。</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康复护理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https://d.book118.com/546243054104010102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2024-09-27T04:41:25.158</cp:lastPrinted>
  <dcterms:created xsi:type="dcterms:W3CDTF">2024-09-26T20:41:25Z</dcterms:created>
  <dcterms:modified xsi:type="dcterms:W3CDTF">2024-09-26T20:41:27Z</dcterms:modified>
</cp:coreProperties>
</file>