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AD77B-2C12-419D-B8DE-0B28CAB6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5E3B5-D5A8-4A0E-904F-AE8A0D799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0F8B5-824D-4A5A-BE57-4C0A3C15F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C4C64-C5B6-4837-8F30-89418808C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AABB3C-11A8-4D2C-A542-6C50EA66B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D77B11-87F5-4E52-BF62-004FF0AC9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188C4-F7B3-409F-A31D-11136014C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C7B6A-0184-449B-A0DF-BC393793A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2087F-8A4E-4AB6-896C-75BA4634A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D7550-78E2-4EE6-A9A4-446F5034A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8764C-DF97-4504-8D39-199394343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03060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艾灸法在护理中的应用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艾灸法注意事项和禁忌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它最初是作为民间疗法被广泛应用，后来逐渐被医学界接受并发展成为中医的重要疗法之一。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随着现代医学的发展，艾灸法也得到了更深入的研究和推广。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56" r="955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艾灸法起源于中国古代，已有数千年的历史。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艾灸法的起源和历史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艾灸法的原理和作用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艾灸法具有温通经脉、行气活血、祛湿逐寒、消肿散结等作用，对于多种慢性疾病和亚健康状态有较好的调理效果。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艾灸法的原理基于中医的经络理论，通过刺激特定的穴位来调节身体的气血流通，从而达到治疗和保健的效果。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625" b="15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艾灸法有多种不同的操作方法，包括直接灸、间接灸、艾条灸、温针灸等。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操作方法的选择应根据患者的具体情况和医生的建议来确定。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在进行艾灸操作前，应先了解基本的操作技巧和注意事项，以免造成烫伤或其他不良反应。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艾灸法的种类和操作方法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艾灸法在护理中的应用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调节身体机能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艾灸法在内科护理中主要用于调节身体机能，改善慢性疾病的症状，如哮喘、慢性支气管炎等。通过刺激相应的穴位，可以缓解病人的不适感，提高生活质量。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艾灸法在内科护理中的应用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缓解术后疼痛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在外科护理中，艾灸法常用于缓解术后疼痛。通过艾灸特定穴位，可以刺激身体自身的镇痛机制，减轻病人的疼痛感，加速术后恢复。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艾灸法在外科护理中的应用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调理月经周期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在妇科护理中，艾灸法常用于调理月经周期，改善痛经、月经不调等症状。通过刺激相关穴位，可以调节内分泌，使月经周期恢复正常。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艾灸法在妇科护理中的应用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在儿科护理中，艾灸法主要用于增强免疫力，预防感冒和其他常见疾病。通过定期艾灸特定穴位，可以刺激免疫系统，提高儿童的抵抗力。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艾灸法在儿科护理中的应用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艾灸法注意事项和禁忌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施灸前准备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确保室内空气流通，避免风直接吹向施灸部位。选择舒适的体位，避免在过饱、过饥、情绪激动时施灸。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施灸过程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注意控制艾灸的温度，避免烫伤。施灸过程中如出现不适，应立即停止并咨询专业医师。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施灸后护理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施灸后避免立即冲凉、吹风，以免影响效果。施灸部位可能会出现红晕、瘙痒等情况，避免抓挠，可适当冷敷。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45" b="26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孕妇腹部、腰骶部及某些特定穴位禁止施灸；高热、昏迷等急性热病及传染病患者不宜施灸；皮肤有感染、溃疡、瘢痕等部位不宜施灸。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糖尿病患者、血管神经性疾病患者、心脏病患者等在施灸时应谨慎，避免施灸于大血管及心脏部位。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艾灸法禁忌症和慎用症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慎用症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https://d.book118.com/547003060114006031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2024-09-03T22:07:38.842</cp:lastPrinted>
  <dcterms:created xsi:type="dcterms:W3CDTF">2024-09-03T14:07:38Z</dcterms:created>
  <dcterms:modified xsi:type="dcterms:W3CDTF">2024-09-03T14:07:40Z</dcterms:modified>
</cp:coreProperties>
</file>