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5C516-6663-4131-9076-CEC6341D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74ECC-D9C5-4D37-A92A-D5FF4D28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00948-6C08-451A-A591-BAF903F94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3E2B8-9986-40CB-98D0-E3F528700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744EAE-8284-4C9A-9DEF-3091836A5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646EE-6E33-493C-A6BC-B5E66230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AEF9F4-58C9-4961-A445-942758E98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67F72-BEF5-4C4C-9024-46FD6F6E9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8865B-0030-4DAF-8E79-F8A23F66D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A747B-0FF4-442D-8C94-ABCE12666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FFCC4-F4BE-4074-8055-4AA793771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03102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正常产后整体护理查房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正常产后的生理特点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正常产后的心理特点及护理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产后饮食和运动指导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产后复查和避孕指导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正常产后的生理特点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51" b="1095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子宫恢复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子宫恢复的过程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产后子宫需要一段时间恢复到孕前状态，包括子宫体、子宫颈和子宫内膜的恢复。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促进子宫恢复的方法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通过适当的按摩、运动和使用子宫收缩药物等方法，可以促进子宫的恢复。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子宫恢复的注意事项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在子宫恢复期间，应注意避免剧烈运动和性生活，以免影响恢复效果。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恶露是产后阴道排出的分泌物，包括血液、蜕膜组织等。观察恶露的量、颜色、气味等可以帮助判断子宫恢复的情况。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恶露的观察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保持会阴清洁，及时更换卫生巾，避免感染。如果恶露量过多、持续时间长或有异味，应及时就医。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恶露的处理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恶露的观察和处理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对于剖宫产和会阴裂伤的伤口，应定期清洁和消毒，保持伤口干燥和卫生。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伤口的清洁与消毒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伤口疼痛的处理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伤口愈合的观察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伤口疼痛是常见的症状，可以通过药物、理疗等方法缓解疼痛。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注意观察伤口愈合的情况，如出现红肿、疼痛等症状，应及时就医。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伤口护理（剖宫产、会阴裂伤等）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产后乳房需要特别护理，保持乳房干燥、清洁，避免乳头破损和乳腺炎的发生。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乳房的清洁与护理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掌握正确的母乳喂养姿势和技巧，提高母乳喂养的成功率。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母乳喂养的技巧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乳房胀痛是常见的症状，可以通过热敷、按摩等方法缓解。如胀痛严重或出现发热等症状，应及时就医。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乳房胀痛的缓解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乳房护理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正常产后的心理特点及护理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产后抑郁是一种常见的情绪障碍，表现为情绪低落、焦虑、易怒等症状。护士应密切观察产妇的情绪变化，及时发现并处理。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对于轻度抑郁的产妇，可以通过心理疏导、情感支持和家庭支持等方式进行干预；对于中重度抑郁的产妇，应及时转诊至专业医疗机构进行治疗。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产后抑郁的识别和处理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产后抑郁的识别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家庭是产妇产后恢复的重要支持系统，家人应给予产妇足够的关心和支持，共同承担育儿责任，减轻产妇的负担。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产后产妇需要适应新的角色和家庭地位，护士应引导产妇正确认识自己的角色，帮助其建立健康的育儿观念和生活方式。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角色适应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家庭支持与角色适应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产后产妇需要充足的睡眠和休息，护士应为其创造安静、舒适的睡眠环境，指导其养成良好的睡眠习惯。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产妇的情绪波动较大，护士应教会其情绪调节的方法，如深呼吸、放松训练等，帮助其保持稳定的情绪状态。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睡眠和情绪管理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156" r="22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新生儿喂养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新生儿需要频繁哺乳，大约每2-3小时一次，以促进乳汁分泌。同时，要确保宝宝吸吮时姿势正确，防止乳头受伤。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新生儿日常照顾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新生儿需要特别的呵护和关注，包括定期更换尿布、清洁皮肤、修剪指甲等，以保持舒适和卫生。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新生儿喂养和日常照顾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新生儿黄疸的观察和处理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黄疸观察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新生儿黄疸是常见的生理现象，但也需要密切观察。观察宝宝皮肤颜色变化，以及是否出现其他异常症状，如嗜睡、食欲不振等。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黄疸处理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如果宝宝黄疸症状较轻，可以通过增加哺乳次数、适当晒太阳等方式帮助消退。如果症状较重，应及时就医，遵医嘱治疗。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https://d.book118.com/547003102114006031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2024-09-03T22:07:41.835</cp:lastPrinted>
  <dcterms:created xsi:type="dcterms:W3CDTF">2024-09-03T14:07:41Z</dcterms:created>
  <dcterms:modified xsi:type="dcterms:W3CDTF">2024-09-03T14:07:43Z</dcterms:modified>
</cp:coreProperties>
</file>