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82AE4F-DE65-42E6-B77E-BA1F51E15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50E0AB-458C-45B1-AC8D-0AA128689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B20F8D-3524-475E-B384-0B5227A869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D2403A-4E04-480A-81D9-1726F25B31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B7B7B9-2ED6-4E26-A2A4-1A9D292E29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F53151-4CAD-4AC1-A096-78C4B35E93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5E8005-89CC-4BD5-AACD-26FFE0B809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F0C64C-70E1-4486-BED3-0A7530DB2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93D82-7F0E-46D0-A137-20ECEBF1E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095A0A-2898-48AF-9B47-C482C01C8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F4BA93-B92F-4973-BE93-A06E779D8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0311116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智能驾驶引领车辆自主控制的新风潮</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智能驾驶概述与发展趋势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感知技术在智能驾驶中应用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决策规划与控制策略设计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人工智能技术在智能驾驶中应用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车载网络通信技术发展及挑战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智能驾驶测试验证与评价标准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总结与展望：智能驾驶未来发展趋势预测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智能驾驶概述与发展趋势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驾驶是指通过先进的传感器、控制器、执行器等装置，运用计算机、现代传感、信息融合、通讯、人工智能及自动控制等技术，实现车辆自主控制、自动导航、自适应环境等功能，提高车辆的安全性、舒适性和经济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智能驾驶涉及的核心技术包括环境感知、决策规划、控制执行等方面。其中，环境感知技术通过雷达、摄像头等传感器获取车辆周围环境信息；决策规划技术根据感知信息进行路径规划、行为决策等；控制执行技术则负责将决策结果转化为车辆的实际控制指令。</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核心技术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智能驾驶定义及核心技术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目前，智能驾驶技术已经在全球范围内得到了广泛关注和深入研究。美国、欧洲、日本等发达国家和地区在智能驾驶技术研发和应用方面处于领先地位，而中国等国家也在积极推进智能驾驶技术的研发和应用。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等技术的不断发展，智能驾驶技术将不断取得新的突破。未来，智能驾驶将朝着更加智能化、自动化、安全化的方向发展，实现更高级别的自动驾驶功能。同时，智能驾驶将与智能交通系统、智慧城市等领域进行深度融合，推动交通出行方式的变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各国政府为了推动智能驾驶技术的发展和应用，纷纷出台相关政策法规。这些政策法规主要涉及智能驾驶技术的研发、测试、应用等方面，为智能驾驶技术的发展提供了有力保障。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对智能驾驶的影响</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政策法规对智能驾驶的影响主要表现在以下几个方面：一是为智能驾驶技术的研发和应用提供法律保障；二是规范智能驾驶技术的测试和评估标准，确保技术的安全性和可靠性；三是推动智能驾驶相关产业的发展，形成完整的产业链和生态系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政策法规概述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政策法规对智能驾驶影响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感知技术在智能驾驶中应用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摄像头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捕捉道路图像，识别交通信号、车道线、行人等关键信息，为自动驾驶系统提供视觉感知能力。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毫米波雷达（Radar）</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利用无线电波探测周围物体，具备在恶劣天气条件下的稳定感知能力，主要用于测距和速度检测。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激光雷达（LiDAR）</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通过发射激光束并测量反射回来的时间，精确获取周围环境的三维信息，实现障碍物检测和地图构建。</a:t>
            </a:r>
          </a:p>
        </p:txBody>
      </p:sp>
      <p:pic>
        <p:nvPicPr>
          <p:cNvPr id="10" name="Picture 10"/>
          <p:cNvPicPr>
            <a:picLocks noChangeAspect="1"/>
          </p:cNvPicPr>
          <p:nvPr/>
        </p:nvPicPr>
        <p:blipFill>
          <a:blip r:embed="rId2"/>
          <a:srcRect t="16708" b="16708"/>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传感器类型及其作用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67" r="17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通过训练深度神经网络，实现对道路环境的高效、准确感知，包括目标检测、跟踪和分类等任务。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深度学习在环境感知中的应用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将来自不同传感器的数据进行融合，提高感知系统的鲁棒性和准确性，降低误检和漏检率。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传感器数据融合算法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利用历史数据和实时感知信息，建立动态环境模型，预测未来一段时间内环境的变化趋势，为自动驾驶决策提供支持。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动态环境建模与预测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环境感知算法研究进展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991" r="1599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融合算法研究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目前常用的融合算法包括卡尔曼滤波、贝叶斯推理、深度学习等，需要根据具体应用场景选择合适的算法进行实现。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传感器互补性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不同类型的传感器具有各自的优缺点，通过多传感器融合可以实现优势互补，提高整体感知性能。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数据融合层次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根据数据处理的不同阶段，可以在数据层、特征层或决策层进行融合，各有适用的场景和优缺点。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多传感器融合策略探讨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决策规划与控制策略设计</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基于规则的方法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通过预设规则库，根据当前环境信息选择相应驾驶行为，具有简单直观的特点。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基于机器学习的方法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利用历史驾驶数据训练模型，根据实时环境信息预测驾驶行为，具有自适应能力强的优势。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基于深度学习的方法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通过神经网络模型学习驾驶行为与环境信息的映射关系，实现端到端的驾驶决策，具有处理复杂环境信息的能力。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行为决策方法比较与选择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169" r="2316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路径规划算法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采用图搜索、采样等方法生成从起点到终点的安全、舒适路径，考虑车辆动力学约束和交通规则等因素。</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轨迹跟踪控制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设计控制器跟踪规划好的路径，实现车辆的横向和纵向控制，保证行驶稳定性和安全性。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避障与紧急制动策略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在检测到障碍物或危险情况时，采取避障或紧急制动措施，确保行车安全。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路径规划与轨迹跟踪技术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将决策规划与控制分为不同层级，各层级之间通过接口进行通信和数据交换，实现模块化设计。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分层式架构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将决策规划与控制集成在一个统一的框架内，通过优化算法实现全局最优控制，提高系统性能。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集成式架构</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将控制系统分布在多个计算节点上，通过网络通信实现协同控制，提高系统可扩展性和鲁棒性。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分布式架构</a:t>
            </a:r>
          </a:p>
        </p:txBody>
      </p:sp>
      <p:pic>
        <p:nvPicPr>
          <p:cNvPr id="9" name="Picture 9"/>
          <p:cNvPicPr>
            <a:picLocks noChangeAspect="1"/>
          </p:cNvPicPr>
          <p:nvPr/>
        </p:nvPicPr>
        <p:blipFill>
          <a:blip r:embed="rId2"/>
          <a:srcRect l="15991" r="15991"/>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控制系统架构设计及优化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https://d.book118.com/547003111160006042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2024-09-16T10:13:25.785</cp:lastPrinted>
  <dcterms:created xsi:type="dcterms:W3CDTF">2024-09-16T02:13:25Z</dcterms:created>
  <dcterms:modified xsi:type="dcterms:W3CDTF">2024-09-16T02:13:27Z</dcterms:modified>
</cp:coreProperties>
</file>