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9E7A1-5DD2-41B8-B9E0-87D9BD126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C76D7-3483-4DFE-84CF-057781566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8F167-5F1F-45AB-AF92-C151DEFC5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49EBE-8713-4B4A-9789-B3E089135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F70DF2-A8C7-4D69-9D76-15E7CF3D3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C92797-5673-4BB8-A4B0-1A17EE7E1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466736-C2CD-4B67-A622-188368A81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885BD8-E589-4014-9494-75C357A29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9F6364-8E86-4F35-A2CF-9040E0BC5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C802A-F3B9-4913-9774-095937BF5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45DA5-42B0-458C-9F2D-55020B4BF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0406316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安全管理办法对危险品冷链运输与配送的控制要求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危险品冷链运输概述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安全管理办法核心内容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危险品冷链运输控制要求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配送环节安全管理措施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监督检查与评估改进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危险品冷链运输概述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危险品的分类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危险品定义与分类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根据危险性质不同，危险品可分为爆炸品、压缩气体和液化气体、易燃液体、易燃固体、自燃物品和遇湿易燃物品、氧化剂和有机过氧化物、毒害品和感染性物品、放射性物品、腐蚀品等。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指具有易燃、易爆、有毒、有害和放射性等特性，在运输装卸和储存保管过程中，易造成人身伤亡和财产损毁而需要特别防护的物品。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41" r="133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84" r="3228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确保在整个运输过程中，产品始终处于规定的低温环境下。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温度控制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通过先进的温度监控设备，实时追踪和记录货物的温度状况。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冷链运输特点及重要性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高成本：由于需要专业的设备和技术支持，冷链运输通常成本较高。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6216" b="6216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冷链运输特点及重要性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292" r="12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通过提供高质量的产品和服务，增强客户对企业的信任和忠诚度。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保证产品质量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防止产品在运输过程中因温度变化而变质或损坏。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满足法规要求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某些产品（如食品、药品）的运输和储存必须符合特定的温度要求，以确保产品的安全性和有效性。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冷链运输特点及重要性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《中华人民共和国道路交通安全法》、《危险货物道路运输安全管理办法》等法规对危险品运输有明确规定。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国际公约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如《联合国关于危险货物运输的建议书》等，为各国危险品运输提供了统一的国际标准和规范。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种类的危险品和不同的运输方式，有一系列具体的行业标准和操作规范。例如，对于冷藏车的制造和使用、温度监控设备的准确性和可靠性等方面都有详细的标准要求。这些标准旨在确保危险品在冷链运输过程中的安全性和稳定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安全管理办法核心内容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建立健全安全管理制度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企业应制定完善的安全管理制度，明确各级管理人员和操作人员的安全职责，形成有效的安全管理机制。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设立安全管理机构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企业应设立专门的安全管理机构，配备专职安全管理人员，负责危险品冷链运输与配送的安全管理工作。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加强安全投入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企业应确保足够的安全投入，用于安全设施、安全培训、应急救援等方面的支出，提升安全管理水平。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企业安全主体责任落实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从事危险品冷链运输与配送的从业人员，应具备相应的资质证书，如危险品运输从业资格证、特种作业操作证等。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从业人员资质要求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企业应定期对从业人员进行安全培训和教育，提高从业人员的安全意识和操作技能，确保危险品运输过程中的安全。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企业应对从业人员的安全培训进行考核，并记录培训内容和考核结果，确保培训效果。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培训考核与记录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从业人员安全培训与资质要求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应急演练实施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企业应定期组织应急演练，提高应急处置能力。演练过程中应注重实效，确保演练结果能够真实反映企业的应急处置水平。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应急资源储备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企业应储备必要的应急资源，如应急救援队伍、应急物资、应急装备等，确保在突发事件发生时能够及时响应和处置。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制定应急预案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企业应针对危险品冷链运输与配送过程中可能发生的突发事件，制定相应的应急预案，明确应急处置措施和责任人。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应急预案制定与演练实施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危险品冷链运输控制要求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包装、标识及单证管理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必须随车携带齐全的危险品运输单证，包括危险品运输许可证、驾驶员和押运员的从业资格证等，确保运输过程符合法律法规要求。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单证齐全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必须选择符合危险品特性和冷链运输要求的包装材料，确保在运输过程中不会对危险品或环境造成危害。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包装材料选择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在包装上必须清晰标注危险品的名称、性质、危险等级、应急处理措施等信息，以便在紧急情况下能够迅速采取正确措施。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标识清晰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https://d.book118.com/547004063162006042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2024-09-16T10:50:48.751</cp:lastPrinted>
  <dcterms:created xsi:type="dcterms:W3CDTF">2024-09-16T02:50:48Z</dcterms:created>
  <dcterms:modified xsi:type="dcterms:W3CDTF">2024-09-16T02:50:50Z</dcterms:modified>
</cp:coreProperties>
</file>