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9144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DE982C-FE4F-4165-82FF-7D675E26F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E1746-F52E-4D6A-87CF-1E285C134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9464C-559A-4925-BB79-7D1625807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A089E-2160-4EFC-81F2-E020E7F11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316F6F-A06C-4350-AFC9-EB60F8834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27482F-CF95-40D3-94E2-E3EEE0D1E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8C6E84-6D4D-4C45-ACDC-00ED052A4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0DA743-7E79-48E8-BD63-4B215DEFC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ACCC36-5D54-49DA-B544-3290F5732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8DD95-F2C1-4648-A094-5A4521263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1D25C2-1471-4222-8E6A-93B3B9BC6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3030" y="179387"/>
            <a:ext cx="756094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5.png" /><Relationship Id="rId11" Type="http://schemas.openxmlformats.org/officeDocument/2006/relationships/image" Target="../media/image6.png" /><Relationship Id="rId12" Type="http://schemas.openxmlformats.org/officeDocument/2006/relationships/image" Target="../media/image7.png" /><Relationship Id="rId13" Type="http://schemas.openxmlformats.org/officeDocument/2006/relationships/image" Target="../media/image8.png" /><Relationship Id="rId14" Type="http://schemas.openxmlformats.org/officeDocument/2006/relationships/image" Target="../media/image9.png" /><Relationship Id="rId15" Type="http://schemas.openxmlformats.org/officeDocument/2006/relationships/image" Target="../media/image10.pn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image" Target="../media/image4.png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4876800"/>
            <a:ext cx="9144000" cy="19812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48767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/>
          <a:stretch>
            <a:fillRect/>
          </a:stretch>
        </p:blipFill>
        <p:spPr>
          <a:xfrm>
            <a:off x="6248400" y="6262687"/>
            <a:ext cx="2895600" cy="59531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/>
          <a:stretch>
            <a:fillRect/>
          </a:stretch>
        </p:blipFill>
        <p:spPr>
          <a:xfrm>
            <a:off x="2380563" y="6019800"/>
            <a:ext cx="5104664" cy="83820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4249737" y="6019800"/>
            <a:ext cx="3561079" cy="838200"/>
          </a:xfrm>
          <a:custGeom>
            <a:rect l="l" t="t" r="r" b="b"/>
            <a:pathLst>
              <a:path w="3561079" h="838200">
                <a:moveTo>
                  <a:pt x="295275" y="117246"/>
                </a:moveTo>
                <a:lnTo>
                  <a:pt x="257175" y="106591"/>
                </a:lnTo>
                <a:lnTo>
                  <a:pt x="57150" y="0"/>
                </a:lnTo>
                <a:lnTo>
                  <a:pt x="85725" y="31978"/>
                </a:lnTo>
                <a:lnTo>
                  <a:pt x="38100" y="53301"/>
                </a:lnTo>
                <a:lnTo>
                  <a:pt x="28575" y="117246"/>
                </a:lnTo>
                <a:lnTo>
                  <a:pt x="66675" y="202514"/>
                </a:lnTo>
                <a:lnTo>
                  <a:pt x="76200" y="287782"/>
                </a:lnTo>
                <a:lnTo>
                  <a:pt x="0" y="627062"/>
                </a:lnTo>
                <a:lnTo>
                  <a:pt x="85725" y="413905"/>
                </a:lnTo>
                <a:lnTo>
                  <a:pt x="133350" y="383705"/>
                </a:lnTo>
                <a:lnTo>
                  <a:pt x="200025" y="223824"/>
                </a:lnTo>
                <a:lnTo>
                  <a:pt x="228600" y="213169"/>
                </a:lnTo>
                <a:lnTo>
                  <a:pt x="228600" y="159880"/>
                </a:lnTo>
                <a:lnTo>
                  <a:pt x="295275" y="117246"/>
                </a:lnTo>
                <a:close/>
              </a:path>
              <a:path w="3561079" h="838200">
                <a:moveTo>
                  <a:pt x="1160449" y="280987"/>
                </a:moveTo>
                <a:lnTo>
                  <a:pt x="958837" y="309562"/>
                </a:lnTo>
                <a:lnTo>
                  <a:pt x="703249" y="246062"/>
                </a:lnTo>
                <a:lnTo>
                  <a:pt x="588949" y="160337"/>
                </a:lnTo>
                <a:lnTo>
                  <a:pt x="579424" y="180975"/>
                </a:lnTo>
                <a:lnTo>
                  <a:pt x="560374" y="223837"/>
                </a:lnTo>
                <a:lnTo>
                  <a:pt x="655624" y="352425"/>
                </a:lnTo>
                <a:lnTo>
                  <a:pt x="1052499" y="590550"/>
                </a:lnTo>
                <a:lnTo>
                  <a:pt x="1020749" y="381000"/>
                </a:lnTo>
                <a:lnTo>
                  <a:pt x="1120546" y="309562"/>
                </a:lnTo>
                <a:lnTo>
                  <a:pt x="1160449" y="280987"/>
                </a:lnTo>
                <a:close/>
              </a:path>
              <a:path w="3561079" h="838200">
                <a:moveTo>
                  <a:pt x="3560749" y="838200"/>
                </a:moveTo>
                <a:lnTo>
                  <a:pt x="3332162" y="762012"/>
                </a:lnTo>
                <a:lnTo>
                  <a:pt x="3027362" y="603262"/>
                </a:lnTo>
                <a:lnTo>
                  <a:pt x="2803525" y="598500"/>
                </a:lnTo>
                <a:lnTo>
                  <a:pt x="2687866" y="533412"/>
                </a:lnTo>
                <a:lnTo>
                  <a:pt x="2462212" y="406412"/>
                </a:lnTo>
                <a:lnTo>
                  <a:pt x="2219325" y="115900"/>
                </a:lnTo>
                <a:lnTo>
                  <a:pt x="2017712" y="11125"/>
                </a:lnTo>
                <a:lnTo>
                  <a:pt x="2052637" y="52400"/>
                </a:lnTo>
                <a:lnTo>
                  <a:pt x="2017712" y="114312"/>
                </a:lnTo>
                <a:lnTo>
                  <a:pt x="2065337" y="200037"/>
                </a:lnTo>
                <a:lnTo>
                  <a:pt x="2136775" y="396887"/>
                </a:lnTo>
                <a:lnTo>
                  <a:pt x="2089150" y="681050"/>
                </a:lnTo>
                <a:lnTo>
                  <a:pt x="2335212" y="533412"/>
                </a:lnTo>
                <a:lnTo>
                  <a:pt x="2950781" y="838200"/>
                </a:lnTo>
                <a:lnTo>
                  <a:pt x="3560749" y="83820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11"/>
          <a:stretch>
            <a:fillRect/>
          </a:stretch>
        </p:blipFill>
        <p:spPr>
          <a:xfrm>
            <a:off x="5759450" y="6137275"/>
            <a:ext cx="246062" cy="11747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/>
          <a:stretch>
            <a:fillRect/>
          </a:stretch>
        </p:blipFill>
        <p:spPr>
          <a:xfrm>
            <a:off x="3946525" y="6126162"/>
            <a:ext cx="66675" cy="1285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3"/>
          <a:stretch>
            <a:fillRect/>
          </a:stretch>
        </p:blipFill>
        <p:spPr>
          <a:xfrm>
            <a:off x="0" y="6019800"/>
            <a:ext cx="6225751" cy="83820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1898637" y="6021400"/>
            <a:ext cx="4331970" cy="836930"/>
          </a:xfrm>
          <a:custGeom>
            <a:rect l="l" t="t" r="r" b="b"/>
            <a:pathLst>
              <a:path w="4331970" h="836928">
                <a:moveTo>
                  <a:pt x="579437" y="212471"/>
                </a:moveTo>
                <a:lnTo>
                  <a:pt x="569912" y="202806"/>
                </a:lnTo>
                <a:lnTo>
                  <a:pt x="531812" y="183489"/>
                </a:lnTo>
                <a:lnTo>
                  <a:pt x="474662" y="144856"/>
                </a:lnTo>
                <a:lnTo>
                  <a:pt x="274637" y="57937"/>
                </a:lnTo>
                <a:lnTo>
                  <a:pt x="227012" y="38620"/>
                </a:lnTo>
                <a:lnTo>
                  <a:pt x="207962" y="28968"/>
                </a:lnTo>
                <a:lnTo>
                  <a:pt x="150812" y="28968"/>
                </a:lnTo>
                <a:lnTo>
                  <a:pt x="114300" y="19304"/>
                </a:lnTo>
                <a:lnTo>
                  <a:pt x="104775" y="19304"/>
                </a:lnTo>
                <a:lnTo>
                  <a:pt x="66675" y="0"/>
                </a:lnTo>
                <a:lnTo>
                  <a:pt x="47625" y="0"/>
                </a:lnTo>
                <a:lnTo>
                  <a:pt x="38100" y="38620"/>
                </a:lnTo>
                <a:lnTo>
                  <a:pt x="0" y="96570"/>
                </a:lnTo>
                <a:lnTo>
                  <a:pt x="104775" y="173837"/>
                </a:lnTo>
                <a:lnTo>
                  <a:pt x="227012" y="289725"/>
                </a:lnTo>
                <a:lnTo>
                  <a:pt x="303212" y="270408"/>
                </a:lnTo>
                <a:lnTo>
                  <a:pt x="541337" y="461962"/>
                </a:lnTo>
                <a:lnTo>
                  <a:pt x="484187" y="280073"/>
                </a:lnTo>
                <a:lnTo>
                  <a:pt x="497801" y="270408"/>
                </a:lnTo>
                <a:lnTo>
                  <a:pt x="579437" y="212471"/>
                </a:lnTo>
                <a:close/>
              </a:path>
              <a:path w="4331970" h="836928">
                <a:moveTo>
                  <a:pt x="4331424" y="836599"/>
                </a:moveTo>
                <a:lnTo>
                  <a:pt x="2259546" y="442912"/>
                </a:lnTo>
                <a:lnTo>
                  <a:pt x="2002243" y="309562"/>
                </a:lnTo>
                <a:lnTo>
                  <a:pt x="1860892" y="231775"/>
                </a:lnTo>
                <a:lnTo>
                  <a:pt x="1829117" y="222250"/>
                </a:lnTo>
                <a:lnTo>
                  <a:pt x="1765592" y="203200"/>
                </a:lnTo>
                <a:lnTo>
                  <a:pt x="1632178" y="153987"/>
                </a:lnTo>
                <a:lnTo>
                  <a:pt x="1481289" y="85725"/>
                </a:lnTo>
                <a:lnTo>
                  <a:pt x="1405051" y="66675"/>
                </a:lnTo>
                <a:lnTo>
                  <a:pt x="1338338" y="57150"/>
                </a:lnTo>
                <a:lnTo>
                  <a:pt x="1243050" y="57150"/>
                </a:lnTo>
                <a:lnTo>
                  <a:pt x="1204925" y="96837"/>
                </a:lnTo>
                <a:lnTo>
                  <a:pt x="1185875" y="260350"/>
                </a:lnTo>
                <a:lnTo>
                  <a:pt x="1281163" y="222250"/>
                </a:lnTo>
                <a:lnTo>
                  <a:pt x="1328813" y="269875"/>
                </a:lnTo>
                <a:lnTo>
                  <a:pt x="1424114" y="300037"/>
                </a:lnTo>
                <a:lnTo>
                  <a:pt x="1517815" y="490524"/>
                </a:lnTo>
                <a:lnTo>
                  <a:pt x="1822767" y="627049"/>
                </a:lnTo>
                <a:lnTo>
                  <a:pt x="2419959" y="627049"/>
                </a:lnTo>
                <a:lnTo>
                  <a:pt x="4300855" y="836599"/>
                </a:lnTo>
                <a:lnTo>
                  <a:pt x="4331424" y="836599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14"/>
          <a:stretch>
            <a:fillRect/>
          </a:stretch>
        </p:blipFill>
        <p:spPr>
          <a:xfrm>
            <a:off x="2905124" y="6069012"/>
            <a:ext cx="112712" cy="96837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357312" y="6099176"/>
            <a:ext cx="255904" cy="260350"/>
          </a:xfrm>
          <a:custGeom>
            <a:rect l="l" t="t" r="r" b="b"/>
            <a:pathLst>
              <a:path w="255903" h="260350">
                <a:moveTo>
                  <a:pt x="255587" y="260349"/>
                </a:moveTo>
                <a:lnTo>
                  <a:pt x="152400" y="163923"/>
                </a:lnTo>
                <a:lnTo>
                  <a:pt x="47625" y="86783"/>
                </a:lnTo>
                <a:lnTo>
                  <a:pt x="0" y="0"/>
                </a:lnTo>
                <a:lnTo>
                  <a:pt x="47625" y="0"/>
                </a:lnTo>
                <a:lnTo>
                  <a:pt x="76200" y="9642"/>
                </a:lnTo>
                <a:lnTo>
                  <a:pt x="114300" y="9642"/>
                </a:lnTo>
                <a:lnTo>
                  <a:pt x="180975" y="19284"/>
                </a:lnTo>
                <a:lnTo>
                  <a:pt x="152400" y="86783"/>
                </a:lnTo>
                <a:lnTo>
                  <a:pt x="152400" y="96425"/>
                </a:lnTo>
                <a:lnTo>
                  <a:pt x="171450" y="134996"/>
                </a:lnTo>
                <a:lnTo>
                  <a:pt x="190500" y="154281"/>
                </a:lnTo>
                <a:lnTo>
                  <a:pt x="227012" y="183208"/>
                </a:lnTo>
                <a:lnTo>
                  <a:pt x="246062" y="221779"/>
                </a:lnTo>
                <a:lnTo>
                  <a:pt x="255587" y="250707"/>
                </a:lnTo>
                <a:lnTo>
                  <a:pt x="255587" y="260349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15"/>
          <a:stretch>
            <a:fillRect/>
          </a:stretch>
        </p:blipFill>
        <p:spPr>
          <a:xfrm>
            <a:off x="1120774" y="6118225"/>
            <a:ext cx="93662" cy="96837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627061" y="6049962"/>
            <a:ext cx="389255" cy="328930"/>
          </a:xfrm>
          <a:custGeom>
            <a:rect l="l" t="t" r="r" b="b"/>
            <a:pathLst>
              <a:path w="389255" h="328929">
                <a:moveTo>
                  <a:pt x="284162" y="328612"/>
                </a:moveTo>
                <a:lnTo>
                  <a:pt x="122237" y="212631"/>
                </a:lnTo>
                <a:lnTo>
                  <a:pt x="74612" y="135311"/>
                </a:lnTo>
                <a:lnTo>
                  <a:pt x="141287" y="106315"/>
                </a:lnTo>
                <a:lnTo>
                  <a:pt x="93662" y="57990"/>
                </a:lnTo>
                <a:lnTo>
                  <a:pt x="0" y="19330"/>
                </a:lnTo>
                <a:lnTo>
                  <a:pt x="0" y="0"/>
                </a:lnTo>
                <a:lnTo>
                  <a:pt x="19050" y="0"/>
                </a:lnTo>
                <a:lnTo>
                  <a:pt x="74612" y="9665"/>
                </a:lnTo>
                <a:lnTo>
                  <a:pt x="141287" y="9665"/>
                </a:lnTo>
                <a:lnTo>
                  <a:pt x="160337" y="19330"/>
                </a:lnTo>
                <a:lnTo>
                  <a:pt x="198437" y="19330"/>
                </a:lnTo>
                <a:lnTo>
                  <a:pt x="227012" y="28995"/>
                </a:lnTo>
                <a:lnTo>
                  <a:pt x="236537" y="28995"/>
                </a:lnTo>
                <a:lnTo>
                  <a:pt x="322262" y="38660"/>
                </a:lnTo>
                <a:lnTo>
                  <a:pt x="369887" y="57990"/>
                </a:lnTo>
                <a:lnTo>
                  <a:pt x="388937" y="67655"/>
                </a:lnTo>
                <a:lnTo>
                  <a:pt x="331787" y="135311"/>
                </a:lnTo>
                <a:lnTo>
                  <a:pt x="227012" y="212631"/>
                </a:lnTo>
                <a:lnTo>
                  <a:pt x="265112" y="251292"/>
                </a:lnTo>
                <a:lnTo>
                  <a:pt x="284162" y="328612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7052" y="476884"/>
            <a:ext cx="53086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128" y="1336591"/>
            <a:ext cx="8547100" cy="2731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E3E3FF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0515615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1201" y="583089"/>
            <a:ext cx="726503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/>
              <a:t>第二章</a:t>
            </a:r>
            <a:r>
              <a:rPr sz="5400" spc="300"/>
              <a:t> </a:t>
            </a:r>
            <a:r>
              <a:rPr sz="5400" spc="-10"/>
              <a:t>涵洞工程图识读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535940" y="1968632"/>
            <a:ext cx="7096759" cy="23126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20"/>
              </a:spcBef>
              <a:buClr>
                <a:srgbClr val="E3E3FF"/>
              </a:buClr>
              <a:buSzPct val="101562"/>
              <a:buFont typeface="Arial"/>
              <a:buChar char="•"/>
              <a:tabLst>
                <a:tab pos="354965"/>
                <a:tab pos="355600"/>
                <a:tab pos="1800225"/>
              </a:tabLst>
            </a:pP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第一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节</a:t>
            </a: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	涵洞工程图基本知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识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E3E3FF"/>
              </a:buClr>
              <a:buSzPct val="101562"/>
              <a:buFont typeface="Arial"/>
              <a:buChar char="•"/>
              <a:tabLst>
                <a:tab pos="354965"/>
                <a:tab pos="355600"/>
                <a:tab pos="1800225"/>
              </a:tabLst>
            </a:pP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第二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节</a:t>
            </a: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	圆管涵施工图识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读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E3E3FF"/>
              </a:buClr>
              <a:buSzPct val="101562"/>
              <a:buFont typeface="Arial"/>
              <a:buChar char="•"/>
              <a:tabLst>
                <a:tab pos="354965"/>
                <a:tab pos="355600"/>
                <a:tab pos="1800225"/>
              </a:tabLst>
            </a:pP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第三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节</a:t>
            </a: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	钢筋混凝土盖板涵施工图识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读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E3E3FF"/>
              </a:buClr>
              <a:buSzPct val="101562"/>
              <a:buFont typeface="Arial"/>
              <a:buChar char="•"/>
              <a:tabLst>
                <a:tab pos="354965"/>
                <a:tab pos="355600"/>
                <a:tab pos="1800225"/>
              </a:tabLst>
            </a:pP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第四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节</a:t>
            </a:r>
            <a:r>
              <a:rPr sz="3200" b="1">
                <a:solidFill>
                  <a:srgbClr val="FFFF00"/>
                </a:solidFill>
                <a:latin typeface="Microsoft JhengHei"/>
                <a:cs typeface="Microsoft JhengHei"/>
              </a:rPr>
              <a:t>	石拱涵施工图识</a:t>
            </a:r>
            <a:r>
              <a:rPr sz="3200" b="1" spc="-50">
                <a:solidFill>
                  <a:srgbClr val="FFFF00"/>
                </a:solidFill>
                <a:latin typeface="Microsoft JhengHei"/>
                <a:cs typeface="Microsoft JhengHei"/>
              </a:rPr>
              <a:t>读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030" y="484187"/>
            <a:ext cx="65449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9610"/>
              </a:tabLst>
            </a:pPr>
            <a:r>
              <a:rPr sz="4000"/>
              <a:t>第一</a:t>
            </a:r>
            <a:r>
              <a:rPr sz="4000" spc="-50"/>
              <a:t>节</a:t>
            </a:r>
            <a:r>
              <a:rPr sz="4000"/>
              <a:t>	涵洞工程图基本知</a:t>
            </a:r>
            <a:r>
              <a:rPr sz="4000" spc="-50"/>
              <a:t>识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246062" y="1485900"/>
            <a:ext cx="8685530" cy="5016500"/>
            <a:chOff x="246062" y="1485900"/>
            <a:chExt cx="8685530" cy="5016500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454900" y="1485900"/>
              <a:ext cx="1304925" cy="146843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0825" y="3434754"/>
              <a:ext cx="8676005" cy="3063240"/>
            </a:xfrm>
            <a:custGeom>
              <a:rect l="l" t="t" r="r" b="b"/>
              <a:pathLst>
                <a:path w="8676005" h="3063240">
                  <a:moveTo>
                    <a:pt x="8238132" y="218777"/>
                  </a:moveTo>
                  <a:lnTo>
                    <a:pt x="8019355" y="218777"/>
                  </a:lnTo>
                  <a:lnTo>
                    <a:pt x="8069518" y="212999"/>
                  </a:lnTo>
                  <a:lnTo>
                    <a:pt x="8115567" y="196540"/>
                  </a:lnTo>
                  <a:lnTo>
                    <a:pt x="8156188" y="170714"/>
                  </a:lnTo>
                  <a:lnTo>
                    <a:pt x="8190069" y="136834"/>
                  </a:lnTo>
                  <a:lnTo>
                    <a:pt x="8215895" y="96212"/>
                  </a:lnTo>
                  <a:lnTo>
                    <a:pt x="8232353" y="50163"/>
                  </a:lnTo>
                  <a:lnTo>
                    <a:pt x="8238131" y="0"/>
                  </a:lnTo>
                  <a:lnTo>
                    <a:pt x="8238132" y="218777"/>
                  </a:lnTo>
                  <a:close/>
                </a:path>
                <a:path w="8676005" h="3063240">
                  <a:moveTo>
                    <a:pt x="8675687" y="437554"/>
                  </a:moveTo>
                  <a:lnTo>
                    <a:pt x="8238133" y="437554"/>
                  </a:lnTo>
                  <a:lnTo>
                    <a:pt x="8285809" y="434987"/>
                  </a:lnTo>
                  <a:lnTo>
                    <a:pt x="8331999" y="427462"/>
                  </a:lnTo>
                  <a:lnTo>
                    <a:pt x="8376434" y="415247"/>
                  </a:lnTo>
                  <a:lnTo>
                    <a:pt x="8418848" y="398609"/>
                  </a:lnTo>
                  <a:lnTo>
                    <a:pt x="8458975" y="377815"/>
                  </a:lnTo>
                  <a:lnTo>
                    <a:pt x="8496547" y="353132"/>
                  </a:lnTo>
                  <a:lnTo>
                    <a:pt x="8531297" y="324826"/>
                  </a:lnTo>
                  <a:lnTo>
                    <a:pt x="8562958" y="293164"/>
                  </a:lnTo>
                  <a:lnTo>
                    <a:pt x="8591264" y="258414"/>
                  </a:lnTo>
                  <a:lnTo>
                    <a:pt x="8615948" y="220842"/>
                  </a:lnTo>
                  <a:lnTo>
                    <a:pt x="8636742" y="180715"/>
                  </a:lnTo>
                  <a:lnTo>
                    <a:pt x="8653380" y="138301"/>
                  </a:lnTo>
                  <a:lnTo>
                    <a:pt x="8665595" y="93865"/>
                  </a:lnTo>
                  <a:lnTo>
                    <a:pt x="8673119" y="47676"/>
                  </a:lnTo>
                  <a:lnTo>
                    <a:pt x="8675687" y="0"/>
                  </a:lnTo>
                  <a:lnTo>
                    <a:pt x="8675687" y="437554"/>
                  </a:lnTo>
                  <a:close/>
                </a:path>
                <a:path w="8676005" h="3063240">
                  <a:moveTo>
                    <a:pt x="8675687" y="437555"/>
                  </a:moveTo>
                  <a:lnTo>
                    <a:pt x="7800578" y="437555"/>
                  </a:lnTo>
                  <a:lnTo>
                    <a:pt x="7800577" y="0"/>
                  </a:lnTo>
                  <a:lnTo>
                    <a:pt x="7806355" y="50164"/>
                  </a:lnTo>
                  <a:lnTo>
                    <a:pt x="7822814" y="96213"/>
                  </a:lnTo>
                  <a:lnTo>
                    <a:pt x="7848640" y="136834"/>
                  </a:lnTo>
                  <a:lnTo>
                    <a:pt x="7882521" y="170714"/>
                  </a:lnTo>
                  <a:lnTo>
                    <a:pt x="7923142" y="196540"/>
                  </a:lnTo>
                  <a:lnTo>
                    <a:pt x="7969191" y="212999"/>
                  </a:lnTo>
                  <a:lnTo>
                    <a:pt x="8019355" y="218777"/>
                  </a:lnTo>
                  <a:lnTo>
                    <a:pt x="8238132" y="218777"/>
                  </a:lnTo>
                  <a:lnTo>
                    <a:pt x="8238133" y="437554"/>
                  </a:lnTo>
                  <a:lnTo>
                    <a:pt x="8675687" y="437555"/>
                  </a:lnTo>
                  <a:close/>
                </a:path>
                <a:path w="8676005" h="3063240">
                  <a:moveTo>
                    <a:pt x="437554" y="3062883"/>
                  </a:moveTo>
                  <a:lnTo>
                    <a:pt x="389878" y="3060315"/>
                  </a:lnTo>
                  <a:lnTo>
                    <a:pt x="343688" y="3052791"/>
                  </a:lnTo>
                  <a:lnTo>
                    <a:pt x="299253" y="3040576"/>
                  </a:lnTo>
                  <a:lnTo>
                    <a:pt x="256838" y="3023938"/>
                  </a:lnTo>
                  <a:lnTo>
                    <a:pt x="216712" y="3003144"/>
                  </a:lnTo>
                  <a:lnTo>
                    <a:pt x="179140" y="2978460"/>
                  </a:lnTo>
                  <a:lnTo>
                    <a:pt x="144390" y="2950154"/>
                  </a:lnTo>
                  <a:lnTo>
                    <a:pt x="112728" y="2918492"/>
                  </a:lnTo>
                  <a:lnTo>
                    <a:pt x="84422" y="2883742"/>
                  </a:lnTo>
                  <a:lnTo>
                    <a:pt x="59739" y="2846170"/>
                  </a:lnTo>
                  <a:lnTo>
                    <a:pt x="38944" y="2806044"/>
                  </a:lnTo>
                  <a:lnTo>
                    <a:pt x="22306" y="2763629"/>
                  </a:lnTo>
                  <a:lnTo>
                    <a:pt x="10092" y="2719194"/>
                  </a:lnTo>
                  <a:lnTo>
                    <a:pt x="2567" y="2673004"/>
                  </a:lnTo>
                  <a:lnTo>
                    <a:pt x="0" y="2625328"/>
                  </a:lnTo>
                  <a:lnTo>
                    <a:pt x="0" y="875108"/>
                  </a:lnTo>
                  <a:lnTo>
                    <a:pt x="2567" y="827433"/>
                  </a:lnTo>
                  <a:lnTo>
                    <a:pt x="10091" y="781244"/>
                  </a:lnTo>
                  <a:lnTo>
                    <a:pt x="22306" y="736808"/>
                  </a:lnTo>
                  <a:lnTo>
                    <a:pt x="38944" y="694394"/>
                  </a:lnTo>
                  <a:lnTo>
                    <a:pt x="59738" y="654267"/>
                  </a:lnTo>
                  <a:lnTo>
                    <a:pt x="84422" y="616695"/>
                  </a:lnTo>
                  <a:lnTo>
                    <a:pt x="112728" y="581945"/>
                  </a:lnTo>
                  <a:lnTo>
                    <a:pt x="144390" y="550283"/>
                  </a:lnTo>
                  <a:lnTo>
                    <a:pt x="179140" y="521977"/>
                  </a:lnTo>
                  <a:lnTo>
                    <a:pt x="216712" y="497294"/>
                  </a:lnTo>
                  <a:lnTo>
                    <a:pt x="256838" y="476499"/>
                  </a:lnTo>
                  <a:lnTo>
                    <a:pt x="299253" y="459861"/>
                  </a:lnTo>
                  <a:lnTo>
                    <a:pt x="343688" y="447646"/>
                  </a:lnTo>
                  <a:lnTo>
                    <a:pt x="389877" y="440122"/>
                  </a:lnTo>
                  <a:lnTo>
                    <a:pt x="437554" y="437554"/>
                  </a:lnTo>
                  <a:lnTo>
                    <a:pt x="8675687" y="437555"/>
                  </a:lnTo>
                  <a:lnTo>
                    <a:pt x="8675687" y="656331"/>
                  </a:lnTo>
                  <a:lnTo>
                    <a:pt x="656331" y="656331"/>
                  </a:lnTo>
                  <a:lnTo>
                    <a:pt x="606168" y="662109"/>
                  </a:lnTo>
                  <a:lnTo>
                    <a:pt x="560119" y="678568"/>
                  </a:lnTo>
                  <a:lnTo>
                    <a:pt x="519497" y="704394"/>
                  </a:lnTo>
                  <a:lnTo>
                    <a:pt x="485617" y="738275"/>
                  </a:lnTo>
                  <a:lnTo>
                    <a:pt x="459791" y="778896"/>
                  </a:lnTo>
                  <a:lnTo>
                    <a:pt x="443332" y="824945"/>
                  </a:lnTo>
                  <a:lnTo>
                    <a:pt x="437554" y="875108"/>
                  </a:lnTo>
                  <a:lnTo>
                    <a:pt x="437554" y="1312664"/>
                  </a:lnTo>
                  <a:lnTo>
                    <a:pt x="8675686" y="1312664"/>
                  </a:lnTo>
                  <a:lnTo>
                    <a:pt x="8675686" y="1750219"/>
                  </a:lnTo>
                  <a:lnTo>
                    <a:pt x="8673119" y="1797895"/>
                  </a:lnTo>
                  <a:lnTo>
                    <a:pt x="8665594" y="1844084"/>
                  </a:lnTo>
                  <a:lnTo>
                    <a:pt x="8653379" y="1888520"/>
                  </a:lnTo>
                  <a:lnTo>
                    <a:pt x="8636741" y="1930934"/>
                  </a:lnTo>
                  <a:lnTo>
                    <a:pt x="8615947" y="1971061"/>
                  </a:lnTo>
                  <a:lnTo>
                    <a:pt x="8591264" y="2008633"/>
                  </a:lnTo>
                  <a:lnTo>
                    <a:pt x="8562957" y="2043383"/>
                  </a:lnTo>
                  <a:lnTo>
                    <a:pt x="8531296" y="2075045"/>
                  </a:lnTo>
                  <a:lnTo>
                    <a:pt x="8496546" y="2103351"/>
                  </a:lnTo>
                  <a:lnTo>
                    <a:pt x="8458974" y="2128034"/>
                  </a:lnTo>
                  <a:lnTo>
                    <a:pt x="8418847" y="2148829"/>
                  </a:lnTo>
                  <a:lnTo>
                    <a:pt x="8376433" y="2165467"/>
                  </a:lnTo>
                  <a:lnTo>
                    <a:pt x="8331998" y="2177681"/>
                  </a:lnTo>
                  <a:lnTo>
                    <a:pt x="8285808" y="2185206"/>
                  </a:lnTo>
                  <a:lnTo>
                    <a:pt x="8238132" y="2187774"/>
                  </a:lnTo>
                  <a:lnTo>
                    <a:pt x="875109" y="2187774"/>
                  </a:lnTo>
                  <a:lnTo>
                    <a:pt x="875109" y="2625328"/>
                  </a:lnTo>
                  <a:lnTo>
                    <a:pt x="872541" y="2673005"/>
                  </a:lnTo>
                  <a:lnTo>
                    <a:pt x="865017" y="2719194"/>
                  </a:lnTo>
                  <a:lnTo>
                    <a:pt x="852802" y="2763630"/>
                  </a:lnTo>
                  <a:lnTo>
                    <a:pt x="836164" y="2806044"/>
                  </a:lnTo>
                  <a:lnTo>
                    <a:pt x="815370" y="2846171"/>
                  </a:lnTo>
                  <a:lnTo>
                    <a:pt x="790686" y="2883743"/>
                  </a:lnTo>
                  <a:lnTo>
                    <a:pt x="762380" y="2918493"/>
                  </a:lnTo>
                  <a:lnTo>
                    <a:pt x="730718" y="2950154"/>
                  </a:lnTo>
                  <a:lnTo>
                    <a:pt x="695968" y="2978460"/>
                  </a:lnTo>
                  <a:lnTo>
                    <a:pt x="658396" y="3003144"/>
                  </a:lnTo>
                  <a:lnTo>
                    <a:pt x="618269" y="3023938"/>
                  </a:lnTo>
                  <a:lnTo>
                    <a:pt x="575855" y="3040576"/>
                  </a:lnTo>
                  <a:lnTo>
                    <a:pt x="531419" y="3052791"/>
                  </a:lnTo>
                  <a:lnTo>
                    <a:pt x="485229" y="3060315"/>
                  </a:lnTo>
                  <a:lnTo>
                    <a:pt x="437554" y="3062883"/>
                  </a:lnTo>
                  <a:close/>
                </a:path>
                <a:path w="8676005" h="3063240">
                  <a:moveTo>
                    <a:pt x="8675686" y="1312664"/>
                  </a:moveTo>
                  <a:lnTo>
                    <a:pt x="437554" y="1312664"/>
                  </a:lnTo>
                  <a:lnTo>
                    <a:pt x="485231" y="1310096"/>
                  </a:lnTo>
                  <a:lnTo>
                    <a:pt x="531420" y="1302571"/>
                  </a:lnTo>
                  <a:lnTo>
                    <a:pt x="575855" y="1290357"/>
                  </a:lnTo>
                  <a:lnTo>
                    <a:pt x="618270" y="1273719"/>
                  </a:lnTo>
                  <a:lnTo>
                    <a:pt x="658396" y="1252925"/>
                  </a:lnTo>
                  <a:lnTo>
                    <a:pt x="695968" y="1228241"/>
                  </a:lnTo>
                  <a:lnTo>
                    <a:pt x="730719" y="1199935"/>
                  </a:lnTo>
                  <a:lnTo>
                    <a:pt x="762380" y="1168273"/>
                  </a:lnTo>
                  <a:lnTo>
                    <a:pt x="790686" y="1133523"/>
                  </a:lnTo>
                  <a:lnTo>
                    <a:pt x="815370" y="1095951"/>
                  </a:lnTo>
                  <a:lnTo>
                    <a:pt x="836164" y="1055825"/>
                  </a:lnTo>
                  <a:lnTo>
                    <a:pt x="852802" y="1013410"/>
                  </a:lnTo>
                  <a:lnTo>
                    <a:pt x="865017" y="968975"/>
                  </a:lnTo>
                  <a:lnTo>
                    <a:pt x="872541" y="922785"/>
                  </a:lnTo>
                  <a:lnTo>
                    <a:pt x="875109" y="875108"/>
                  </a:lnTo>
                  <a:lnTo>
                    <a:pt x="869331" y="824945"/>
                  </a:lnTo>
                  <a:lnTo>
                    <a:pt x="852872" y="778896"/>
                  </a:lnTo>
                  <a:lnTo>
                    <a:pt x="827046" y="738275"/>
                  </a:lnTo>
                  <a:lnTo>
                    <a:pt x="793165" y="704394"/>
                  </a:lnTo>
                  <a:lnTo>
                    <a:pt x="752544" y="678568"/>
                  </a:lnTo>
                  <a:lnTo>
                    <a:pt x="706495" y="662109"/>
                  </a:lnTo>
                  <a:lnTo>
                    <a:pt x="656331" y="656331"/>
                  </a:lnTo>
                  <a:lnTo>
                    <a:pt x="8675687" y="656331"/>
                  </a:lnTo>
                  <a:lnTo>
                    <a:pt x="8675686" y="1312664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8379" y="2997200"/>
              <a:ext cx="8238490" cy="1750695"/>
            </a:xfrm>
            <a:custGeom>
              <a:rect l="l" t="t" r="r" b="b"/>
              <a:pathLst>
                <a:path w="8238490" h="1750695">
                  <a:moveTo>
                    <a:pt x="0" y="1750218"/>
                  </a:moveTo>
                  <a:lnTo>
                    <a:pt x="0" y="1312663"/>
                  </a:lnTo>
                  <a:lnTo>
                    <a:pt x="5778" y="1262499"/>
                  </a:lnTo>
                  <a:lnTo>
                    <a:pt x="22236" y="1216450"/>
                  </a:lnTo>
                  <a:lnTo>
                    <a:pt x="48062" y="1175829"/>
                  </a:lnTo>
                  <a:lnTo>
                    <a:pt x="81943" y="1141949"/>
                  </a:lnTo>
                  <a:lnTo>
                    <a:pt x="122564" y="1116122"/>
                  </a:lnTo>
                  <a:lnTo>
                    <a:pt x="168614" y="1099664"/>
                  </a:lnTo>
                  <a:lnTo>
                    <a:pt x="218777" y="1093886"/>
                  </a:lnTo>
                  <a:lnTo>
                    <a:pt x="268941" y="1099664"/>
                  </a:lnTo>
                  <a:lnTo>
                    <a:pt x="314990" y="1116123"/>
                  </a:lnTo>
                  <a:lnTo>
                    <a:pt x="355611" y="1141949"/>
                  </a:lnTo>
                  <a:lnTo>
                    <a:pt x="389491" y="1175829"/>
                  </a:lnTo>
                  <a:lnTo>
                    <a:pt x="415317" y="1216450"/>
                  </a:lnTo>
                  <a:lnTo>
                    <a:pt x="431776" y="1262499"/>
                  </a:lnTo>
                  <a:lnTo>
                    <a:pt x="437554" y="1312663"/>
                  </a:lnTo>
                  <a:lnTo>
                    <a:pt x="434987" y="1360340"/>
                  </a:lnTo>
                  <a:lnTo>
                    <a:pt x="427462" y="1406529"/>
                  </a:lnTo>
                  <a:lnTo>
                    <a:pt x="415247" y="1450965"/>
                  </a:lnTo>
                  <a:lnTo>
                    <a:pt x="398609" y="1493379"/>
                  </a:lnTo>
                  <a:lnTo>
                    <a:pt x="377815" y="1533506"/>
                  </a:lnTo>
                  <a:lnTo>
                    <a:pt x="353132" y="1571078"/>
                  </a:lnTo>
                  <a:lnTo>
                    <a:pt x="324826" y="1605828"/>
                  </a:lnTo>
                  <a:lnTo>
                    <a:pt x="293164" y="1637489"/>
                  </a:lnTo>
                  <a:lnTo>
                    <a:pt x="258414" y="1665795"/>
                  </a:lnTo>
                  <a:lnTo>
                    <a:pt x="220842" y="1690479"/>
                  </a:lnTo>
                  <a:lnTo>
                    <a:pt x="180715" y="1711273"/>
                  </a:lnTo>
                  <a:lnTo>
                    <a:pt x="138301" y="1727911"/>
                  </a:lnTo>
                  <a:lnTo>
                    <a:pt x="93865" y="1740126"/>
                  </a:lnTo>
                  <a:lnTo>
                    <a:pt x="47676" y="1747651"/>
                  </a:lnTo>
                  <a:lnTo>
                    <a:pt x="0" y="1750218"/>
                  </a:lnTo>
                  <a:close/>
                </a:path>
                <a:path w="8238490" h="1750695">
                  <a:moveTo>
                    <a:pt x="7800576" y="437554"/>
                  </a:moveTo>
                  <a:lnTo>
                    <a:pt x="7363022" y="437554"/>
                  </a:lnTo>
                  <a:lnTo>
                    <a:pt x="7365590" y="389878"/>
                  </a:lnTo>
                  <a:lnTo>
                    <a:pt x="7373114" y="343688"/>
                  </a:lnTo>
                  <a:lnTo>
                    <a:pt x="7385329" y="299253"/>
                  </a:lnTo>
                  <a:lnTo>
                    <a:pt x="7401967" y="256839"/>
                  </a:lnTo>
                  <a:lnTo>
                    <a:pt x="7422761" y="216712"/>
                  </a:lnTo>
                  <a:lnTo>
                    <a:pt x="7447445" y="179140"/>
                  </a:lnTo>
                  <a:lnTo>
                    <a:pt x="7475751" y="144390"/>
                  </a:lnTo>
                  <a:lnTo>
                    <a:pt x="7507413" y="112728"/>
                  </a:lnTo>
                  <a:lnTo>
                    <a:pt x="7542163" y="84422"/>
                  </a:lnTo>
                  <a:lnTo>
                    <a:pt x="7579735" y="59739"/>
                  </a:lnTo>
                  <a:lnTo>
                    <a:pt x="7619861" y="38944"/>
                  </a:lnTo>
                  <a:lnTo>
                    <a:pt x="7662276" y="22306"/>
                  </a:lnTo>
                  <a:lnTo>
                    <a:pt x="7706711" y="10092"/>
                  </a:lnTo>
                  <a:lnTo>
                    <a:pt x="7752901" y="2567"/>
                  </a:lnTo>
                  <a:lnTo>
                    <a:pt x="7800577" y="0"/>
                  </a:lnTo>
                  <a:lnTo>
                    <a:pt x="7848253" y="2567"/>
                  </a:lnTo>
                  <a:lnTo>
                    <a:pt x="7894443" y="10092"/>
                  </a:lnTo>
                  <a:lnTo>
                    <a:pt x="7938878" y="22306"/>
                  </a:lnTo>
                  <a:lnTo>
                    <a:pt x="7981293" y="38944"/>
                  </a:lnTo>
                  <a:lnTo>
                    <a:pt x="8021419" y="59739"/>
                  </a:lnTo>
                  <a:lnTo>
                    <a:pt x="8058991" y="84422"/>
                  </a:lnTo>
                  <a:lnTo>
                    <a:pt x="8093742" y="112728"/>
                  </a:lnTo>
                  <a:lnTo>
                    <a:pt x="8125403" y="144390"/>
                  </a:lnTo>
                  <a:lnTo>
                    <a:pt x="8153709" y="179140"/>
                  </a:lnTo>
                  <a:lnTo>
                    <a:pt x="8178393" y="216712"/>
                  </a:lnTo>
                  <a:lnTo>
                    <a:pt x="8199187" y="256839"/>
                  </a:lnTo>
                  <a:lnTo>
                    <a:pt x="8215825" y="299253"/>
                  </a:lnTo>
                  <a:lnTo>
                    <a:pt x="8228040" y="343689"/>
                  </a:lnTo>
                  <a:lnTo>
                    <a:pt x="8235565" y="389878"/>
                  </a:lnTo>
                  <a:lnTo>
                    <a:pt x="8238132" y="437554"/>
                  </a:lnTo>
                  <a:lnTo>
                    <a:pt x="7800576" y="437554"/>
                  </a:lnTo>
                  <a:close/>
                </a:path>
                <a:path w="8238490" h="1750695">
                  <a:moveTo>
                    <a:pt x="7800578" y="875109"/>
                  </a:moveTo>
                  <a:lnTo>
                    <a:pt x="7800576" y="437554"/>
                  </a:lnTo>
                  <a:lnTo>
                    <a:pt x="8238132" y="437554"/>
                  </a:lnTo>
                  <a:lnTo>
                    <a:pt x="8235565" y="485230"/>
                  </a:lnTo>
                  <a:lnTo>
                    <a:pt x="8228040" y="531420"/>
                  </a:lnTo>
                  <a:lnTo>
                    <a:pt x="8215825" y="575855"/>
                  </a:lnTo>
                  <a:lnTo>
                    <a:pt x="8199187" y="618270"/>
                  </a:lnTo>
                  <a:lnTo>
                    <a:pt x="8178393" y="658396"/>
                  </a:lnTo>
                  <a:lnTo>
                    <a:pt x="8153709" y="695968"/>
                  </a:lnTo>
                  <a:lnTo>
                    <a:pt x="8125403" y="730718"/>
                  </a:lnTo>
                  <a:lnTo>
                    <a:pt x="8093742" y="762380"/>
                  </a:lnTo>
                  <a:lnTo>
                    <a:pt x="8058991" y="790686"/>
                  </a:lnTo>
                  <a:lnTo>
                    <a:pt x="8021420" y="815370"/>
                  </a:lnTo>
                  <a:lnTo>
                    <a:pt x="7981293" y="836164"/>
                  </a:lnTo>
                  <a:lnTo>
                    <a:pt x="7938878" y="852802"/>
                  </a:lnTo>
                  <a:lnTo>
                    <a:pt x="7894443" y="865017"/>
                  </a:lnTo>
                  <a:lnTo>
                    <a:pt x="7848254" y="872541"/>
                  </a:lnTo>
                  <a:lnTo>
                    <a:pt x="7800578" y="875109"/>
                  </a:lnTo>
                  <a:close/>
                </a:path>
                <a:path w="8238490" h="1750695">
                  <a:moveTo>
                    <a:pt x="7581799" y="656331"/>
                  </a:moveTo>
                  <a:lnTo>
                    <a:pt x="7531635" y="650553"/>
                  </a:lnTo>
                  <a:lnTo>
                    <a:pt x="7485586" y="634094"/>
                  </a:lnTo>
                  <a:lnTo>
                    <a:pt x="7444965" y="608268"/>
                  </a:lnTo>
                  <a:lnTo>
                    <a:pt x="7411085" y="574388"/>
                  </a:lnTo>
                  <a:lnTo>
                    <a:pt x="7385258" y="533766"/>
                  </a:lnTo>
                  <a:lnTo>
                    <a:pt x="7368800" y="487717"/>
                  </a:lnTo>
                  <a:lnTo>
                    <a:pt x="7363021" y="437554"/>
                  </a:lnTo>
                  <a:lnTo>
                    <a:pt x="7800576" y="437554"/>
                  </a:lnTo>
                  <a:lnTo>
                    <a:pt x="7794798" y="487718"/>
                  </a:lnTo>
                  <a:lnTo>
                    <a:pt x="7778339" y="533767"/>
                  </a:lnTo>
                  <a:lnTo>
                    <a:pt x="7752513" y="574388"/>
                  </a:lnTo>
                  <a:lnTo>
                    <a:pt x="7718632" y="608268"/>
                  </a:lnTo>
                  <a:lnTo>
                    <a:pt x="7678011" y="634094"/>
                  </a:lnTo>
                  <a:lnTo>
                    <a:pt x="7631962" y="650553"/>
                  </a:lnTo>
                  <a:lnTo>
                    <a:pt x="7581799" y="656331"/>
                  </a:lnTo>
                  <a:close/>
                </a:path>
              </a:pathLst>
            </a:custGeom>
            <a:solidFill>
              <a:srgbClr val="287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0825" y="2997200"/>
              <a:ext cx="8676005" cy="3500754"/>
            </a:xfrm>
            <a:custGeom>
              <a:rect l="l" t="t" r="r" b="b"/>
              <a:pathLst>
                <a:path w="8676005" h="3500754">
                  <a:moveTo>
                    <a:pt x="0" y="1312664"/>
                  </a:moveTo>
                  <a:lnTo>
                    <a:pt x="2567" y="1264987"/>
                  </a:lnTo>
                  <a:lnTo>
                    <a:pt x="10092" y="1218798"/>
                  </a:lnTo>
                  <a:lnTo>
                    <a:pt x="22306" y="1174363"/>
                  </a:lnTo>
                  <a:lnTo>
                    <a:pt x="38944" y="1131948"/>
                  </a:lnTo>
                  <a:lnTo>
                    <a:pt x="59738" y="1091822"/>
                  </a:lnTo>
                  <a:lnTo>
                    <a:pt x="84422" y="1054250"/>
                  </a:lnTo>
                  <a:lnTo>
                    <a:pt x="112728" y="1019499"/>
                  </a:lnTo>
                  <a:lnTo>
                    <a:pt x="144390" y="987838"/>
                  </a:lnTo>
                  <a:lnTo>
                    <a:pt x="179140" y="959532"/>
                  </a:lnTo>
                  <a:lnTo>
                    <a:pt x="216712" y="934848"/>
                  </a:lnTo>
                  <a:lnTo>
                    <a:pt x="256838" y="914054"/>
                  </a:lnTo>
                  <a:lnTo>
                    <a:pt x="299253" y="897416"/>
                  </a:lnTo>
                  <a:lnTo>
                    <a:pt x="343688" y="885201"/>
                  </a:lnTo>
                  <a:lnTo>
                    <a:pt x="389877" y="877676"/>
                  </a:lnTo>
                  <a:lnTo>
                    <a:pt x="437554" y="875109"/>
                  </a:lnTo>
                  <a:lnTo>
                    <a:pt x="7800578" y="875109"/>
                  </a:lnTo>
                  <a:lnTo>
                    <a:pt x="7800578" y="437554"/>
                  </a:lnTo>
                  <a:lnTo>
                    <a:pt x="7803145" y="389878"/>
                  </a:lnTo>
                  <a:lnTo>
                    <a:pt x="7810670" y="343689"/>
                  </a:lnTo>
                  <a:lnTo>
                    <a:pt x="7822884" y="299253"/>
                  </a:lnTo>
                  <a:lnTo>
                    <a:pt x="7839522" y="256839"/>
                  </a:lnTo>
                  <a:lnTo>
                    <a:pt x="7860317" y="216712"/>
                  </a:lnTo>
                  <a:lnTo>
                    <a:pt x="7885000" y="179140"/>
                  </a:lnTo>
                  <a:lnTo>
                    <a:pt x="7913306" y="144390"/>
                  </a:lnTo>
                  <a:lnTo>
                    <a:pt x="7944968" y="112729"/>
                  </a:lnTo>
                  <a:lnTo>
                    <a:pt x="7979718" y="84422"/>
                  </a:lnTo>
                  <a:lnTo>
                    <a:pt x="8017290" y="59739"/>
                  </a:lnTo>
                  <a:lnTo>
                    <a:pt x="8057417" y="38944"/>
                  </a:lnTo>
                  <a:lnTo>
                    <a:pt x="8099831" y="22306"/>
                  </a:lnTo>
                  <a:lnTo>
                    <a:pt x="8144266" y="10092"/>
                  </a:lnTo>
                  <a:lnTo>
                    <a:pt x="8190456" y="2567"/>
                  </a:lnTo>
                  <a:lnTo>
                    <a:pt x="8238132" y="0"/>
                  </a:lnTo>
                  <a:lnTo>
                    <a:pt x="8285809" y="2567"/>
                  </a:lnTo>
                  <a:lnTo>
                    <a:pt x="8331998" y="10091"/>
                  </a:lnTo>
                  <a:lnTo>
                    <a:pt x="8376433" y="22306"/>
                  </a:lnTo>
                  <a:lnTo>
                    <a:pt x="8418848" y="38944"/>
                  </a:lnTo>
                  <a:lnTo>
                    <a:pt x="8458974" y="59738"/>
                  </a:lnTo>
                  <a:lnTo>
                    <a:pt x="8496546" y="84422"/>
                  </a:lnTo>
                  <a:lnTo>
                    <a:pt x="8531296" y="112728"/>
                  </a:lnTo>
                  <a:lnTo>
                    <a:pt x="8562958" y="144389"/>
                  </a:lnTo>
                  <a:lnTo>
                    <a:pt x="8591264" y="179140"/>
                  </a:lnTo>
                  <a:lnTo>
                    <a:pt x="8615948" y="216712"/>
                  </a:lnTo>
                  <a:lnTo>
                    <a:pt x="8636742" y="256838"/>
                  </a:lnTo>
                  <a:lnTo>
                    <a:pt x="8653380" y="299253"/>
                  </a:lnTo>
                  <a:lnTo>
                    <a:pt x="8665595" y="343688"/>
                  </a:lnTo>
                  <a:lnTo>
                    <a:pt x="8673120" y="389878"/>
                  </a:lnTo>
                  <a:lnTo>
                    <a:pt x="8675688" y="437554"/>
                  </a:lnTo>
                  <a:lnTo>
                    <a:pt x="8675688" y="2187773"/>
                  </a:lnTo>
                  <a:lnTo>
                    <a:pt x="8673119" y="2235449"/>
                  </a:lnTo>
                  <a:lnTo>
                    <a:pt x="8665595" y="2281639"/>
                  </a:lnTo>
                  <a:lnTo>
                    <a:pt x="8653380" y="2326074"/>
                  </a:lnTo>
                  <a:lnTo>
                    <a:pt x="8636742" y="2368488"/>
                  </a:lnTo>
                  <a:lnTo>
                    <a:pt x="8615948" y="2408615"/>
                  </a:lnTo>
                  <a:lnTo>
                    <a:pt x="8591264" y="2446187"/>
                  </a:lnTo>
                  <a:lnTo>
                    <a:pt x="8562958" y="2480937"/>
                  </a:lnTo>
                  <a:lnTo>
                    <a:pt x="8531297" y="2512599"/>
                  </a:lnTo>
                  <a:lnTo>
                    <a:pt x="8496547" y="2540905"/>
                  </a:lnTo>
                  <a:lnTo>
                    <a:pt x="8458975" y="2565588"/>
                  </a:lnTo>
                  <a:lnTo>
                    <a:pt x="8418848" y="2586383"/>
                  </a:lnTo>
                  <a:lnTo>
                    <a:pt x="8376434" y="2603021"/>
                  </a:lnTo>
                  <a:lnTo>
                    <a:pt x="8331999" y="2615235"/>
                  </a:lnTo>
                  <a:lnTo>
                    <a:pt x="8285809" y="2622760"/>
                  </a:lnTo>
                  <a:lnTo>
                    <a:pt x="8238133" y="2625327"/>
                  </a:lnTo>
                  <a:lnTo>
                    <a:pt x="875109" y="2625328"/>
                  </a:lnTo>
                  <a:lnTo>
                    <a:pt x="875109" y="3062883"/>
                  </a:lnTo>
                  <a:lnTo>
                    <a:pt x="872541" y="3110559"/>
                  </a:lnTo>
                  <a:lnTo>
                    <a:pt x="865017" y="3156748"/>
                  </a:lnTo>
                  <a:lnTo>
                    <a:pt x="852802" y="3201184"/>
                  </a:lnTo>
                  <a:lnTo>
                    <a:pt x="836164" y="3243598"/>
                  </a:lnTo>
                  <a:lnTo>
                    <a:pt x="815370" y="3283725"/>
                  </a:lnTo>
                  <a:lnTo>
                    <a:pt x="790686" y="3321297"/>
                  </a:lnTo>
                  <a:lnTo>
                    <a:pt x="762380" y="3356047"/>
                  </a:lnTo>
                  <a:lnTo>
                    <a:pt x="730719" y="3387709"/>
                  </a:lnTo>
                  <a:lnTo>
                    <a:pt x="695968" y="3416015"/>
                  </a:lnTo>
                  <a:lnTo>
                    <a:pt x="658397" y="3440698"/>
                  </a:lnTo>
                  <a:lnTo>
                    <a:pt x="618270" y="3461493"/>
                  </a:lnTo>
                  <a:lnTo>
                    <a:pt x="575856" y="3478131"/>
                  </a:lnTo>
                  <a:lnTo>
                    <a:pt x="531420" y="3490345"/>
                  </a:lnTo>
                  <a:lnTo>
                    <a:pt x="485231" y="3497870"/>
                  </a:lnTo>
                  <a:lnTo>
                    <a:pt x="437555" y="3500438"/>
                  </a:lnTo>
                  <a:lnTo>
                    <a:pt x="389878" y="3497870"/>
                  </a:lnTo>
                  <a:lnTo>
                    <a:pt x="343689" y="3490345"/>
                  </a:lnTo>
                  <a:lnTo>
                    <a:pt x="299253" y="3478131"/>
                  </a:lnTo>
                  <a:lnTo>
                    <a:pt x="256839" y="3461493"/>
                  </a:lnTo>
                  <a:lnTo>
                    <a:pt x="216712" y="3440699"/>
                  </a:lnTo>
                  <a:lnTo>
                    <a:pt x="179140" y="3416015"/>
                  </a:lnTo>
                  <a:lnTo>
                    <a:pt x="144390" y="3387709"/>
                  </a:lnTo>
                  <a:lnTo>
                    <a:pt x="112729" y="3356047"/>
                  </a:lnTo>
                  <a:lnTo>
                    <a:pt x="84422" y="3321297"/>
                  </a:lnTo>
                  <a:lnTo>
                    <a:pt x="59739" y="3283725"/>
                  </a:lnTo>
                  <a:lnTo>
                    <a:pt x="38945" y="3243599"/>
                  </a:lnTo>
                  <a:lnTo>
                    <a:pt x="22307" y="3201184"/>
                  </a:lnTo>
                  <a:lnTo>
                    <a:pt x="10092" y="3156749"/>
                  </a:lnTo>
                  <a:lnTo>
                    <a:pt x="2567" y="3110559"/>
                  </a:lnTo>
                  <a:lnTo>
                    <a:pt x="0" y="3062883"/>
                  </a:lnTo>
                  <a:lnTo>
                    <a:pt x="0" y="1312664"/>
                  </a:lnTo>
                  <a:close/>
                </a:path>
                <a:path w="8676005" h="3500754">
                  <a:moveTo>
                    <a:pt x="7800578" y="875109"/>
                  </a:moveTo>
                  <a:lnTo>
                    <a:pt x="8238132" y="875109"/>
                  </a:lnTo>
                  <a:lnTo>
                    <a:pt x="8285809" y="872541"/>
                  </a:lnTo>
                  <a:lnTo>
                    <a:pt x="8331998" y="865017"/>
                  </a:lnTo>
                  <a:lnTo>
                    <a:pt x="8376433" y="852802"/>
                  </a:lnTo>
                  <a:lnTo>
                    <a:pt x="8418847" y="836164"/>
                  </a:lnTo>
                  <a:lnTo>
                    <a:pt x="8458974" y="815370"/>
                  </a:lnTo>
                  <a:lnTo>
                    <a:pt x="8496546" y="790686"/>
                  </a:lnTo>
                  <a:lnTo>
                    <a:pt x="8531296" y="762380"/>
                  </a:lnTo>
                  <a:lnTo>
                    <a:pt x="8562958" y="730718"/>
                  </a:lnTo>
                  <a:lnTo>
                    <a:pt x="8591264" y="695968"/>
                  </a:lnTo>
                  <a:lnTo>
                    <a:pt x="8615947" y="658396"/>
                  </a:lnTo>
                  <a:lnTo>
                    <a:pt x="8636741" y="618270"/>
                  </a:lnTo>
                  <a:lnTo>
                    <a:pt x="8653379" y="575855"/>
                  </a:lnTo>
                  <a:lnTo>
                    <a:pt x="8665594" y="531420"/>
                  </a:lnTo>
                  <a:lnTo>
                    <a:pt x="8673119" y="485230"/>
                  </a:lnTo>
                  <a:lnTo>
                    <a:pt x="8675686" y="437554"/>
                  </a:lnTo>
                </a:path>
                <a:path w="8676005" h="3500754">
                  <a:moveTo>
                    <a:pt x="8238132" y="875109"/>
                  </a:moveTo>
                  <a:lnTo>
                    <a:pt x="8238132" y="437554"/>
                  </a:lnTo>
                  <a:lnTo>
                    <a:pt x="8232353" y="487718"/>
                  </a:lnTo>
                  <a:lnTo>
                    <a:pt x="8215895" y="533767"/>
                  </a:lnTo>
                  <a:lnTo>
                    <a:pt x="8190069" y="574388"/>
                  </a:lnTo>
                  <a:lnTo>
                    <a:pt x="8156188" y="608269"/>
                  </a:lnTo>
                  <a:lnTo>
                    <a:pt x="8115567" y="634095"/>
                  </a:lnTo>
                  <a:lnTo>
                    <a:pt x="8069518" y="650554"/>
                  </a:lnTo>
                  <a:lnTo>
                    <a:pt x="8019355" y="656332"/>
                  </a:lnTo>
                  <a:lnTo>
                    <a:pt x="7969191" y="650554"/>
                  </a:lnTo>
                  <a:lnTo>
                    <a:pt x="7923142" y="634095"/>
                  </a:lnTo>
                  <a:lnTo>
                    <a:pt x="7882521" y="608269"/>
                  </a:lnTo>
                  <a:lnTo>
                    <a:pt x="7848640" y="574388"/>
                  </a:lnTo>
                  <a:lnTo>
                    <a:pt x="7822814" y="533767"/>
                  </a:lnTo>
                  <a:lnTo>
                    <a:pt x="7806355" y="487718"/>
                  </a:lnTo>
                  <a:lnTo>
                    <a:pt x="7800577" y="437554"/>
                  </a:lnTo>
                </a:path>
                <a:path w="8676005" h="3500754">
                  <a:moveTo>
                    <a:pt x="437554" y="1750218"/>
                  </a:moveTo>
                  <a:lnTo>
                    <a:pt x="437554" y="1312664"/>
                  </a:lnTo>
                  <a:lnTo>
                    <a:pt x="443332" y="1262500"/>
                  </a:lnTo>
                  <a:lnTo>
                    <a:pt x="459791" y="1216451"/>
                  </a:lnTo>
                  <a:lnTo>
                    <a:pt x="485617" y="1175830"/>
                  </a:lnTo>
                  <a:lnTo>
                    <a:pt x="519497" y="1141949"/>
                  </a:lnTo>
                  <a:lnTo>
                    <a:pt x="560119" y="1116123"/>
                  </a:lnTo>
                  <a:lnTo>
                    <a:pt x="606168" y="1099664"/>
                  </a:lnTo>
                  <a:lnTo>
                    <a:pt x="656331" y="1093886"/>
                  </a:lnTo>
                  <a:lnTo>
                    <a:pt x="706495" y="1099664"/>
                  </a:lnTo>
                  <a:lnTo>
                    <a:pt x="752544" y="1116123"/>
                  </a:lnTo>
                  <a:lnTo>
                    <a:pt x="793165" y="1141949"/>
                  </a:lnTo>
                  <a:lnTo>
                    <a:pt x="827046" y="1175829"/>
                  </a:lnTo>
                  <a:lnTo>
                    <a:pt x="852872" y="1216451"/>
                  </a:lnTo>
                  <a:lnTo>
                    <a:pt x="869331" y="1262500"/>
                  </a:lnTo>
                  <a:lnTo>
                    <a:pt x="875109" y="1312663"/>
                  </a:lnTo>
                  <a:lnTo>
                    <a:pt x="872541" y="1360340"/>
                  </a:lnTo>
                  <a:lnTo>
                    <a:pt x="865017" y="1406529"/>
                  </a:lnTo>
                  <a:lnTo>
                    <a:pt x="852802" y="1450965"/>
                  </a:lnTo>
                  <a:lnTo>
                    <a:pt x="836164" y="1493379"/>
                  </a:lnTo>
                  <a:lnTo>
                    <a:pt x="815370" y="1533506"/>
                  </a:lnTo>
                  <a:lnTo>
                    <a:pt x="790686" y="1571078"/>
                  </a:lnTo>
                  <a:lnTo>
                    <a:pt x="762380" y="1605828"/>
                  </a:lnTo>
                  <a:lnTo>
                    <a:pt x="730719" y="1637489"/>
                  </a:lnTo>
                  <a:lnTo>
                    <a:pt x="695968" y="1665796"/>
                  </a:lnTo>
                  <a:lnTo>
                    <a:pt x="658397" y="1690479"/>
                  </a:lnTo>
                  <a:lnTo>
                    <a:pt x="618270" y="1711273"/>
                  </a:lnTo>
                  <a:lnTo>
                    <a:pt x="575855" y="1727911"/>
                  </a:lnTo>
                  <a:lnTo>
                    <a:pt x="531420" y="1740126"/>
                  </a:lnTo>
                  <a:lnTo>
                    <a:pt x="485231" y="1747651"/>
                  </a:lnTo>
                  <a:lnTo>
                    <a:pt x="437554" y="1750218"/>
                  </a:lnTo>
                  <a:lnTo>
                    <a:pt x="389878" y="1747651"/>
                  </a:lnTo>
                  <a:lnTo>
                    <a:pt x="343689" y="1740126"/>
                  </a:lnTo>
                  <a:lnTo>
                    <a:pt x="299253" y="1727912"/>
                  </a:lnTo>
                  <a:lnTo>
                    <a:pt x="256839" y="1711274"/>
                  </a:lnTo>
                  <a:lnTo>
                    <a:pt x="216712" y="1690479"/>
                  </a:lnTo>
                  <a:lnTo>
                    <a:pt x="179140" y="1665796"/>
                  </a:lnTo>
                  <a:lnTo>
                    <a:pt x="144390" y="1637490"/>
                  </a:lnTo>
                  <a:lnTo>
                    <a:pt x="112728" y="1605828"/>
                  </a:lnTo>
                  <a:lnTo>
                    <a:pt x="84422" y="1571078"/>
                  </a:lnTo>
                  <a:lnTo>
                    <a:pt x="59739" y="1533506"/>
                  </a:lnTo>
                  <a:lnTo>
                    <a:pt x="38944" y="1493379"/>
                  </a:lnTo>
                  <a:lnTo>
                    <a:pt x="22306" y="1450965"/>
                  </a:lnTo>
                  <a:lnTo>
                    <a:pt x="10092" y="1406530"/>
                  </a:lnTo>
                  <a:lnTo>
                    <a:pt x="2567" y="1360340"/>
                  </a:lnTo>
                  <a:lnTo>
                    <a:pt x="0" y="1312664"/>
                  </a:lnTo>
                </a:path>
                <a:path w="8676005" h="3500754">
                  <a:moveTo>
                    <a:pt x="875109" y="1312664"/>
                  </a:moveTo>
                  <a:lnTo>
                    <a:pt x="875109" y="2625328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23850" y="4797425"/>
            <a:ext cx="719455" cy="15113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FF"/>
            </a:solidFill>
          </a:ln>
        </p:spPr>
        <p:txBody>
          <a:bodyPr vert="horz" wrap="square" lIns="0" tIns="214629" rIns="0" bIns="0" rtlCol="0">
            <a:spAutoFit/>
          </a:bodyPr>
          <a:lstStyle/>
          <a:p>
            <a:pPr marL="19685" marR="81915" algn="just">
              <a:lnSpc>
                <a:spcPts val="2300"/>
              </a:lnSpc>
              <a:spcBef>
                <a:spcPts val="1689"/>
              </a:spcBef>
            </a:pPr>
            <a:r>
              <a:rPr sz="2400" b="1" spc="-25">
                <a:solidFill>
                  <a:srgbClr val="990000"/>
                </a:solidFill>
                <a:latin typeface="Microsoft JhengHei"/>
                <a:cs typeface="Microsoft JhengHei"/>
              </a:rPr>
              <a:t>公路工程技术原则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353" y="1626304"/>
            <a:ext cx="7993380" cy="20783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470"/>
              </a:spcBef>
            </a:pPr>
            <a:r>
              <a:rPr sz="3000" spc="-5">
                <a:solidFill>
                  <a:srgbClr val="E3E3FF"/>
                </a:solidFill>
                <a:latin typeface="宋体"/>
                <a:cs typeface="宋体"/>
              </a:rPr>
              <a:t>涵洞是宣泄小量流水旳工程构造物，与</a:t>
            </a:r>
            <a:endParaRPr sz="3000">
              <a:latin typeface="宋体"/>
              <a:cs typeface="宋体"/>
            </a:endParaRPr>
          </a:p>
          <a:p>
            <a:pPr marL="25400">
              <a:lnSpc>
                <a:spcPct val="100000"/>
              </a:lnSpc>
              <a:spcBef>
                <a:spcPts val="375"/>
              </a:spcBef>
            </a:pPr>
            <a:r>
              <a:rPr sz="2800" b="1" spc="-1100">
                <a:solidFill>
                  <a:srgbClr val="FF9900"/>
                </a:solidFill>
                <a:latin typeface="Microsoft JhengHei"/>
                <a:cs typeface="Microsoft JhengHei"/>
              </a:rPr>
              <a:t>单</a:t>
            </a:r>
            <a:r>
              <a:rPr sz="4500" spc="-2850" baseline="6481">
                <a:solidFill>
                  <a:srgbClr val="E3E3FF"/>
                </a:solidFill>
                <a:latin typeface="宋体"/>
                <a:cs typeface="宋体"/>
              </a:rPr>
              <a:t>桥</a:t>
            </a:r>
            <a:r>
              <a:rPr sz="2800" b="1" spc="-900">
                <a:solidFill>
                  <a:srgbClr val="FF9900"/>
                </a:solidFill>
                <a:latin typeface="Microsoft JhengHei"/>
                <a:cs typeface="Microsoft JhengHei"/>
              </a:rPr>
              <a:t>孔</a:t>
            </a:r>
            <a:r>
              <a:rPr sz="4500" spc="-3150" baseline="6481">
                <a:solidFill>
                  <a:srgbClr val="E3E3FF"/>
                </a:solidFill>
                <a:latin typeface="宋体"/>
                <a:cs typeface="宋体"/>
              </a:rPr>
              <a:t>梁</a:t>
            </a:r>
            <a:r>
              <a:rPr sz="2800" b="1" spc="-700">
                <a:solidFill>
                  <a:srgbClr val="FF9900"/>
                </a:solidFill>
                <a:latin typeface="Microsoft JhengHei"/>
                <a:cs typeface="Microsoft JhengHei"/>
              </a:rPr>
              <a:t>跨</a:t>
            </a:r>
            <a:r>
              <a:rPr sz="4500" spc="-3450" baseline="6481">
                <a:solidFill>
                  <a:srgbClr val="E3E3FF"/>
                </a:solidFill>
                <a:latin typeface="宋体"/>
                <a:cs typeface="宋体"/>
              </a:rPr>
              <a:t>旳</a:t>
            </a:r>
            <a:r>
              <a:rPr sz="2800" b="1" spc="-500">
                <a:solidFill>
                  <a:srgbClr val="FF9900"/>
                </a:solidFill>
                <a:latin typeface="Microsoft JhengHei"/>
                <a:cs typeface="Microsoft JhengHei"/>
              </a:rPr>
              <a:t>径</a:t>
            </a:r>
            <a:r>
              <a:rPr sz="4500" spc="-3750" baseline="6481">
                <a:solidFill>
                  <a:srgbClr val="E3E3FF"/>
                </a:solidFill>
                <a:latin typeface="宋体"/>
                <a:cs typeface="宋体"/>
              </a:rPr>
              <a:t>区</a:t>
            </a:r>
            <a:r>
              <a:rPr sz="2800" b="1" spc="-5">
                <a:solidFill>
                  <a:srgbClr val="FF9900"/>
                </a:solidFill>
                <a:latin typeface="Arial"/>
                <a:cs typeface="Arial"/>
              </a:rPr>
              <a:t>L</a:t>
            </a:r>
            <a:r>
              <a:rPr sz="2800" b="1" spc="-919">
                <a:solidFill>
                  <a:srgbClr val="FF9900"/>
                </a:solidFill>
                <a:latin typeface="Arial"/>
                <a:cs typeface="Arial"/>
              </a:rPr>
              <a:t>b</a:t>
            </a:r>
            <a:r>
              <a:rPr sz="4500" spc="-3120" baseline="6481">
                <a:solidFill>
                  <a:srgbClr val="E3E3FF"/>
                </a:solidFill>
                <a:latin typeface="宋体"/>
                <a:cs typeface="宋体"/>
              </a:rPr>
              <a:t>别</a:t>
            </a:r>
            <a:r>
              <a:rPr sz="2800" b="1" spc="-725">
                <a:solidFill>
                  <a:srgbClr val="FF9900"/>
                </a:solidFill>
                <a:latin typeface="Microsoft JhengHei"/>
                <a:cs typeface="Microsoft JhengHei"/>
              </a:rPr>
              <a:t>＜</a:t>
            </a:r>
            <a:r>
              <a:rPr sz="4500" spc="-3420" baseline="6481">
                <a:solidFill>
                  <a:srgbClr val="E3E3FF"/>
                </a:solidFill>
                <a:latin typeface="宋体"/>
                <a:cs typeface="宋体"/>
              </a:rPr>
              <a:t>？</a:t>
            </a:r>
            <a:r>
              <a:rPr sz="2800" b="1" spc="-5">
                <a:solidFill>
                  <a:srgbClr val="FF9900"/>
                </a:solidFill>
                <a:latin typeface="Arial"/>
                <a:cs typeface="Arial"/>
              </a:rPr>
              <a:t>5</a:t>
            </a:r>
            <a:r>
              <a:rPr sz="2800" b="1">
                <a:solidFill>
                  <a:srgbClr val="FF9900"/>
                </a:solidFill>
                <a:latin typeface="Arial"/>
                <a:cs typeface="Arial"/>
              </a:rPr>
              <a:t>m</a:t>
            </a:r>
            <a:r>
              <a:rPr sz="2800" b="1">
                <a:solidFill>
                  <a:srgbClr val="E3E3FF"/>
                </a:solidFill>
                <a:latin typeface="Microsoft JhengHei"/>
                <a:cs typeface="Microsoft JhengHei"/>
              </a:rPr>
              <a:t>，</a:t>
            </a:r>
            <a:r>
              <a:rPr sz="2800" b="1">
                <a:solidFill>
                  <a:srgbClr val="FF9933"/>
                </a:solidFill>
                <a:latin typeface="Microsoft JhengHei"/>
                <a:cs typeface="Microsoft JhengHei"/>
              </a:rPr>
              <a:t>多孔跨径总长</a:t>
            </a:r>
            <a:r>
              <a:rPr sz="2800" b="1" spc="-10">
                <a:solidFill>
                  <a:srgbClr val="FF9933"/>
                </a:solidFill>
                <a:latin typeface="Arial"/>
                <a:cs typeface="Arial"/>
              </a:rPr>
              <a:t>Ld</a:t>
            </a:r>
            <a:r>
              <a:rPr sz="2800" b="1" spc="-10">
                <a:solidFill>
                  <a:srgbClr val="FF9933"/>
                </a:solidFill>
                <a:latin typeface="Microsoft JhengHei"/>
                <a:cs typeface="Microsoft JhengHei"/>
              </a:rPr>
              <a:t>＜</a:t>
            </a:r>
            <a:r>
              <a:rPr sz="2800" b="1" spc="-10">
                <a:solidFill>
                  <a:srgbClr val="FF9933"/>
                </a:solidFill>
                <a:latin typeface="Arial"/>
                <a:cs typeface="Arial"/>
              </a:rPr>
              <a:t>8m</a:t>
            </a:r>
            <a:r>
              <a:rPr sz="2800" b="1" spc="-10">
                <a:solidFill>
                  <a:srgbClr val="E3E3FF"/>
                </a:solidFill>
                <a:latin typeface="Microsoft JhengHei"/>
                <a:cs typeface="Microsoft JhengHei"/>
              </a:rPr>
              <a:t>，</a:t>
            </a:r>
            <a:r>
              <a:rPr sz="2800" b="1" spc="-20">
                <a:solidFill>
                  <a:srgbClr val="0000FF"/>
                </a:solidFill>
                <a:latin typeface="Microsoft JhengHei"/>
                <a:cs typeface="Microsoft JhengHei"/>
              </a:rPr>
              <a:t>圆管涵</a:t>
            </a:r>
            <a:endParaRPr sz="2800">
              <a:latin typeface="Microsoft JhengHei"/>
              <a:cs typeface="Microsoft JhengHei"/>
            </a:endParaRPr>
          </a:p>
          <a:p>
            <a:pPr marL="25400" marR="136525">
              <a:lnSpc>
                <a:spcPts val="4029"/>
              </a:lnSpc>
              <a:spcBef>
                <a:spcPts val="259"/>
              </a:spcBef>
            </a:pPr>
            <a:r>
              <a:rPr sz="2800" b="1">
                <a:solidFill>
                  <a:srgbClr val="0000FF"/>
                </a:solidFill>
                <a:latin typeface="Microsoft JhengHei"/>
                <a:cs typeface="Microsoft JhengHei"/>
              </a:rPr>
              <a:t>和箱涵不论管径</a:t>
            </a:r>
            <a:r>
              <a:rPr sz="2800" b="1" spc="-2000">
                <a:solidFill>
                  <a:srgbClr val="0000FF"/>
                </a:solidFill>
                <a:latin typeface="Microsoft JhengHei"/>
                <a:cs typeface="Microsoft JhengHei"/>
              </a:rPr>
              <a:t>或</a:t>
            </a:r>
            <a:r>
              <a:rPr sz="4500" b="1" spc="-1500" baseline="-5555">
                <a:solidFill>
                  <a:srgbClr val="FF9900"/>
                </a:solidFill>
                <a:latin typeface="Microsoft JhengHei"/>
                <a:cs typeface="Microsoft JhengHei"/>
              </a:rPr>
              <a:t>跨</a:t>
            </a:r>
            <a:r>
              <a:rPr sz="2800" b="1" spc="-1800">
                <a:solidFill>
                  <a:srgbClr val="0000FF"/>
                </a:solidFill>
                <a:latin typeface="Microsoft JhengHei"/>
                <a:cs typeface="Microsoft JhengHei"/>
              </a:rPr>
              <a:t>跨</a:t>
            </a:r>
            <a:r>
              <a:rPr sz="4500" b="1" spc="-1800" baseline="-5555">
                <a:solidFill>
                  <a:srgbClr val="FF9900"/>
                </a:solidFill>
                <a:latin typeface="Microsoft JhengHei"/>
                <a:cs typeface="Microsoft JhengHei"/>
              </a:rPr>
              <a:t>径</a:t>
            </a:r>
            <a:r>
              <a:rPr sz="2800" b="1" spc="-1600">
                <a:solidFill>
                  <a:srgbClr val="0000FF"/>
                </a:solidFill>
                <a:latin typeface="Microsoft JhengHei"/>
                <a:cs typeface="Microsoft JhengHei"/>
              </a:rPr>
              <a:t>径</a:t>
            </a:r>
            <a:r>
              <a:rPr sz="4500" b="1" spc="-2100" baseline="-5555">
                <a:solidFill>
                  <a:srgbClr val="FF9900"/>
                </a:solidFill>
                <a:latin typeface="Microsoft JhengHei"/>
                <a:cs typeface="Microsoft JhengHei"/>
              </a:rPr>
              <a:t>旳</a:t>
            </a:r>
            <a:r>
              <a:rPr sz="2800" b="1" spc="-1400">
                <a:solidFill>
                  <a:srgbClr val="0000FF"/>
                </a:solidFill>
                <a:latin typeface="Microsoft JhengHei"/>
                <a:cs typeface="Microsoft JhengHei"/>
              </a:rPr>
              <a:t>大</a:t>
            </a:r>
            <a:r>
              <a:rPr sz="4500" b="1" spc="-2400" baseline="-5555">
                <a:solidFill>
                  <a:srgbClr val="FF9900"/>
                </a:solidFill>
                <a:latin typeface="Microsoft JhengHei"/>
                <a:cs typeface="Microsoft JhengHei"/>
              </a:rPr>
              <a:t>大</a:t>
            </a:r>
            <a:r>
              <a:rPr sz="2800" b="1" spc="-1200">
                <a:solidFill>
                  <a:srgbClr val="0000FF"/>
                </a:solidFill>
                <a:latin typeface="Microsoft JhengHei"/>
                <a:cs typeface="Microsoft JhengHei"/>
              </a:rPr>
              <a:t>小</a:t>
            </a:r>
            <a:r>
              <a:rPr sz="4500" b="1" spc="-2700" baseline="-5555">
                <a:solidFill>
                  <a:srgbClr val="FF9900"/>
                </a:solidFill>
                <a:latin typeface="Microsoft JhengHei"/>
                <a:cs typeface="Microsoft JhengHei"/>
              </a:rPr>
              <a:t>小</a:t>
            </a:r>
            <a:r>
              <a:rPr sz="2800" b="1">
                <a:solidFill>
                  <a:srgbClr val="0000FF"/>
                </a:solidFill>
                <a:latin typeface="Microsoft JhengHei"/>
                <a:cs typeface="Microsoft JhengHei"/>
              </a:rPr>
              <a:t>、孔数多少，均称为</a:t>
            </a:r>
            <a:r>
              <a:rPr sz="2800" b="1" spc="-50">
                <a:solidFill>
                  <a:srgbClr val="FF0000"/>
                </a:solidFill>
                <a:latin typeface="Microsoft JhengHei"/>
                <a:cs typeface="Microsoft JhengHei"/>
              </a:rPr>
              <a:t>涵</a:t>
            </a:r>
            <a:r>
              <a:rPr sz="2800" b="1" spc="700">
                <a:solidFill>
                  <a:srgbClr val="FF0000"/>
                </a:solidFill>
                <a:latin typeface="Microsoft JhengHei"/>
                <a:cs typeface="Microsoft JhengHei"/>
              </a:rPr>
              <a:t>                            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洞</a:t>
            </a:r>
            <a:r>
              <a:rPr sz="2800" b="1" spc="-50">
                <a:solidFill>
                  <a:srgbClr val="E3E3FF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2300" y="469582"/>
            <a:ext cx="28194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">
                <a:solidFill>
                  <a:srgbClr val="FF0000"/>
                </a:solidFill>
                <a:latin typeface="Microsoft JhengHei"/>
                <a:cs typeface="Microsoft JhengHei"/>
              </a:rPr>
              <a:t>涵洞旳分类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65" y="1672907"/>
            <a:ext cx="8902700" cy="254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60680" indent="-342900">
              <a:lnSpc>
                <a:spcPct val="100000"/>
              </a:lnSpc>
              <a:spcBef>
                <a:spcPts val="10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建筑材料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可分为砖涵、石涵、混凝土涵、钢筋混凝土涵、木涵、陶瓷管涵、缸瓦管涵等；</a:t>
            </a:r>
            <a:endParaRPr sz="28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151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构造型式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可分为圆管涵、盖板涵、拱涵、箱涵等；</a:t>
            </a:r>
            <a:endParaRPr sz="2800">
              <a:latin typeface="宋体"/>
              <a:cs typeface="宋体"/>
            </a:endParaRPr>
          </a:p>
          <a:p>
            <a:pPr marL="354965" marR="5080" indent="-342900">
              <a:lnSpc>
                <a:spcPct val="100000"/>
              </a:lnSpc>
              <a:spcBef>
                <a:spcPts val="1515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断面形式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可分为圆形涵、卵形涵、拱形涵、梯形涵、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矩形涵等；</a:t>
            </a:r>
            <a:endParaRPr sz="28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686300"/>
            <a:ext cx="2218867" cy="17425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413000" y="4686300"/>
            <a:ext cx="2454640" cy="184252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927600" y="4152900"/>
            <a:ext cx="4123054" cy="2397760"/>
            <a:chOff x="4927600" y="4152900"/>
            <a:chExt cx="4123054" cy="2397760"/>
          </a:xfrm>
        </p:grpSpPr>
        <p:pic>
          <p:nvPicPr>
            <p:cNvPr id="7" name="object 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927600" y="4686300"/>
              <a:ext cx="2484643" cy="18642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985000" y="4152900"/>
              <a:ext cx="2065284" cy="1880151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2300" y="469582"/>
            <a:ext cx="28194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">
                <a:solidFill>
                  <a:srgbClr val="FF0000"/>
                </a:solidFill>
                <a:latin typeface="Microsoft JhengHei"/>
                <a:cs typeface="Microsoft JhengHei"/>
              </a:rPr>
              <a:t>涵洞旳分类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65" y="1505143"/>
            <a:ext cx="8373745" cy="343027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7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孔数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可分为单孔、双孔和多孔；</a:t>
            </a:r>
            <a:endParaRPr sz="28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1345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接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有无覆土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可分为明涵和暗涵；</a:t>
            </a:r>
            <a:endParaRPr sz="2800">
              <a:latin typeface="宋体"/>
              <a:cs typeface="宋体"/>
            </a:endParaRPr>
          </a:p>
          <a:p>
            <a:pPr marL="354965" marR="5080" indent="-342900">
              <a:lnSpc>
                <a:spcPct val="125800"/>
              </a:lnSpc>
              <a:spcBef>
                <a:spcPts val="28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涵身轴线与路线中线旳夹角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（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90°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或锐角）</a:t>
            </a:r>
            <a:r>
              <a:rPr sz="2800" spc="-20">
                <a:solidFill>
                  <a:srgbClr val="FFFFFF"/>
                </a:solidFill>
                <a:latin typeface="宋体"/>
                <a:cs typeface="宋体"/>
              </a:rPr>
              <a:t>可分为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正交涵与斜交涵；</a:t>
            </a:r>
            <a:endParaRPr sz="2800">
              <a:latin typeface="宋体"/>
              <a:cs typeface="宋体"/>
            </a:endParaRPr>
          </a:p>
          <a:p>
            <a:pPr marL="354965" marR="186690" indent="-342900">
              <a:lnSpc>
                <a:spcPct val="120000"/>
              </a:lnSpc>
              <a:spcBef>
                <a:spcPts val="675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4965"/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按涵洞进出口</a:t>
            </a:r>
            <a:r>
              <a:rPr sz="2800" b="1">
                <a:solidFill>
                  <a:srgbClr val="FFC000"/>
                </a:solidFill>
                <a:latin typeface="Microsoft JhengHei"/>
                <a:cs typeface="Microsoft JhengHei"/>
              </a:rPr>
              <a:t>有无水头压力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又可分为无压力式、半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压力式和压力式涵。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737" y="484187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>
                <a:solidFill>
                  <a:srgbClr val="FFFFFF"/>
                </a:solidFill>
              </a:rPr>
              <a:t>涵洞旳构成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47053" y="1608773"/>
            <a:ext cx="7947659" cy="364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>
                <a:solidFill>
                  <a:srgbClr val="FFCC00"/>
                </a:solidFill>
                <a:latin typeface="宋体"/>
                <a:cs typeface="宋体"/>
              </a:rPr>
              <a:t>涵洞是由基础、洞身和洞口构成。</a:t>
            </a:r>
            <a:endParaRPr sz="32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32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宋体"/>
              <a:cs typeface="宋体"/>
            </a:endParaRPr>
          </a:p>
          <a:p>
            <a:pPr marL="12700" marR="103505">
              <a:lnSpc>
                <a:spcPct val="120000"/>
              </a:lnSpc>
              <a:spcBef>
                <a:spcPts val="5"/>
              </a:spcBef>
            </a:pPr>
            <a:r>
              <a:rPr sz="2800">
                <a:solidFill>
                  <a:srgbClr val="E3E3FF"/>
                </a:solidFill>
                <a:latin typeface="宋体"/>
                <a:cs typeface="宋体"/>
              </a:rPr>
              <a:t>洞口涉及端墙、翼墙（或护坡）</a:t>
            </a:r>
            <a:r>
              <a:rPr sz="2800" spc="-10">
                <a:solidFill>
                  <a:srgbClr val="E3E3FF"/>
                </a:solidFill>
                <a:latin typeface="宋体"/>
                <a:cs typeface="宋体"/>
              </a:rPr>
              <a:t>、截水墙和缘石等</a:t>
            </a:r>
            <a:r>
              <a:rPr sz="2800" spc="700">
                <a:solidFill>
                  <a:srgbClr val="E3E3FF"/>
                </a:solidFill>
                <a:latin typeface="宋体"/>
                <a:cs typeface="宋体"/>
              </a:rPr>
              <a:t>                   </a:t>
            </a:r>
            <a:r>
              <a:rPr sz="2800">
                <a:solidFill>
                  <a:srgbClr val="E3E3FF"/>
                </a:solidFill>
                <a:latin typeface="宋体"/>
                <a:cs typeface="宋体"/>
              </a:rPr>
              <a:t>部分。洞口：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进水口、出水口</a:t>
            </a:r>
            <a:endParaRPr sz="2800">
              <a:latin typeface="宋体"/>
              <a:cs typeface="宋体"/>
            </a:endParaRPr>
          </a:p>
          <a:p>
            <a:pPr marL="12700" marR="5080">
              <a:lnSpc>
                <a:spcPct val="125800"/>
              </a:lnSpc>
              <a:spcBef>
                <a:spcPts val="785"/>
              </a:spcBef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常用旳洞口型式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端墙式（一字墙式）、翼墙式（</a:t>
            </a:r>
            <a:r>
              <a:rPr sz="2800" spc="-50">
                <a:solidFill>
                  <a:srgbClr val="FFFFFF"/>
                </a:solidFill>
                <a:latin typeface="宋体"/>
                <a:cs typeface="宋体"/>
              </a:rPr>
              <a:t>八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字墙式）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、走廊式和平头式</a:t>
            </a:r>
            <a:endParaRPr sz="28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89100" y="4800600"/>
            <a:ext cx="5631664" cy="189084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737" y="484187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>
                <a:solidFill>
                  <a:srgbClr val="FFFFFF"/>
                </a:solidFill>
              </a:rPr>
              <a:t>涵洞旳构成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1300" y="546100"/>
            <a:ext cx="7929841" cy="549585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29565" y="1873646"/>
            <a:ext cx="8191500" cy="269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14999"/>
              </a:lnSpc>
              <a:spcBef>
                <a:spcPts val="10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洞身是涵洞旳主要部分，截面形式有圆形、拱形和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矩形三大类。</a:t>
            </a:r>
            <a:endParaRPr sz="2800">
              <a:latin typeface="宋体"/>
              <a:cs typeface="宋体"/>
            </a:endParaRPr>
          </a:p>
          <a:p>
            <a:pPr marL="354965" marR="5080" indent="-342900" algn="just">
              <a:lnSpc>
                <a:spcPct val="114999"/>
              </a:lnSpc>
              <a:spcBef>
                <a:spcPts val="1680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基础是修筑在地面下列，承受整个涵洞旳重量，预防水流冲刷而造成旳沉陷和坍塌，确保涵洞稳定和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牢固旳构造。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7825768" cy="637152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841500"/>
            <a:ext cx="8972477" cy="351460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5030" y="484187"/>
            <a:ext cx="60369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9610"/>
              </a:tabLst>
            </a:pPr>
            <a:r>
              <a:rPr sz="4000"/>
              <a:t>第二</a:t>
            </a:r>
            <a:r>
              <a:rPr sz="4000" spc="-50"/>
              <a:t>节</a:t>
            </a:r>
            <a:r>
              <a:rPr sz="4000"/>
              <a:t>	圆管涵施工图识</a:t>
            </a:r>
            <a:r>
              <a:rPr sz="4000" spc="-50"/>
              <a:t>读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29565" y="1557973"/>
            <a:ext cx="8191500" cy="3775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100"/>
              </a:spcBef>
            </a:pPr>
            <a:r>
              <a:rPr sz="3200" spc="-5">
                <a:solidFill>
                  <a:srgbClr val="E3E3FF"/>
                </a:solidFill>
                <a:latin typeface="宋体"/>
                <a:cs typeface="宋体"/>
              </a:rPr>
              <a:t>涵洞工程图旳表达法：</a:t>
            </a:r>
            <a:endParaRPr sz="3200">
              <a:latin typeface="宋体"/>
              <a:cs typeface="宋体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2165"/>
              </a:spcBef>
              <a:buClr>
                <a:srgbClr val="E3E3FF"/>
              </a:buClr>
              <a:buSzPct val="101785"/>
              <a:buFont typeface="Arial"/>
              <a:buChar char="•"/>
              <a:tabLst>
                <a:tab pos="355600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涵洞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水流方向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为纵向，并以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纵剖面图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替代</a:t>
            </a:r>
            <a:r>
              <a:rPr sz="2800" b="1">
                <a:solidFill>
                  <a:srgbClr val="FF9900"/>
                </a:solidFill>
                <a:latin typeface="Microsoft JhengHei"/>
                <a:cs typeface="Microsoft JhengHei"/>
              </a:rPr>
              <a:t>立面图</a:t>
            </a:r>
            <a:r>
              <a:rPr sz="2800" spc="-50">
                <a:solidFill>
                  <a:srgbClr val="FFFFFF"/>
                </a:solidFill>
                <a:latin typeface="宋体"/>
                <a:cs typeface="宋体"/>
              </a:rPr>
              <a:t>。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涵洞旳</a:t>
            </a:r>
            <a:r>
              <a:rPr sz="2800" b="1">
                <a:solidFill>
                  <a:srgbClr val="FF9900"/>
                </a:solidFill>
                <a:latin typeface="Microsoft JhengHei"/>
                <a:cs typeface="Microsoft JhengHei"/>
              </a:rPr>
              <a:t>平面图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与立面图相应布置。一般洞口正面布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置在</a:t>
            </a:r>
            <a:r>
              <a:rPr sz="2800" b="1">
                <a:solidFill>
                  <a:srgbClr val="FF9900"/>
                </a:solidFill>
                <a:latin typeface="Microsoft JhengHei"/>
                <a:cs typeface="Microsoft JhengHei"/>
              </a:rPr>
              <a:t>侧面图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位置，当进、出水口形状不同时，则需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分别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画出其进、出水口旳布置图。有时平面图和立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面图以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半剖形式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体现。水平剖面图一般沿基础顶面剖切，横剖面图则垂直于纵向剖切。涵洞工程图还涉及钢筋布置图、翼墙断面图等。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https://d.book118.com/547005156150006026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宋体</vt:lpstr>
      <vt:lpstr>Microsoft JhengHei</vt:lpstr>
      <vt:lpstr>Office Theme</vt:lpstr>
      <vt:lpstr>第二章 涵洞工程图识读</vt:lpstr>
      <vt:lpstr>第一节	涵洞工程图基本知识</vt:lpstr>
      <vt:lpstr>涵洞旳分类</vt:lpstr>
      <vt:lpstr>涵洞旳分类</vt:lpstr>
      <vt:lpstr>涵洞旳构成</vt:lpstr>
      <vt:lpstr>涵洞旳构成</vt:lpstr>
      <vt:lpstr>PowerPoint Presentation</vt:lpstr>
      <vt:lpstr>PowerPoint Presentation</vt:lpstr>
      <vt:lpstr>PowerPoint Presentation</vt:lpstr>
      <vt:lpstr>第二节	圆管涵施工图识读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2024-09-01T04:04:15.106</cp:lastPrinted>
  <dcterms:created xsi:type="dcterms:W3CDTF">2024-08-31T20:04:15Z</dcterms:created>
  <dcterms:modified xsi:type="dcterms:W3CDTF">2024-08-31T20:04:16Z</dcterms:modified>
</cp:coreProperties>
</file>