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1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42419-347A-4CE7-B9AF-1C35E7F6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0DAE4-B1A9-4366-871A-1035A536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7D153-DA6C-4C57-B7EF-1BB3F97E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A0980-9CFA-4290-A792-C2688E5C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CAA58-60F0-4C4C-B129-196B741A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24D79-AAE2-43C5-9B20-4F3C52FA0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61C2C-A07C-4434-90DE-31C09975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0CC58-AD1C-41AD-8BB3-82199086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555D3-FAA9-4121-B78F-F0B30923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3CEA-AF0A-400A-A978-0EE2A559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92EAD-A84F-46E6-9D13-45502E93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06" r:id="rId2"/>
    <p:sldLayoutId id="2147491207" r:id="rId3"/>
    <p:sldLayoutId id="2147491208" r:id="rId4"/>
    <p:sldLayoutId id="2147491209" r:id="rId5"/>
    <p:sldLayoutId id="2147491210" r:id="rId6"/>
    <p:sldLayoutId id="2147491211" r:id="rId7"/>
    <p:sldLayoutId id="2147491212" r:id="rId8"/>
    <p:sldLayoutId id="2147491213" r:id="rId9"/>
    <p:sldLayoutId id="2147491214" r:id="rId10"/>
    <p:sldLayoutId id="21474912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1113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第2单元课时2.快乐读书吧[101教育PPT]小学三年级语文下册同步教学课件(部编版)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快乐读书吧的介绍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小学三年级语文下册同步教学课件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部编版小学三年级语文下册的教学重点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快乐读书吧与小学三年级语文教学的结合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部编版小学三年级语文下册的教学策略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快乐读书吧与部编版小学三年级语文教学的未来发展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https://d.book118.com/547011133102006031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第2单元课时2.快乐读书吧[101教育PPT]小学三年级语文下册同步教学课件(部编版)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2024-09-03T18:34:17.772</cp:lastPrinted>
  <dcterms:created xsi:type="dcterms:W3CDTF">2024-09-03T10:34:17Z</dcterms:created>
  <dcterms:modified xsi:type="dcterms:W3CDTF">2024-09-03T10:34:20Z</dcterms:modified>
</cp:coreProperties>
</file>