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7D620-F19A-4A08-A1FE-A2A92819B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9DDF8-56E0-458C-A4D7-C1C47CD43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0C04D-4044-46CC-BB8F-4EF14CDDE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A3D0C-F43A-41B6-B5D6-ABD7281AE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0CFF59-7A4A-4819-8F6C-D1BF4BC6E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1843FB-AD97-4DE9-8B2E-7B7415614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64B07-6E21-4DA1-8B6C-EE150B936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445F9-3A3B-4257-B9AF-33755BB7E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BDF3A-9CC1-4E80-A0EE-17F24BA9C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F7DB4-4CCA-4298-8B37-EF24CAD08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153DF-5330-427E-B9B8-67182FCF8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image" Target="../media/image2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Relationship Id="rId7" Type="http://schemas.openxmlformats.org/officeDocument/2006/relationships/image" Target="../media/image1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.png" /><Relationship Id="rId5" Type="http://schemas.openxmlformats.org/officeDocument/2006/relationships/image" Target="../media/image2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8.png" /><Relationship Id="rId11" Type="http://schemas.openxmlformats.org/officeDocument/2006/relationships/image" Target="../media/image29.png" /><Relationship Id="rId12" Type="http://schemas.openxmlformats.org/officeDocument/2006/relationships/image" Target="../media/image30.png" /><Relationship Id="rId13" Type="http://schemas.openxmlformats.org/officeDocument/2006/relationships/image" Target="../media/image31.png" /><Relationship Id="rId14" Type="http://schemas.openxmlformats.org/officeDocument/2006/relationships/image" Target="../media/image32.png" /><Relationship Id="rId15" Type="http://schemas.openxmlformats.org/officeDocument/2006/relationships/image" Target="../media/image33.png" /><Relationship Id="rId16" Type="http://schemas.openxmlformats.org/officeDocument/2006/relationships/image" Target="../media/image34.png" /><Relationship Id="rId17" Type="http://schemas.openxmlformats.org/officeDocument/2006/relationships/image" Target="../media/image35.png" /><Relationship Id="rId18" Type="http://schemas.openxmlformats.org/officeDocument/2006/relationships/image" Target="../media/image36.png" /><Relationship Id="rId19" Type="http://schemas.openxmlformats.org/officeDocument/2006/relationships/image" Target="../media/image37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5.png" /><Relationship Id="rId7" Type="http://schemas.openxmlformats.org/officeDocument/2006/relationships/image" Target="../media/image2.png" /><Relationship Id="rId8" Type="http://schemas.openxmlformats.org/officeDocument/2006/relationships/image" Target="../media/image26.png" /><Relationship Id="rId9" Type="http://schemas.openxmlformats.org/officeDocument/2006/relationships/image" Target="../media/image2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6.png" /><Relationship Id="rId11" Type="http://schemas.openxmlformats.org/officeDocument/2006/relationships/image" Target="../media/image47.png" /><Relationship Id="rId12" Type="http://schemas.openxmlformats.org/officeDocument/2006/relationships/image" Target="../media/image48.png" /><Relationship Id="rId13" Type="http://schemas.openxmlformats.org/officeDocument/2006/relationships/image" Target="../media/image49.png" /><Relationship Id="rId14" Type="http://schemas.openxmlformats.org/officeDocument/2006/relationships/image" Target="../media/image2.png" /><Relationship Id="rId15" Type="http://schemas.openxmlformats.org/officeDocument/2006/relationships/image" Target="../media/image50.jpeg" /><Relationship Id="rId16" Type="http://schemas.openxmlformats.org/officeDocument/2006/relationships/image" Target="../media/image51.png" /><Relationship Id="rId17" Type="http://schemas.openxmlformats.org/officeDocument/2006/relationships/image" Target="../media/image52.png" /><Relationship Id="rId18" Type="http://schemas.openxmlformats.org/officeDocument/2006/relationships/image" Target="../media/image53.png" /><Relationship Id="rId19" Type="http://schemas.openxmlformats.org/officeDocument/2006/relationships/image" Target="../media/image54.png" /><Relationship Id="rId2" Type="http://schemas.openxmlformats.org/officeDocument/2006/relationships/image" Target="../media/image38.png" /><Relationship Id="rId20" Type="http://schemas.openxmlformats.org/officeDocument/2006/relationships/image" Target="../media/image55.png" /><Relationship Id="rId21" Type="http://schemas.openxmlformats.org/officeDocument/2006/relationships/image" Target="../media/image56.png" /><Relationship Id="rId22" Type="http://schemas.openxmlformats.org/officeDocument/2006/relationships/image" Target="../media/image57.png" /><Relationship Id="rId23" Type="http://schemas.openxmlformats.org/officeDocument/2006/relationships/image" Target="../media/image58.png" /><Relationship Id="rId24" Type="http://schemas.openxmlformats.org/officeDocument/2006/relationships/image" Target="../media/image59.png" /><Relationship Id="rId3" Type="http://schemas.openxmlformats.org/officeDocument/2006/relationships/image" Target="../media/image39.png" /><Relationship Id="rId4" Type="http://schemas.openxmlformats.org/officeDocument/2006/relationships/image" Target="../media/image40.png" /><Relationship Id="rId5" Type="http://schemas.openxmlformats.org/officeDocument/2006/relationships/image" Target="../media/image41.png" /><Relationship Id="rId6" Type="http://schemas.openxmlformats.org/officeDocument/2006/relationships/image" Target="../media/image42.png" /><Relationship Id="rId7" Type="http://schemas.openxmlformats.org/officeDocument/2006/relationships/image" Target="../media/image43.png" /><Relationship Id="rId8" Type="http://schemas.openxmlformats.org/officeDocument/2006/relationships/image" Target="../media/image44.png" /><Relationship Id="rId9" Type="http://schemas.openxmlformats.org/officeDocument/2006/relationships/image" Target="../media/image4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0.png" /><Relationship Id="rId3" Type="http://schemas.openxmlformats.org/officeDocument/2006/relationships/image" Target="../media/image61.png" /><Relationship Id="rId4" Type="http://schemas.openxmlformats.org/officeDocument/2006/relationships/image" Target="../media/image62.png" /><Relationship Id="rId5" Type="http://schemas.openxmlformats.org/officeDocument/2006/relationships/image" Target="../media/image63.jpeg" /><Relationship Id="rId6" Type="http://schemas.openxmlformats.org/officeDocument/2006/relationships/image" Target="../media/image64.jpeg" /><Relationship Id="rId7" Type="http://schemas.openxmlformats.org/officeDocument/2006/relationships/image" Target="../media/image65.jpeg" /><Relationship Id="rId8" Type="http://schemas.openxmlformats.org/officeDocument/2006/relationships/image" Target="../media/image2.png" /><Relationship Id="rId9" Type="http://schemas.openxmlformats.org/officeDocument/2006/relationships/image" Target="../media/image6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9.png" /><Relationship Id="rId3" Type="http://schemas.openxmlformats.org/officeDocument/2006/relationships/image" Target="../media/image67.png" /><Relationship Id="rId4" Type="http://schemas.openxmlformats.org/officeDocument/2006/relationships/image" Target="../media/image68.png" /><Relationship Id="rId5" Type="http://schemas.openxmlformats.org/officeDocument/2006/relationships/image" Target="../media/image69.png" /><Relationship Id="rId6" Type="http://schemas.openxmlformats.org/officeDocument/2006/relationships/image" Target="../media/image2.png" /><Relationship Id="rId7" Type="http://schemas.openxmlformats.org/officeDocument/2006/relationships/image" Target="../media/image70.png" /><Relationship Id="rId8" Type="http://schemas.openxmlformats.org/officeDocument/2006/relationships/image" Target="../media/image71.png" /><Relationship Id="rId9" Type="http://schemas.openxmlformats.org/officeDocument/2006/relationships/image" Target="../media/image7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79.jpeg" /><Relationship Id="rId11" Type="http://schemas.openxmlformats.org/officeDocument/2006/relationships/image" Target="../media/image80.png" /><Relationship Id="rId2" Type="http://schemas.openxmlformats.org/officeDocument/2006/relationships/image" Target="../media/image73.png" /><Relationship Id="rId3" Type="http://schemas.openxmlformats.org/officeDocument/2006/relationships/image" Target="../media/image39.png" /><Relationship Id="rId4" Type="http://schemas.openxmlformats.org/officeDocument/2006/relationships/image" Target="../media/image74.png" /><Relationship Id="rId5" Type="http://schemas.openxmlformats.org/officeDocument/2006/relationships/image" Target="../media/image75.png" /><Relationship Id="rId6" Type="http://schemas.openxmlformats.org/officeDocument/2006/relationships/image" Target="../media/image2.png" /><Relationship Id="rId7" Type="http://schemas.openxmlformats.org/officeDocument/2006/relationships/image" Target="../media/image76.png" /><Relationship Id="rId8" Type="http://schemas.openxmlformats.org/officeDocument/2006/relationships/image" Target="../media/image77.png" /><Relationship Id="rId9" Type="http://schemas.openxmlformats.org/officeDocument/2006/relationships/image" Target="../media/image7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1316500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"/>
          <p:cNvSpPr/>
          <p:nvPr/>
        </p:nvSpPr>
        <p:spPr>
          <a:xfrm>
            <a:off x="0" y="0"/>
            <a:ext cx="9144000" cy="6857998"/>
          </a:xfrm>
          <a:prstGeom prst="rect">
            <a:avLst/>
          </a:prstGeom>
          <a:solidFill>
            <a:srgbClr val="F2F2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group 2"/>
          <p:cNvGrpSpPr/>
          <p:nvPr/>
        </p:nvGrpSpPr>
        <p:grpSpPr>
          <a:xfrm rot="21600000">
            <a:off x="0" y="0"/>
            <a:ext cx="2491739" cy="6857997"/>
            <a:chExt cx="2491739" cy="6857997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91739" cy="6857997"/>
            </a:xfrm>
            <a:prstGeom prst="rect">
              <a:avLst/>
            </a:prstGeom>
          </p:spPr>
        </p:pic>
        <p:sp>
          <p:nvSpPr>
            <p:cNvPr id="6" name="textbox 6"/>
            <p:cNvSpPr/>
            <p:nvPr/>
          </p:nvSpPr>
          <p:spPr>
            <a:xfrm>
              <a:off x="-12700" y="-12700"/>
              <a:ext cx="2517139" cy="69246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8563"/>
                </a:lnSpc>
              </a:pPr>
              <a:endParaRPr lang="Arial" altLang="Arial" sz="100"/>
            </a:p>
            <a:p>
              <a:pPr marL="702944" algn="l" rtl="0" eaLnBrk="0">
                <a:lnSpc>
                  <a:spcPct val="85000"/>
                </a:lnSpc>
              </a:pPr>
              <a:r>
                <a:rPr sz="1500" kern="0" spc="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CONTENTS</a:t>
              </a:r>
              <a:endParaRPr lang="Arial" altLang="Arial" sz="1500"/>
            </a:p>
            <a:p>
              <a:pPr algn="l" rtl="0" eaLnBrk="0">
                <a:lnSpc>
                  <a:spcPct val="109000"/>
                </a:lnSpc>
              </a:pPr>
              <a:endParaRPr lang="Arial" altLang="Arial" sz="900"/>
            </a:p>
            <a:p>
              <a:pPr marL="744855" algn="l" rtl="0" eaLnBrk="0">
                <a:lnSpc>
                  <a:spcPts val="3302"/>
                </a:lnSpc>
                <a:spcBef>
                  <a:spcPts val="5"/>
                </a:spcBef>
              </a:pPr>
              <a:r>
                <a:rPr sz="2700" kern="0" spc="-1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27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2700" kern="0" spc="-1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2700"/>
            </a:p>
          </p:txBody>
        </p:sp>
      </p:grpSp>
      <p:graphicFrame>
        <p:nvGraphicFramePr>
          <p:cNvPr id="8" name="table 8"/>
          <p:cNvGraphicFramePr>
            <a:graphicFrameLocks noGrp="1"/>
          </p:cNvGraphicFramePr>
          <p:nvPr/>
        </p:nvGraphicFramePr>
        <p:xfrm>
          <a:off x="4045588" y="1811782"/>
          <a:ext cx="3207385" cy="2336165"/>
        </p:xfrm>
        <a:graphic>
          <a:graphicData uri="http://schemas.openxmlformats.org/drawingml/2006/table">
            <a:tbl>
              <a:tblPr/>
              <a:tblGrid>
                <a:gridCol w="3207385"/>
              </a:tblGrid>
              <a:tr h="11626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40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89000"/>
                        </a:lnSpc>
                      </a:pPr>
                      <a:r>
                        <a:rPr sz="2400" b="1" kern="0" spc="0" baseline="-4340">
                          <a:solidFill>
                            <a:srgbClr val="40404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01</a:t>
                      </a:r>
                      <a:r>
                        <a:rPr sz="1500" b="1" kern="0" spc="70">
                          <a:solidFill>
                            <a:srgbClr val="40404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</a:t>
                      </a:r>
                      <a:r>
                        <a:rPr sz="14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交通运输行业-典型移动</a:t>
                      </a:r>
                      <a:r>
                        <a:rPr sz="1400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端应用监测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436244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T</a:t>
                      </a:r>
                      <a:r>
                        <a:rPr sz="1100" b="1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ran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s</a:t>
                      </a:r>
                      <a:r>
                        <a:rPr sz="1100" b="1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po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rtation Industry - Monitoring</a:t>
                      </a:r>
                      <a:r>
                        <a:rPr sz="1100" kern="0" spc="3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of         </a:t>
                      </a:r>
                      <a:r>
                        <a:rPr sz="11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Typical</a:t>
                      </a:r>
                      <a:r>
                        <a:rPr sz="1100" kern="0" spc="17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Mobile Applications</a:t>
                      </a:r>
                      <a:endParaRPr lang="Arial" altLang="Arial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734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500" b="1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02</a:t>
                      </a:r>
                      <a:r>
                        <a:rPr sz="1500" b="1" kern="0" spc="70">
                          <a:solidFill>
                            <a:srgbClr val="40404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</a:t>
                      </a:r>
                      <a:r>
                        <a:rPr sz="1400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基础设施行业-典型移动端应用监测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96"/>
                        </a:lnSpc>
                      </a:pPr>
                      <a:endParaRPr lang="Arial" altLang="Arial" sz="100"/>
                    </a:p>
                    <a:p>
                      <a:pPr marL="446405" indent="9525" algn="l" rtl="0" eaLnBrk="0">
                        <a:lnSpc>
                          <a:spcPct val="90000"/>
                        </a:lnSpc>
                      </a:pP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Infr</a:t>
                      </a:r>
                      <a:r>
                        <a:rPr sz="1100" b="1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a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st</a:t>
                      </a:r>
                      <a:r>
                        <a:rPr sz="1100" b="1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ru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ct</a:t>
                      </a:r>
                      <a:r>
                        <a:rPr sz="1100" b="1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u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re Industry -</a:t>
                      </a:r>
                      <a:r>
                        <a:rPr sz="1100" kern="0" spc="7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Monitoring of  </a:t>
                      </a:r>
                      <a:r>
                        <a:rPr sz="11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          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Typical</a:t>
                      </a:r>
                      <a:r>
                        <a:rPr sz="1100" kern="0" spc="17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1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Mobile Applications</a:t>
                      </a:r>
                      <a:endParaRPr lang="Arial" altLang="Arial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0404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textbox 10"/>
          <p:cNvSpPr/>
          <p:nvPr/>
        </p:nvSpPr>
        <p:spPr>
          <a:xfrm>
            <a:off x="4032888" y="4352283"/>
            <a:ext cx="3766820" cy="653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44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2400" b="1" kern="0" spc="10" baseline="-2170">
                <a:solidFill>
                  <a:srgbClr val="404040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  <a:r>
              <a:rPr sz="1500" b="1" kern="0" spc="10">
                <a:solidFill>
                  <a:srgbClr val="40404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1400" kern="0" spc="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金融与公共服务行业-典型移动端应用监</a:t>
            </a:r>
            <a:r>
              <a:rPr sz="1400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endParaRPr lang="Microsoft YaHei" altLang="Microsoft YaHei" sz="1400"/>
          </a:p>
          <a:p>
            <a:pPr marL="474344" algn="l" rtl="0" eaLnBrk="0">
              <a:lnSpc>
                <a:spcPct val="78000"/>
              </a:lnSpc>
              <a:spcBef>
                <a:spcPts val="894"/>
              </a:spcBef>
            </a:pPr>
            <a:r>
              <a:rPr sz="11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Financi</a:t>
            </a:r>
            <a:r>
              <a:rPr sz="1100" b="1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r>
              <a:rPr sz="11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l</a:t>
            </a:r>
            <a:r>
              <a:rPr sz="1100" kern="0" spc="-10">
                <a:solidFill>
                  <a:srgbClr val="F2F2F2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r>
              <a:rPr sz="11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Industry a</a:t>
            </a:r>
            <a:r>
              <a:rPr sz="1100" kern="0" spc="-2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nd</a:t>
            </a:r>
            <a:r>
              <a:rPr sz="11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100" kern="0" spc="-2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Public</a:t>
            </a:r>
            <a:r>
              <a:rPr sz="11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100" kern="0" spc="-2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Services -</a:t>
            </a:r>
            <a:endParaRPr lang="Arial" altLang="Arial" sz="1100"/>
          </a:p>
          <a:p>
            <a:pPr marL="473075" algn="l" rtl="0" eaLnBrk="0">
              <a:lnSpc>
                <a:spcPts val="1352"/>
              </a:lnSpc>
            </a:pPr>
            <a:r>
              <a:rPr sz="11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Monitoring of T</a:t>
            </a:r>
            <a:r>
              <a:rPr sz="11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ypical</a:t>
            </a:r>
            <a:r>
              <a:rPr sz="1100" kern="0" spc="8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1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Mobile Applications</a:t>
            </a:r>
            <a:endParaRPr lang="Arial" altLang="Arial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8928434" y="6636324"/>
            <a:ext cx="79375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</a:t>
            </a:r>
            <a:endParaRPr lang="Microsoft YaHei" altLang="Microsoft YaHei" sz="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41604" y="2330196"/>
            <a:ext cx="7920227" cy="3968495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38045" y="3459226"/>
            <a:ext cx="1696466" cy="317499"/>
          </a:xfrm>
          <a:prstGeom prst="rect">
            <a:avLst/>
          </a:prstGeom>
        </p:spPr>
      </p:pic>
      <p:graphicFrame>
        <p:nvGraphicFramePr>
          <p:cNvPr id="20" name="table 20"/>
          <p:cNvGraphicFramePr>
            <a:graphicFrameLocks noGrp="1"/>
          </p:cNvGraphicFramePr>
          <p:nvPr/>
        </p:nvGraphicFramePr>
        <p:xfrm>
          <a:off x="536550" y="289280"/>
          <a:ext cx="8331200" cy="6452869"/>
        </p:xfrm>
        <a:graphic>
          <a:graphicData uri="http://schemas.openxmlformats.org/drawingml/2006/table">
            <a:tbl>
              <a:tblPr/>
              <a:tblGrid>
                <a:gridCol w="8331200"/>
              </a:tblGrid>
              <a:tr h="10941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206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3200" kern="0" spc="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交通运输行业：公路丨交管12</a:t>
                      </a:r>
                      <a:r>
                        <a:rPr sz="3200" kern="0" spc="-1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123</a:t>
                      </a:r>
                      <a:endParaRPr lang="Microsoft YaHei" altLang="Microsoft YaHei" sz="3200"/>
                    </a:p>
                    <a:p>
                      <a:pPr marL="5714" algn="l" rtl="0" eaLnBrk="0">
                        <a:lnSpc>
                          <a:spcPct val="97000"/>
                        </a:lnSpc>
                        <a:spcBef>
                          <a:spcPts val="597"/>
                        </a:spcBef>
                      </a:pPr>
                      <a:r>
                        <a:rPr sz="20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公安部为车主打造公路交通综合服务管理移动端平台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988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3810" indent="12064" algn="l" rtl="0" eaLnBrk="0">
                        <a:lnSpc>
                          <a:spcPct val="112000"/>
                        </a:lnSpc>
                        <a:spcBef>
                          <a:spcPts val="2"/>
                        </a:spcBef>
                      </a:pPr>
                      <a:r>
                        <a:rPr sz="11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由公安部官方打造的</a:t>
                      </a: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互联网交通安全综合服务管理移动端平台“交管12123”于2015年底上线运行， APP发展至今实现了机动车、         驾驶证、事故处理等六大业务模块共计27项细分业务的手机通办，极大减少了车主线下窗口办理业务的</a:t>
                      </a:r>
                      <a:r>
                        <a:rPr sz="1100" kern="0" spc="-10">
                          <a:solidFill>
                            <a:srgbClr val="33333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等候时间和出行成本，</a:t>
                      </a:r>
                      <a:r>
                        <a:rPr sz="1100" kern="0" spc="210">
                          <a:solidFill>
                            <a:srgbClr val="33333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10">
                          <a:solidFill>
                            <a:srgbClr val="33333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为广      </a:t>
                      </a:r>
                      <a:r>
                        <a:rPr sz="1100" kern="0" spc="-20">
                          <a:solidFill>
                            <a:srgbClr val="33333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100" kern="0" spc="-10">
                          <a:solidFill>
                            <a:srgbClr val="333333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大用户提供了全方位、便捷的服务。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27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3133089" algn="l" rtl="0" eaLnBrk="0">
                        <a:lnSpc>
                          <a:spcPct val="98000"/>
                        </a:lnSpc>
                        <a:spcBef>
                          <a:spcPts val="7"/>
                        </a:spcBef>
                      </a:pPr>
                      <a:r>
                        <a:rPr sz="1400" b="1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交管12123APP结</a:t>
                      </a:r>
                      <a:r>
                        <a:rPr sz="14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构图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marL="1870075" algn="l" rtl="0" eaLnBrk="0">
                        <a:lnSpc>
                          <a:spcPct val="98000"/>
                        </a:lnSpc>
                        <a:spcBef>
                          <a:spcPts val="251"/>
                        </a:spcBef>
                      </a:pPr>
                      <a:r>
                        <a:rPr sz="8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公安部</a:t>
                      </a:r>
                      <a:endParaRPr lang="Microsoft YaHei" altLang="Microsoft YaHei" sz="800"/>
                    </a:p>
                    <a:p>
                      <a:pPr marL="1564639" algn="l" rtl="0" eaLnBrk="0">
                        <a:lnSpc>
                          <a:spcPct val="98000"/>
                        </a:lnSpc>
                        <a:spcBef>
                          <a:spcPts val="15"/>
                        </a:spcBef>
                      </a:pPr>
                      <a:r>
                        <a:rPr sz="8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交通管理科学研究所</a:t>
                      </a:r>
                      <a:endParaRPr lang="Microsoft YaHei" altLang="Microsoft YaHei" sz="800"/>
                    </a:p>
                    <a:p>
                      <a:pPr marL="548640" algn="l" rtl="0" eaLnBrk="0">
                        <a:lnSpc>
                          <a:spcPts val="1151"/>
                        </a:lnSpc>
                        <a:spcBef>
                          <a:spcPts val="658"/>
                        </a:spcBef>
                      </a:pPr>
                      <a:r>
                        <a:rPr sz="900" kern="0" spc="9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统一研发</a:t>
                      </a:r>
                      <a:r>
                        <a:rPr sz="900" kern="0" spc="6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9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提供技术支持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200"/>
                    </a:p>
                    <a:p>
                      <a:pPr marL="3320415" algn="l" rtl="0" eaLnBrk="0">
                        <a:lnSpc>
                          <a:spcPts val="1159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65AF45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kern="0" spc="170">
                          <a:solidFill>
                            <a:srgbClr val="65AF45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结构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60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400"/>
                    </a:p>
                    <a:p>
                      <a:pPr marL="952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来源：公开资料，艾瑞咨询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自主研究绘制。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1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7072630" algn="l" rtl="0" eaLnBrk="0">
                        <a:lnSpc>
                          <a:spcPct val="73000"/>
                        </a:lnSpc>
                      </a:pPr>
                      <a:r>
                        <a:rPr sz="8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www.iresearch.c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om.cn</a:t>
                      </a: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4" name="group 4"/>
          <p:cNvGrpSpPr/>
          <p:nvPr/>
        </p:nvGrpSpPr>
        <p:grpSpPr>
          <a:xfrm rot="21600000">
            <a:off x="0" y="1743456"/>
            <a:ext cx="324611" cy="3376062"/>
            <a:chExt cx="324611" cy="3376062"/>
          </a:xfrm>
        </p:grpSpPr>
        <p:grpSp>
          <p:nvGrpSpPr>
            <p:cNvPr id="6" name="group 6"/>
            <p:cNvGrpSpPr/>
            <p:nvPr/>
          </p:nvGrpSpPr>
          <p:grpSpPr>
            <a:xfrm rot="21600000">
              <a:off x="0" y="0"/>
              <a:ext cx="324611" cy="3371087"/>
              <a:chExt cx="324611" cy="3371087"/>
            </a:xfrm>
          </p:grpSpPr>
          <p:sp>
            <p:nvSpPr>
              <p:cNvPr id="22" name="path"/>
              <p:cNvSpPr/>
              <p:nvPr/>
            </p:nvSpPr>
            <p:spPr>
              <a:xfrm>
                <a:off x="0" y="1127759"/>
                <a:ext cx="324611" cy="2243328"/>
              </a:xfrm>
              <a:custGeom>
                <a:rect l="0" t="0" r="0" b="0"/>
                <a:pathLst>
                  <a:path w="511" h="3532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  <a:path w="511" h="3532">
                    <a:moveTo>
                      <a:pt x="0" y="3532"/>
                    </a:moveTo>
                    <a:lnTo>
                      <a:pt x="511" y="3532"/>
                    </a:lnTo>
                    <a:lnTo>
                      <a:pt x="511" y="1776"/>
                    </a:lnTo>
                    <a:lnTo>
                      <a:pt x="0" y="1776"/>
                    </a:lnTo>
                    <a:lnTo>
                      <a:pt x="0" y="3532"/>
                    </a:lnTo>
                    <a:close/>
                  </a:path>
                </a:pathLst>
              </a:custGeom>
              <a:solidFill>
                <a:srgbClr val="D9D9D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" name="path"/>
              <p:cNvSpPr/>
              <p:nvPr/>
            </p:nvSpPr>
            <p:spPr>
              <a:xfrm>
                <a:off x="0" y="0"/>
                <a:ext cx="324611" cy="1115567"/>
              </a:xfrm>
              <a:custGeom>
                <a:rect l="0" t="0" r="0" b="0"/>
                <a:pathLst>
                  <a:path w="511" h="1756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6" name="textbox 26"/>
            <p:cNvSpPr/>
            <p:nvPr/>
          </p:nvSpPr>
          <p:spPr>
            <a:xfrm>
              <a:off x="-25918" y="-12700"/>
              <a:ext cx="363854" cy="340169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algn="r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</a:t>
              </a:r>
              <a:r>
                <a:rPr sz="1000" kern="0" spc="-1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</a:t>
              </a:r>
              <a:r>
                <a:rPr sz="10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 础</a:t>
              </a:r>
              <a:r>
                <a:rPr sz="1000" kern="0" spc="-1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      金 融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000"/>
            </a:p>
          </p:txBody>
        </p:sp>
      </p:grpSp>
      <p:graphicFrame>
        <p:nvGraphicFramePr>
          <p:cNvPr id="28" name="table 28"/>
          <p:cNvGraphicFramePr>
            <a:graphicFrameLocks noGrp="1"/>
          </p:cNvGraphicFramePr>
          <p:nvPr/>
        </p:nvGraphicFramePr>
        <p:xfrm>
          <a:off x="3329749" y="2973133"/>
          <a:ext cx="836929" cy="909954"/>
        </p:xfrm>
        <a:graphic>
          <a:graphicData uri="http://schemas.openxmlformats.org/drawingml/2006/table">
            <a:tbl>
              <a:tblPr/>
              <a:tblGrid>
                <a:gridCol w="836929"/>
              </a:tblGrid>
              <a:tr h="9004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53"/>
                        </a:lnSpc>
                      </a:pPr>
                      <a:endParaRPr lang="Arial" altLang="Arial" sz="100"/>
                    </a:p>
                    <a:p>
                      <a:pPr marL="104139" algn="l" rtl="0" eaLnBrk="0">
                        <a:lnSpc>
                          <a:spcPts val="1157"/>
                        </a:lnSpc>
                      </a:pP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交管12123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0" name="textbox 30"/>
          <p:cNvSpPr/>
          <p:nvPr/>
        </p:nvSpPr>
        <p:spPr>
          <a:xfrm>
            <a:off x="4364735" y="2977895"/>
            <a:ext cx="684530" cy="903605"/>
          </a:xfrm>
          <a:prstGeom prst="rect">
            <a:avLst/>
          </a:prstGeom>
          <a:solidFill>
            <a:srgbClr val="F7FAE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73660" algn="l" rtl="0" eaLnBrk="0">
              <a:lnSpc>
                <a:spcPct val="125000"/>
              </a:lnSpc>
              <a:spcBef>
                <a:spcPts val="1"/>
              </a:spcBef>
            </a:pPr>
            <a:r>
              <a:rPr sz="900" b="1" kern="0" spc="5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服务对象：</a:t>
            </a:r>
            <a:r>
              <a:rPr sz="900" b="1" kern="0" spc="3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b="1" kern="0" spc="7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全国机动   车车主、</a:t>
            </a:r>
            <a:endParaRPr lang="Microsoft YaHei" altLang="Microsoft YaHei" sz="900"/>
          </a:p>
          <a:p>
            <a:pPr algn="l" rtl="0" eaLnBrk="0">
              <a:lnSpc>
                <a:spcPct val="118000"/>
              </a:lnSpc>
            </a:pPr>
            <a:endParaRPr lang="Arial" altLang="Arial" sz="200"/>
          </a:p>
          <a:p>
            <a:pPr marL="74294" indent="-635" algn="l" rtl="0" eaLnBrk="0">
              <a:lnSpc>
                <a:spcPct val="120000"/>
              </a:lnSpc>
              <a:spcBef>
                <a:spcPts val="2"/>
              </a:spcBef>
            </a:pPr>
            <a:r>
              <a:rPr sz="900" b="1" kern="0" spc="15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驾驶人等</a:t>
            </a:r>
            <a:r>
              <a:rPr sz="900" b="1" kern="0" spc="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b="1" kern="0" spc="8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广大用户</a:t>
            </a:r>
            <a:endParaRPr lang="Microsoft YaHei" altLang="Microsoft YaHei" sz="9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314955" y="2727959"/>
            <a:ext cx="487679" cy="432816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421891" y="2711196"/>
            <a:ext cx="445008" cy="46786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550918" y="3140964"/>
            <a:ext cx="390133" cy="409091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705225" y="3878579"/>
            <a:ext cx="76200" cy="1086104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523850" y="6633805"/>
            <a:ext cx="1095375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800"/>
          </a:p>
        </p:txBody>
      </p:sp>
      <p:sp>
        <p:nvSpPr>
          <p:cNvPr id="44" name="textbox 44"/>
          <p:cNvSpPr/>
          <p:nvPr/>
        </p:nvSpPr>
        <p:spPr>
          <a:xfrm>
            <a:off x="1443983" y="3269138"/>
            <a:ext cx="403859" cy="172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7"/>
              </a:lnSpc>
            </a:pPr>
            <a:r>
              <a:rPr sz="9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公安部</a:t>
            </a:r>
            <a:endParaRPr lang="Microsoft YaHei" altLang="Microsoft YaHei" sz="900"/>
          </a:p>
        </p:txBody>
      </p:sp>
      <p:pic>
        <p:nvPicPr>
          <p:cNvPr id="46" name="picture 4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162044" y="3390900"/>
            <a:ext cx="202057" cy="76200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8928025" y="6637652"/>
            <a:ext cx="80010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Microsoft YaHei" altLang="Microsoft YaHei" sz="8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0" name="table 50"/>
          <p:cNvGraphicFramePr>
            <a:graphicFrameLocks noGrp="1"/>
          </p:cNvGraphicFramePr>
          <p:nvPr/>
        </p:nvGraphicFramePr>
        <p:xfrm>
          <a:off x="536550" y="289280"/>
          <a:ext cx="8331200" cy="6452870"/>
        </p:xfrm>
        <a:graphic>
          <a:graphicData uri="http://schemas.openxmlformats.org/drawingml/2006/table">
            <a:tbl>
              <a:tblPr/>
              <a:tblGrid>
                <a:gridCol w="8331200"/>
              </a:tblGrid>
              <a:tr h="647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206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3200" kern="0" spc="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交通运输行业：公路丨交管12</a:t>
                      </a:r>
                      <a:r>
                        <a:rPr sz="3200" kern="0" spc="-1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123</a:t>
                      </a:r>
                      <a:endParaRPr lang="Microsoft YaHei" altLang="Microsoft YaHei" sz="3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030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825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20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交管12123APP通过发展策略优化和先进技术运用，</a:t>
                      </a:r>
                      <a:r>
                        <a:rPr sz="2000" kern="0" spc="4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0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实现流量大幅增长</a:t>
                      </a:r>
                      <a:endParaRPr lang="Microsoft YaHei" altLang="Microsoft YaHei" sz="20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5080" indent="5714" algn="l" rtl="0" eaLnBrk="0">
                        <a:lnSpc>
                          <a:spcPct val="112000"/>
                        </a:lnSpc>
                        <a:spcBef>
                          <a:spcPts val="1"/>
                        </a:spcBef>
                      </a:pPr>
                      <a:r>
                        <a:rPr sz="11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2023年，交管12123通过提升用户体验、推进智能化发展、拓展业务应用场</a:t>
                      </a: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景等发展策略，并结合人工智能、物联网、大数据、云         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计算等先进技术的运用，  实现了APP流量的大幅增长，</a:t>
                      </a:r>
                      <a:r>
                        <a:rPr sz="11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APP月活跃用户峰值突破1.</a:t>
                      </a:r>
                      <a:r>
                        <a:rPr sz="11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4亿； 其12月用户规模达到2020年1月的1.9倍， 对       </a:t>
                      </a:r>
                      <a:r>
                        <a:rPr sz="11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比2022年同期增长了14.4%，在交通安全服务领</a:t>
                      </a: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域的影响力和渗透率不断提高。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85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50"/>
                        </a:lnSpc>
                      </a:pPr>
                      <a:endParaRPr lang="Arial" altLang="Arial" sz="100"/>
                    </a:p>
                    <a:p>
                      <a:pPr marL="2420620" algn="l" rtl="0" eaLnBrk="0">
                        <a:lnSpc>
                          <a:spcPct val="97000"/>
                        </a:lnSpc>
                      </a:pPr>
                      <a:r>
                        <a:rPr sz="1400" b="1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交管12123APP发展情况及流量变化趋</a:t>
                      </a:r>
                      <a:r>
                        <a:rPr sz="14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势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640715" algn="l" rtl="0" eaLnBrk="0">
                        <a:lnSpc>
                          <a:spcPct val="97000"/>
                        </a:lnSpc>
                        <a:spcBef>
                          <a:spcPts val="7"/>
                        </a:spcBef>
                      </a:pPr>
                      <a:r>
                        <a:rPr sz="1200" b="1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交管12123APP发展策略及关键技术更新               mUserTracker-2020-2023.12交管12123APP用户规</a:t>
                      </a:r>
                      <a:r>
                        <a:rPr sz="12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模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47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156"/>
                        </a:lnSpc>
                      </a:pPr>
                      <a:endParaRPr lang="Arial" altLang="Arial" sz="100"/>
                    </a:p>
                    <a:p>
                      <a:pPr marL="5472429" algn="l" rtl="0" eaLnBrk="0">
                        <a:lnSpc>
                          <a:spcPts val="1122"/>
                        </a:lnSpc>
                        <a:tabLst>
                          <a:tab pos="5510529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月独立设备数（万台）</a:t>
                      </a:r>
                      <a:endParaRPr lang="Microsoft YaHei" altLang="Microsoft YaHei" sz="900"/>
                    </a:p>
                    <a:p>
                      <a:pPr marL="4672965" algn="l" rtl="0" eaLnBrk="0">
                        <a:lnSpc>
                          <a:spcPts val="1150"/>
                        </a:lnSpc>
                        <a:spcBef>
                          <a:spcPts val="712"/>
                        </a:spcBef>
                      </a:pPr>
                      <a:r>
                        <a:rPr sz="900" kern="0" spc="8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2023年1-12月</a:t>
                      </a:r>
                      <a:r>
                        <a:rPr sz="900" kern="0" spc="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kern="0" spc="7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流量</a:t>
                      </a:r>
                      <a:endParaRPr lang="Microsoft YaHei" altLang="Microsoft YaHei" sz="900"/>
                    </a:p>
                    <a:p>
                      <a:pPr marL="4667250" algn="l" rtl="0" eaLnBrk="0">
                        <a:lnSpc>
                          <a:spcPts val="1150"/>
                        </a:lnSpc>
                        <a:spcBef>
                          <a:spcPts val="49"/>
                        </a:spcBef>
                      </a:pPr>
                      <a:r>
                        <a:rPr sz="900" kern="0" spc="7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对比2020-2022月</a:t>
                      </a:r>
                      <a:r>
                        <a:rPr sz="900" kern="0" spc="6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均值+25.4%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952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来源：公开资料、</a:t>
                      </a:r>
                      <a:r>
                        <a:rPr sz="800" kern="0" spc="8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Us</a:t>
                      </a:r>
                      <a:r>
                        <a:rPr sz="800" kern="0" spc="-3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erTracker 多平台网民行为监测数据库（桌面及智能终端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）</a:t>
                      </a:r>
                      <a:r>
                        <a:rPr sz="800" kern="0" spc="2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800" kern="0" spc="-3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艾瑞咨询自主研究绘制。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1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7072630" algn="l" rtl="0" eaLnBrk="0">
                        <a:lnSpc>
                          <a:spcPct val="73000"/>
                        </a:lnSpc>
                      </a:pPr>
                      <a:r>
                        <a:rPr sz="8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www.iresearch.c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om.cn</a:t>
                      </a: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2" name="path"/>
          <p:cNvSpPr/>
          <p:nvPr/>
        </p:nvSpPr>
        <p:spPr>
          <a:xfrm>
            <a:off x="5932932" y="3264408"/>
            <a:ext cx="76200" cy="76200"/>
          </a:xfrm>
          <a:custGeom>
            <a:rect l="0" t="0" r="0" b="0"/>
            <a:pathLst>
              <a:path w="120" h="120">
                <a:moveTo>
                  <a:pt x="0" y="120"/>
                </a:moveTo>
                <a:lnTo>
                  <a:pt x="120" y="120"/>
                </a:lnTo>
                <a:lnTo>
                  <a:pt x="120" y="0"/>
                </a:lnTo>
                <a:lnTo>
                  <a:pt x="0" y="0"/>
                </a:lnTo>
                <a:lnTo>
                  <a:pt x="0" y="120"/>
                </a:lnTo>
                <a:close/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54" name="table 54"/>
          <p:cNvGraphicFramePr>
            <a:graphicFrameLocks noGrp="1"/>
          </p:cNvGraphicFramePr>
          <p:nvPr/>
        </p:nvGraphicFramePr>
        <p:xfrm>
          <a:off x="580453" y="3165157"/>
          <a:ext cx="3968750" cy="2025650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3968750"/>
              </a:tblGrid>
              <a:tr h="2016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53339" algn="l" rtl="0" eaLnBrk="0">
                        <a:lnSpc>
                          <a:spcPts val="1148"/>
                        </a:lnSpc>
                        <a:spcBef>
                          <a:spcPts val="1"/>
                        </a:spcBef>
                      </a:pPr>
                      <a:r>
                        <a:rPr sz="900" b="1" kern="0" spc="-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发展策略：</a:t>
                      </a:r>
                      <a:endParaRPr lang="Microsoft YaHei" altLang="Microsoft YaHei" sz="900"/>
                    </a:p>
                    <a:p>
                      <a:pPr marL="62230" algn="l" rtl="0" eaLnBrk="0">
                        <a:lnSpc>
                          <a:spcPts val="1149"/>
                        </a:lnSpc>
                        <a:spcBef>
                          <a:spcPts val="411"/>
                        </a:spcBef>
                        <a:tabLst>
                          <a:tab pos="151764"/>
                        </a:tabLst>
                      </a:pPr>
                      <a:r>
                        <a:rPr sz="9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b="1" kern="0" spc="5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7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提升用户体验：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优化了界面设计，提高了操作便捷性和使用效率</a:t>
                      </a:r>
                      <a:endParaRPr lang="Microsoft YaHei" altLang="Microsoft YaHei" sz="900"/>
                    </a:p>
                    <a:p>
                      <a:pPr marL="225425" indent="-163195" algn="l" rtl="0" eaLnBrk="0">
                        <a:lnSpc>
                          <a:spcPct val="126000"/>
                        </a:lnSpc>
                        <a:spcBef>
                          <a:spcPts val="400"/>
                        </a:spcBef>
                        <a:tabLst>
                          <a:tab pos="151764"/>
                        </a:tabLst>
                      </a:pPr>
                      <a:r>
                        <a:rPr sz="9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b="1" kern="0" spc="2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5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推进智能化发展：  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利用人工智能、大数据、云计算等先进技术，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现业务服务的智能化和信息化</a:t>
                      </a:r>
                      <a:endParaRPr lang="Microsoft YaHei" altLang="Microsoft YaHei" sz="900"/>
                    </a:p>
                    <a:p>
                      <a:pPr marL="225425" indent="-163195" algn="l" rtl="0" eaLnBrk="0">
                        <a:lnSpc>
                          <a:spcPct val="132000"/>
                        </a:lnSpc>
                        <a:spcBef>
                          <a:spcPts val="405"/>
                        </a:spcBef>
                        <a:tabLst>
                          <a:tab pos="151764"/>
                        </a:tabLst>
                      </a:pPr>
                      <a:r>
                        <a:rPr sz="9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b="1" kern="0" spc="3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7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拓展业务应用场景：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6月1日起，“交管12123”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上线轻微交通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事故视频快处新业务；</a:t>
                      </a:r>
                      <a:r>
                        <a:rPr sz="900" kern="0" spc="1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10月，上海公安交警在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上线“公安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      </a:t>
                      </a:r>
                      <a:r>
                        <a:rPr sz="9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管服务网点地图”功能，成为该功能在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全国范围内的首个试点</a:t>
                      </a:r>
                      <a:endParaRPr lang="Microsoft YaHei" altLang="Microsoft YaHei" sz="900"/>
                    </a:p>
                    <a:p>
                      <a:pPr marL="62230" algn="l" rtl="0" eaLnBrk="0">
                        <a:lnSpc>
                          <a:spcPts val="1149"/>
                        </a:lnSpc>
                        <a:spcBef>
                          <a:spcPts val="410"/>
                        </a:spcBef>
                        <a:tabLst>
                          <a:tab pos="151764"/>
                        </a:tabLst>
                      </a:pPr>
                      <a:r>
                        <a:rPr sz="9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b="1" kern="0" spc="4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7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加强安全保障：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采用先进的安全技术，保障用户信息的安全性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marL="230504" indent="-168275" algn="l" rtl="0" eaLnBrk="0">
                        <a:lnSpc>
                          <a:spcPct val="125000"/>
                        </a:lnSpc>
                        <a:spcBef>
                          <a:spcPts val="3"/>
                        </a:spcBef>
                        <a:tabLst>
                          <a:tab pos="151764"/>
                        </a:tabLst>
                      </a:pPr>
                      <a:r>
                        <a:rPr sz="9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b="1" kern="0" spc="1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9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推广普及</a:t>
                      </a:r>
                      <a:r>
                        <a:rPr sz="900" b="1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b="1" kern="0" spc="9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900" b="1" kern="0" spc="-15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通过多种渠道进行宣传推广，提高交管12123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的知名度和使用率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42780" y="4840342"/>
            <a:ext cx="89809" cy="92845"/>
          </a:xfrm>
          <a:prstGeom prst="rect">
            <a:avLst/>
          </a:prstGeom>
        </p:spPr>
      </p:pic>
      <p:pic>
        <p:nvPicPr>
          <p:cNvPr id="58" name="picture 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42780" y="4642222"/>
            <a:ext cx="89809" cy="92845"/>
          </a:xfrm>
          <a:prstGeom prst="rect">
            <a:avLst/>
          </a:prstGeom>
        </p:spPr>
      </p:pic>
      <p:pic>
        <p:nvPicPr>
          <p:cNvPr id="60" name="picture 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42780" y="4047608"/>
            <a:ext cx="89809" cy="92845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42780" y="3651368"/>
            <a:ext cx="89809" cy="92845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42780" y="3453248"/>
            <a:ext cx="89809" cy="92845"/>
          </a:xfrm>
          <a:prstGeom prst="rect">
            <a:avLst/>
          </a:prstGeom>
        </p:spPr>
      </p:pic>
      <p:graphicFrame>
        <p:nvGraphicFramePr>
          <p:cNvPr id="66" name="table 66"/>
          <p:cNvGraphicFramePr>
            <a:graphicFrameLocks noGrp="1"/>
          </p:cNvGraphicFramePr>
          <p:nvPr/>
        </p:nvGraphicFramePr>
        <p:xfrm>
          <a:off x="7409560" y="3427348"/>
          <a:ext cx="869950" cy="2886710"/>
        </p:xfrm>
        <a:graphic>
          <a:graphicData uri="http://schemas.openxmlformats.org/drawingml/2006/table">
            <a:tbl>
              <a:tblPr/>
              <a:tblGrid>
                <a:gridCol w="869950"/>
              </a:tblGrid>
              <a:tr h="28803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8" name="picture 6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786883" y="4049267"/>
            <a:ext cx="3599942" cy="1592643"/>
          </a:xfrm>
          <a:prstGeom prst="rect">
            <a:avLst/>
          </a:prstGeom>
        </p:spPr>
      </p:pic>
      <p:graphicFrame>
        <p:nvGraphicFramePr>
          <p:cNvPr id="70" name="table 70"/>
          <p:cNvGraphicFramePr>
            <a:graphicFrameLocks noGrp="1"/>
          </p:cNvGraphicFramePr>
          <p:nvPr/>
        </p:nvGraphicFramePr>
        <p:xfrm>
          <a:off x="580453" y="5245417"/>
          <a:ext cx="3968750" cy="1016635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3968750"/>
              </a:tblGrid>
              <a:tr h="10071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400"/>
                    </a:p>
                    <a:p>
                      <a:pPr marL="53339" algn="l" rtl="0" eaLnBrk="0">
                        <a:lnSpc>
                          <a:spcPts val="1151"/>
                        </a:lnSpc>
                        <a:spcBef>
                          <a:spcPts val="2"/>
                        </a:spcBef>
                      </a:pPr>
                      <a:r>
                        <a:rPr sz="900" b="1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关键技术更新：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pSp>
        <p:nvGrpSpPr>
          <p:cNvPr id="8" name="group 8"/>
          <p:cNvGrpSpPr/>
          <p:nvPr/>
        </p:nvGrpSpPr>
        <p:grpSpPr>
          <a:xfrm rot="21600000">
            <a:off x="0" y="1743456"/>
            <a:ext cx="324611" cy="3376062"/>
            <a:chExt cx="324611" cy="3376062"/>
          </a:xfrm>
        </p:grpSpPr>
        <p:grpSp>
          <p:nvGrpSpPr>
            <p:cNvPr id="10" name="group 10"/>
            <p:cNvGrpSpPr/>
            <p:nvPr/>
          </p:nvGrpSpPr>
          <p:grpSpPr>
            <a:xfrm rot="21600000">
              <a:off x="0" y="0"/>
              <a:ext cx="324611" cy="3371087"/>
              <a:chExt cx="324611" cy="3371087"/>
            </a:xfrm>
          </p:grpSpPr>
          <p:sp>
            <p:nvSpPr>
              <p:cNvPr id="72" name="path"/>
              <p:cNvSpPr/>
              <p:nvPr/>
            </p:nvSpPr>
            <p:spPr>
              <a:xfrm>
                <a:off x="0" y="1127759"/>
                <a:ext cx="324611" cy="2243328"/>
              </a:xfrm>
              <a:custGeom>
                <a:rect l="0" t="0" r="0" b="0"/>
                <a:pathLst>
                  <a:path w="511" h="3532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  <a:path w="511" h="3532">
                    <a:moveTo>
                      <a:pt x="0" y="3532"/>
                    </a:moveTo>
                    <a:lnTo>
                      <a:pt x="511" y="3532"/>
                    </a:lnTo>
                    <a:lnTo>
                      <a:pt x="511" y="1776"/>
                    </a:lnTo>
                    <a:lnTo>
                      <a:pt x="0" y="1776"/>
                    </a:lnTo>
                    <a:lnTo>
                      <a:pt x="0" y="3532"/>
                    </a:lnTo>
                    <a:close/>
                  </a:path>
                </a:pathLst>
              </a:custGeom>
              <a:solidFill>
                <a:srgbClr val="D9D9D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4" name="path"/>
              <p:cNvSpPr/>
              <p:nvPr/>
            </p:nvSpPr>
            <p:spPr>
              <a:xfrm>
                <a:off x="0" y="0"/>
                <a:ext cx="324611" cy="1115567"/>
              </a:xfrm>
              <a:custGeom>
                <a:rect l="0" t="0" r="0" b="0"/>
                <a:pathLst>
                  <a:path w="511" h="1756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76" name="textbox 76"/>
            <p:cNvSpPr/>
            <p:nvPr/>
          </p:nvSpPr>
          <p:spPr>
            <a:xfrm>
              <a:off x="-25918" y="-12700"/>
              <a:ext cx="363854" cy="340169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algn="r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</a:t>
              </a:r>
              <a:r>
                <a:rPr sz="1000" kern="0" spc="-1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</a:t>
              </a:r>
              <a:r>
                <a:rPr sz="10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 础</a:t>
              </a:r>
              <a:r>
                <a:rPr sz="1000" kern="0" spc="-1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      金 融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000"/>
            </a:p>
          </p:txBody>
        </p:sp>
      </p:grpSp>
      <p:pic>
        <p:nvPicPr>
          <p:cNvPr id="78" name="picture 7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graphicFrame>
        <p:nvGraphicFramePr>
          <p:cNvPr id="80" name="table 80"/>
          <p:cNvGraphicFramePr>
            <a:graphicFrameLocks noGrp="1"/>
          </p:cNvGraphicFramePr>
          <p:nvPr/>
        </p:nvGraphicFramePr>
        <p:xfrm>
          <a:off x="1680781" y="5516689"/>
          <a:ext cx="873125" cy="29718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873125"/>
              </a:tblGrid>
              <a:tr h="2876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122554" algn="l" rtl="0" eaLnBrk="0">
                        <a:lnSpc>
                          <a:spcPts val="1146"/>
                        </a:lnSpc>
                        <a:spcBef>
                          <a:spcPts val="4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大数据技术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2" name="table 82"/>
          <p:cNvGraphicFramePr>
            <a:graphicFrameLocks noGrp="1"/>
          </p:cNvGraphicFramePr>
          <p:nvPr/>
        </p:nvGraphicFramePr>
        <p:xfrm>
          <a:off x="2605849" y="5516689"/>
          <a:ext cx="873125" cy="29718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873125"/>
              </a:tblGrid>
              <a:tr h="2876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121285" algn="l" rtl="0" eaLnBrk="0">
                        <a:lnSpc>
                          <a:spcPts val="1151"/>
                        </a:lnSpc>
                        <a:spcBef>
                          <a:spcPts val="4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物联网技术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4" name="table 84"/>
          <p:cNvGraphicFramePr>
            <a:graphicFrameLocks noGrp="1"/>
          </p:cNvGraphicFramePr>
          <p:nvPr/>
        </p:nvGraphicFramePr>
        <p:xfrm>
          <a:off x="3530917" y="5516689"/>
          <a:ext cx="873125" cy="29718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873125"/>
              </a:tblGrid>
              <a:tr h="2876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125095" algn="l" rtl="0" eaLnBrk="0">
                        <a:lnSpc>
                          <a:spcPts val="1151"/>
                        </a:lnSpc>
                        <a:spcBef>
                          <a:spcPts val="4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云计算技术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6" name="table 86"/>
          <p:cNvGraphicFramePr>
            <a:graphicFrameLocks noGrp="1"/>
          </p:cNvGraphicFramePr>
          <p:nvPr/>
        </p:nvGraphicFramePr>
        <p:xfrm>
          <a:off x="1680781" y="5874829"/>
          <a:ext cx="873125" cy="29718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873125"/>
              </a:tblGrid>
              <a:tr h="2876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132714" algn="l" rtl="0" eaLnBrk="0">
                        <a:lnSpc>
                          <a:spcPts val="1151"/>
                        </a:lnSpc>
                        <a:spcBef>
                          <a:spcPts val="2"/>
                        </a:spcBef>
                      </a:pP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区块链技术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8" name="table 88"/>
          <p:cNvGraphicFramePr>
            <a:graphicFrameLocks noGrp="1"/>
          </p:cNvGraphicFramePr>
          <p:nvPr/>
        </p:nvGraphicFramePr>
        <p:xfrm>
          <a:off x="2605849" y="5874829"/>
          <a:ext cx="873125" cy="29718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873125"/>
              </a:tblGrid>
              <a:tr h="2876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marL="358775" algn="l" rtl="0" eaLnBrk="0">
                        <a:lnSpc>
                          <a:spcPts val="323"/>
                        </a:lnSpc>
                        <a:spcBef>
                          <a:spcPts val="1"/>
                        </a:spcBef>
                      </a:pP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……</a:t>
                      </a:r>
                      <a:endParaRPr lang="Calibri" altLang="Calibr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0" name="table 90"/>
          <p:cNvGraphicFramePr>
            <a:graphicFrameLocks noGrp="1"/>
          </p:cNvGraphicFramePr>
          <p:nvPr/>
        </p:nvGraphicFramePr>
        <p:xfrm>
          <a:off x="755713" y="5516689"/>
          <a:ext cx="873125" cy="29718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873125"/>
              </a:tblGrid>
              <a:tr h="2876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58419" algn="l" rtl="0" eaLnBrk="0">
                        <a:lnSpc>
                          <a:spcPts val="1151"/>
                        </a:lnSpc>
                        <a:spcBef>
                          <a:spcPts val="4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人工智能技术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2" name="table 92"/>
          <p:cNvGraphicFramePr>
            <a:graphicFrameLocks noGrp="1"/>
          </p:cNvGraphicFramePr>
          <p:nvPr/>
        </p:nvGraphicFramePr>
        <p:xfrm>
          <a:off x="755713" y="5874829"/>
          <a:ext cx="873125" cy="29718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873125"/>
              </a:tblGrid>
              <a:tr h="2876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57785" algn="l" rtl="0" eaLnBrk="0">
                        <a:lnSpc>
                          <a:spcPts val="1147"/>
                        </a:lnSpc>
                        <a:spcBef>
                          <a:spcPts val="2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移动支付技术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94" name="textbox 94"/>
          <p:cNvSpPr/>
          <p:nvPr/>
        </p:nvSpPr>
        <p:spPr>
          <a:xfrm rot="16200000">
            <a:off x="5056463" y="5524969"/>
            <a:ext cx="353695" cy="711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2020.1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4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2020.3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0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2020.5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2020.7</a:t>
            </a:r>
            <a:endParaRPr lang="Microsoft YaHei" altLang="Microsoft YaHei" sz="8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86000"/>
              </a:lnSpc>
              <a:spcBef>
                <a:spcPts val="3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2020.9</a:t>
            </a:r>
            <a:endParaRPr lang="Microsoft YaHei" altLang="Microsoft YaHei" sz="800"/>
          </a:p>
        </p:txBody>
      </p:sp>
      <p:sp>
        <p:nvSpPr>
          <p:cNvPr id="96" name="textbox 96"/>
          <p:cNvSpPr/>
          <p:nvPr/>
        </p:nvSpPr>
        <p:spPr>
          <a:xfrm rot="16200000">
            <a:off x="7564968" y="5524969"/>
            <a:ext cx="353695" cy="711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2023.1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2023.3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2023.5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2023.7</a:t>
            </a:r>
            <a:endParaRPr lang="Microsoft YaHei" altLang="Microsoft YaHei" sz="8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86000"/>
              </a:lnSpc>
              <a:spcBef>
                <a:spcPts val="2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2023.9</a:t>
            </a:r>
            <a:endParaRPr lang="Microsoft YaHei" altLang="Microsoft YaHei" sz="800"/>
          </a:p>
        </p:txBody>
      </p:sp>
      <p:sp>
        <p:nvSpPr>
          <p:cNvPr id="98" name="textbox 98"/>
          <p:cNvSpPr/>
          <p:nvPr/>
        </p:nvSpPr>
        <p:spPr>
          <a:xfrm rot="16200000">
            <a:off x="5892695" y="5525159"/>
            <a:ext cx="353695" cy="711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2021.1</a:t>
            </a:r>
            <a:endParaRPr lang="Microsoft YaHei" altLang="Microsoft YaHei" sz="800"/>
          </a:p>
          <a:p>
            <a:pPr marL="12700" algn="l" rtl="0" eaLnBrk="0">
              <a:lnSpc>
                <a:spcPct val="87000"/>
              </a:lnSpc>
              <a:spcBef>
                <a:spcPts val="262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2021.3</a:t>
            </a:r>
            <a:endParaRPr lang="Microsoft YaHei" altLang="Microsoft YaHei" sz="800"/>
          </a:p>
          <a:p>
            <a:pPr marL="12700" algn="l" rtl="0" eaLnBrk="0">
              <a:lnSpc>
                <a:spcPct val="87000"/>
              </a:lnSpc>
              <a:spcBef>
                <a:spcPts val="262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2021.5</a:t>
            </a:r>
            <a:endParaRPr lang="Microsoft YaHei" altLang="Microsoft YaHei" sz="800"/>
          </a:p>
          <a:p>
            <a:pPr marL="12700" algn="l" rtl="0" eaLnBrk="0">
              <a:lnSpc>
                <a:spcPct val="87000"/>
              </a:lnSpc>
              <a:spcBef>
                <a:spcPts val="26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2021.7</a:t>
            </a:r>
            <a:endParaRPr lang="Microsoft YaHei" altLang="Microsoft YaHei" sz="800"/>
          </a:p>
          <a:p>
            <a:pPr algn="l" rtl="0" eaLnBrk="0">
              <a:lnSpc>
                <a:spcPct val="123000"/>
              </a:lnSpc>
            </a:pPr>
            <a:endParaRPr lang="Arial" altLang="Arial" sz="300"/>
          </a:p>
          <a:p>
            <a:pPr marL="12700" algn="l" rtl="0" eaLnBrk="0">
              <a:lnSpc>
                <a:spcPct val="87000"/>
              </a:lnSpc>
              <a:spcBef>
                <a:spcPts val="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2021.9</a:t>
            </a:r>
            <a:endParaRPr lang="Microsoft YaHei" altLang="Microsoft YaHei" sz="800"/>
          </a:p>
        </p:txBody>
      </p:sp>
      <p:sp>
        <p:nvSpPr>
          <p:cNvPr id="100" name="textbox 100"/>
          <p:cNvSpPr/>
          <p:nvPr/>
        </p:nvSpPr>
        <p:spPr>
          <a:xfrm rot="16200000">
            <a:off x="6728737" y="5525159"/>
            <a:ext cx="353695" cy="711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2022.1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2022.3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2022.5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2022.7</a:t>
            </a:r>
            <a:endParaRPr lang="Microsoft YaHei" altLang="Microsoft YaHei" sz="8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86000"/>
              </a:lnSpc>
              <a:spcBef>
                <a:spcPts val="2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2022.9</a:t>
            </a:r>
            <a:endParaRPr lang="Microsoft YaHei" altLang="Microsoft YaHei" sz="800"/>
          </a:p>
        </p:txBody>
      </p:sp>
      <p:sp>
        <p:nvSpPr>
          <p:cNvPr id="102" name="textbox 102"/>
          <p:cNvSpPr/>
          <p:nvPr/>
        </p:nvSpPr>
        <p:spPr>
          <a:xfrm>
            <a:off x="523850" y="6633805"/>
            <a:ext cx="1095375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800"/>
          </a:p>
        </p:txBody>
      </p:sp>
      <p:sp>
        <p:nvSpPr>
          <p:cNvPr id="104" name="textbox 104"/>
          <p:cNvSpPr/>
          <p:nvPr/>
        </p:nvSpPr>
        <p:spPr>
          <a:xfrm>
            <a:off x="8061781" y="3965867"/>
            <a:ext cx="443230" cy="141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2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12885.0</a:t>
            </a:r>
            <a:endParaRPr lang="Microsoft YaHei" altLang="Microsoft YaHei" sz="900"/>
          </a:p>
        </p:txBody>
      </p:sp>
      <p:sp>
        <p:nvSpPr>
          <p:cNvPr id="106" name="textbox 106"/>
          <p:cNvSpPr/>
          <p:nvPr/>
        </p:nvSpPr>
        <p:spPr>
          <a:xfrm rot="16200000">
            <a:off x="5444052" y="5835113"/>
            <a:ext cx="41465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2020.11</a:t>
            </a:r>
            <a:endParaRPr lang="Microsoft YaHei" altLang="Microsoft YaHei" sz="800"/>
          </a:p>
        </p:txBody>
      </p:sp>
      <p:sp>
        <p:nvSpPr>
          <p:cNvPr id="108" name="textbox 108"/>
          <p:cNvSpPr/>
          <p:nvPr/>
        </p:nvSpPr>
        <p:spPr>
          <a:xfrm rot="16200000">
            <a:off x="6280094" y="5835113"/>
            <a:ext cx="41465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2021.11</a:t>
            </a:r>
            <a:endParaRPr lang="Microsoft YaHei" altLang="Microsoft YaHei" sz="800"/>
          </a:p>
        </p:txBody>
      </p:sp>
      <p:sp>
        <p:nvSpPr>
          <p:cNvPr id="110" name="textbox 110"/>
          <p:cNvSpPr/>
          <p:nvPr/>
        </p:nvSpPr>
        <p:spPr>
          <a:xfrm rot="16200000">
            <a:off x="7116516" y="5835113"/>
            <a:ext cx="41465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2022.11</a:t>
            </a:r>
            <a:endParaRPr lang="Microsoft YaHei" altLang="Microsoft YaHei" sz="800"/>
          </a:p>
        </p:txBody>
      </p:sp>
      <p:sp>
        <p:nvSpPr>
          <p:cNvPr id="112" name="textbox 112"/>
          <p:cNvSpPr/>
          <p:nvPr/>
        </p:nvSpPr>
        <p:spPr>
          <a:xfrm rot="16200000">
            <a:off x="7952556" y="5835113"/>
            <a:ext cx="41465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2023.11</a:t>
            </a:r>
            <a:endParaRPr lang="Microsoft YaHei" altLang="Microsoft YaHei" sz="800"/>
          </a:p>
        </p:txBody>
      </p:sp>
      <p:sp>
        <p:nvSpPr>
          <p:cNvPr id="114" name="textbox 114"/>
          <p:cNvSpPr/>
          <p:nvPr/>
        </p:nvSpPr>
        <p:spPr>
          <a:xfrm>
            <a:off x="4764684" y="4666653"/>
            <a:ext cx="381634" cy="141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2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6901.1</a:t>
            </a:r>
            <a:endParaRPr lang="Microsoft YaHei" altLang="Microsoft YaHei" sz="900"/>
          </a:p>
        </p:txBody>
      </p:sp>
      <p:pic>
        <p:nvPicPr>
          <p:cNvPr id="116" name="picture 11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086600" y="3575304"/>
            <a:ext cx="360044" cy="76199"/>
          </a:xfrm>
          <a:prstGeom prst="rect">
            <a:avLst/>
          </a:prstGeom>
        </p:spPr>
      </p:pic>
      <p:sp>
        <p:nvSpPr>
          <p:cNvPr id="118" name="path"/>
          <p:cNvSpPr/>
          <p:nvPr/>
        </p:nvSpPr>
        <p:spPr>
          <a:xfrm>
            <a:off x="8223901" y="4135911"/>
            <a:ext cx="55592" cy="79697"/>
          </a:xfrm>
          <a:custGeom>
            <a:rect l="0" t="0" r="0" b="0"/>
            <a:pathLst>
              <a:path w="87" h="125">
                <a:moveTo>
                  <a:pt x="4" y="122"/>
                </a:moveTo>
                <a:lnTo>
                  <a:pt x="83" y="2"/>
                </a:lnTo>
              </a:path>
            </a:pathLst>
          </a:custGeom>
          <a:noFill/>
          <a:ln w="6350" cap="flat">
            <a:solidFill>
              <a:srgbClr val="59595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textbox 120"/>
          <p:cNvSpPr/>
          <p:nvPr/>
        </p:nvSpPr>
        <p:spPr>
          <a:xfrm>
            <a:off x="8927413" y="6636324"/>
            <a:ext cx="80644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26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</a:t>
            </a:r>
            <a:endParaRPr lang="Microsoft YaHei" altLang="Microsoft YaHei" sz="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2" name="table 122"/>
          <p:cNvGraphicFramePr>
            <a:graphicFrameLocks noGrp="1"/>
          </p:cNvGraphicFramePr>
          <p:nvPr/>
        </p:nvGraphicFramePr>
        <p:xfrm>
          <a:off x="533400" y="289280"/>
          <a:ext cx="8334375" cy="6452870"/>
        </p:xfrm>
        <a:graphic>
          <a:graphicData uri="http://schemas.openxmlformats.org/drawingml/2006/table">
            <a:tbl>
              <a:tblPr/>
              <a:tblGrid>
                <a:gridCol w="8334375"/>
              </a:tblGrid>
              <a:tr h="647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524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3200" kern="0" spc="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交通运输行业：公路丨交管12</a:t>
                      </a:r>
                      <a:r>
                        <a:rPr sz="3200" kern="0" spc="-1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123</a:t>
                      </a:r>
                      <a:endParaRPr lang="Microsoft YaHei" altLang="Microsoft YaHei" sz="3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026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8254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20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广东用户最多，男性、已婚、 40岁及以下用户为APP的主要使用群体</a:t>
                      </a:r>
                      <a:endParaRPr lang="Microsoft YaHei" altLang="Microsoft YaHei" sz="20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8254" indent="-1270" algn="l" rtl="0" eaLnBrk="0">
                        <a:lnSpc>
                          <a:spcPct val="109000"/>
                        </a:lnSpc>
                        <a:spcBef>
                          <a:spcPts val="1"/>
                        </a:spcBef>
                      </a:pP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从活跃用户地域分布来看，广东、湖南、四川用户规模分列前三，</a:t>
                      </a:r>
                      <a:r>
                        <a:rPr sz="1100" kern="0" spc="1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其中广东为交管12123APP唯一一个用户数量破千万的省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份。中青       </a:t>
                      </a:r>
                      <a:r>
                        <a:rPr sz="11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年已婚男性用户群体是APP流量的主要来源。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515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9000"/>
                        </a:lnSpc>
                      </a:pPr>
                      <a:endParaRPr lang="Arial" altLang="Arial" sz="1000"/>
                    </a:p>
                    <a:p>
                      <a:pPr marL="1811020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400" b="1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mUserTracker-2</a:t>
                      </a:r>
                      <a:r>
                        <a:rPr sz="14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023年12月交管12123APP用户画像-1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007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151629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| 性别、年龄 、婚姻状况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97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574"/>
                        </a:lnSpc>
                      </a:pPr>
                      <a:endParaRPr lang="Arial" altLang="Arial" sz="100"/>
                    </a:p>
                    <a:p>
                      <a:pPr marL="12700" algn="l" rtl="0" eaLnBrk="0">
                        <a:lnSpc>
                          <a:spcPct val="95000"/>
                        </a:lnSpc>
                      </a:pP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来源：</a:t>
                      </a:r>
                      <a:r>
                        <a:rPr sz="800" kern="0" spc="21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UserTracker 多平台网民行为监测数据库（桌面及智能终端）。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1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7075805" algn="l" rtl="0" eaLnBrk="0">
                        <a:lnSpc>
                          <a:spcPct val="73000"/>
                        </a:lnSpc>
                      </a:pPr>
                      <a:r>
                        <a:rPr sz="8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www.iresearch.c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om.cn</a:t>
                      </a: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920995" y="5254752"/>
            <a:ext cx="3284220" cy="426719"/>
          </a:xfrm>
          <a:prstGeom prst="rect">
            <a:avLst/>
          </a:prstGeom>
        </p:spPr>
      </p:pic>
      <p:graphicFrame>
        <p:nvGraphicFramePr>
          <p:cNvPr id="126" name="table 126"/>
          <p:cNvGraphicFramePr>
            <a:graphicFrameLocks noGrp="1"/>
          </p:cNvGraphicFramePr>
          <p:nvPr/>
        </p:nvGraphicFramePr>
        <p:xfrm>
          <a:off x="4606861" y="4990909"/>
          <a:ext cx="4004944" cy="1161414"/>
        </p:xfrm>
        <a:graphic>
          <a:graphicData uri="http://schemas.openxmlformats.org/drawingml/2006/table">
            <a:tbl>
              <a:tblPr/>
              <a:tblGrid>
                <a:gridCol w="314325"/>
                <a:gridCol w="2177414"/>
                <a:gridCol w="1513205"/>
              </a:tblGrid>
              <a:tr h="7772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B2D234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520065" algn="l" rtl="0" eaLnBrk="0">
                        <a:lnSpc>
                          <a:spcPts val="1151"/>
                        </a:lnSpc>
                        <a:spcBef>
                          <a:spcPts val="4"/>
                        </a:spcBef>
                      </a:pPr>
                      <a:r>
                        <a:rPr sz="900" kern="0" spc="7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40岁及以下占66.3%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200"/>
                    </a:p>
                    <a:p>
                      <a:pPr marL="159385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14.8%     18.7%   </a:t>
                      </a: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18.7%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14.1%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221"/>
                        </a:lnSpc>
                      </a:pPr>
                      <a:endParaRPr lang="Arial" altLang="Arial" sz="100"/>
                    </a:p>
                    <a:p>
                      <a:pPr marL="43815" algn="l" rtl="0" eaLnBrk="0">
                        <a:lnSpc>
                          <a:spcPct val="84000"/>
                        </a:lnSpc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11.9%</a:t>
                      </a:r>
                      <a:r>
                        <a:rPr sz="900" kern="0" spc="1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10.7%</a:t>
                      </a:r>
                      <a:r>
                        <a:rPr sz="900" kern="0" spc="1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11.1</a:t>
                      </a:r>
                      <a:r>
                        <a:rPr sz="900" kern="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%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B2D234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417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214693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  <a:tabLst>
                          <a:tab pos="218567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31-35岁</a:t>
                      </a:r>
                      <a:endParaRPr lang="Microsoft YaHei" altLang="Microsoft YaHei" sz="900"/>
                    </a:p>
                    <a:p>
                      <a:pPr marL="2146935" algn="l" rtl="0" eaLnBrk="0">
                        <a:lnSpc>
                          <a:spcPct val="97000"/>
                        </a:lnSpc>
                        <a:spcBef>
                          <a:spcPts val="124"/>
                        </a:spcBef>
                        <a:tabLst>
                          <a:tab pos="2187575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51岁及以上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2D234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2D234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B2D234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8" name="path"/>
          <p:cNvSpPr/>
          <p:nvPr/>
        </p:nvSpPr>
        <p:spPr>
          <a:xfrm>
            <a:off x="6687311" y="5992367"/>
            <a:ext cx="67056" cy="68580"/>
          </a:xfrm>
          <a:custGeom>
            <a:rect l="0" t="0" r="0" b="0"/>
            <a:pathLst>
              <a:path w="105" h="108">
                <a:moveTo>
                  <a:pt x="0" y="108"/>
                </a:moveTo>
                <a:lnTo>
                  <a:pt x="105" y="108"/>
                </a:lnTo>
                <a:lnTo>
                  <a:pt x="105" y="0"/>
                </a:lnTo>
                <a:lnTo>
                  <a:pt x="0" y="0"/>
                </a:lnTo>
                <a:lnTo>
                  <a:pt x="0" y="108"/>
                </a:lnTo>
                <a:close/>
              </a:path>
            </a:pathLst>
          </a:custGeom>
          <a:solidFill>
            <a:srgbClr val="7E962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path"/>
          <p:cNvSpPr/>
          <p:nvPr/>
        </p:nvSpPr>
        <p:spPr>
          <a:xfrm>
            <a:off x="6687311" y="5843016"/>
            <a:ext cx="67056" cy="68580"/>
          </a:xfrm>
          <a:custGeom>
            <a:rect l="0" t="0" r="0" b="0"/>
            <a:pathLst>
              <a:path w="105" h="108">
                <a:moveTo>
                  <a:pt x="0" y="108"/>
                </a:moveTo>
                <a:lnTo>
                  <a:pt x="105" y="108"/>
                </a:lnTo>
                <a:lnTo>
                  <a:pt x="105" y="0"/>
                </a:lnTo>
                <a:lnTo>
                  <a:pt x="0" y="0"/>
                </a:lnTo>
                <a:lnTo>
                  <a:pt x="0" y="108"/>
                </a:lnTo>
                <a:close/>
              </a:path>
            </a:pathLst>
          </a:custGeom>
          <a:solidFill>
            <a:srgbClr val="C2DB7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32" name="table 132"/>
          <p:cNvGraphicFramePr>
            <a:graphicFrameLocks noGrp="1"/>
          </p:cNvGraphicFramePr>
          <p:nvPr/>
        </p:nvGraphicFramePr>
        <p:xfrm>
          <a:off x="6617017" y="3422713"/>
          <a:ext cx="1988819" cy="1341120"/>
        </p:xfrm>
        <a:graphic>
          <a:graphicData uri="http://schemas.openxmlformats.org/drawingml/2006/table">
            <a:tbl>
              <a:tblPr/>
              <a:tblGrid>
                <a:gridCol w="1988819"/>
              </a:tblGrid>
              <a:tr h="13315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117538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69.1%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1000"/>
                    </a:p>
                    <a:p>
                      <a:pPr marL="541655" algn="l" rtl="0" eaLnBrk="0">
                        <a:lnSpc>
                          <a:spcPct val="91000"/>
                        </a:lnSpc>
                        <a:spcBef>
                          <a:spcPts val="280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30.9%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200"/>
                    </a:p>
                    <a:p>
                      <a:pPr marL="578484" algn="l" rtl="0" eaLnBrk="0">
                        <a:lnSpc>
                          <a:spcPts val="1161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未婚        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已婚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4" name="picture 1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105802" y="3486911"/>
            <a:ext cx="983720" cy="974852"/>
          </a:xfrm>
          <a:prstGeom prst="rect">
            <a:avLst/>
          </a:prstGeom>
        </p:spPr>
      </p:pic>
      <p:graphicFrame>
        <p:nvGraphicFramePr>
          <p:cNvPr id="136" name="table 136"/>
          <p:cNvGraphicFramePr>
            <a:graphicFrameLocks noGrp="1"/>
          </p:cNvGraphicFramePr>
          <p:nvPr/>
        </p:nvGraphicFramePr>
        <p:xfrm>
          <a:off x="4605337" y="3427285"/>
          <a:ext cx="1953894" cy="1341120"/>
        </p:xfrm>
        <a:graphic>
          <a:graphicData uri="http://schemas.openxmlformats.org/drawingml/2006/table">
            <a:tbl>
              <a:tblPr/>
              <a:tblGrid>
                <a:gridCol w="1953894"/>
              </a:tblGrid>
              <a:tr h="13315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60198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31.8%</a:t>
                      </a:r>
                      <a:endParaRPr lang="Microsoft YaHei" altLang="Microsoft YaHei" sz="900"/>
                    </a:p>
                    <a:p>
                      <a:pPr marL="1041400" algn="l" rtl="0" eaLnBrk="0">
                        <a:lnSpc>
                          <a:spcPct val="91000"/>
                        </a:lnSpc>
                        <a:spcBef>
                          <a:spcPts val="1362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68.2%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200"/>
                    </a:p>
                    <a:p>
                      <a:pPr marL="854075" algn="l" rtl="0" eaLnBrk="0">
                        <a:lnSpc>
                          <a:spcPts val="1155"/>
                        </a:lnSpc>
                        <a:spcBef>
                          <a:spcPts val="2"/>
                        </a:spcBef>
                      </a:pPr>
                      <a:r>
                        <a:rPr sz="900" kern="0" spc="1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男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1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女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2" name="group 12"/>
          <p:cNvGrpSpPr/>
          <p:nvPr/>
        </p:nvGrpSpPr>
        <p:grpSpPr>
          <a:xfrm rot="21600000">
            <a:off x="5653009" y="4590669"/>
            <a:ext cx="83058" cy="83057"/>
            <a:chExt cx="83058" cy="83057"/>
          </a:xfrm>
        </p:grpSpPr>
        <p:sp>
          <p:nvSpPr>
            <p:cNvPr id="138" name="path"/>
            <p:cNvSpPr/>
            <p:nvPr/>
          </p:nvSpPr>
          <p:spPr>
            <a:xfrm>
              <a:off x="9525" y="9525"/>
              <a:ext cx="64008" cy="64007"/>
            </a:xfrm>
            <a:custGeom>
              <a:rect l="0" t="0" r="0" b="0"/>
              <a:pathLst>
                <a:path w="100" h="100">
                  <a:moveTo>
                    <a:pt x="0" y="100"/>
                  </a:moveTo>
                  <a:lnTo>
                    <a:pt x="100" y="100"/>
                  </a:lnTo>
                  <a:lnTo>
                    <a:pt x="100" y="0"/>
                  </a:lnTo>
                  <a:lnTo>
                    <a:pt x="0" y="0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D9D9D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0" y="0"/>
              <a:ext cx="83058" cy="83057"/>
            </a:xfrm>
            <a:custGeom>
              <a:rect l="0" t="0" r="0" b="0"/>
              <a:pathLst>
                <a:path w="130" h="130">
                  <a:moveTo>
                    <a:pt x="15" y="115"/>
                  </a:moveTo>
                  <a:lnTo>
                    <a:pt x="115" y="115"/>
                  </a:lnTo>
                  <a:lnTo>
                    <a:pt x="115" y="15"/>
                  </a:lnTo>
                  <a:lnTo>
                    <a:pt x="15" y="15"/>
                  </a:lnTo>
                  <a:lnTo>
                    <a:pt x="15" y="115"/>
                  </a:lnTo>
                  <a:close/>
                </a:path>
              </a:pathLst>
            </a:custGeom>
            <a:noFill/>
            <a:ln w="19050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5354192" y="4590669"/>
            <a:ext cx="83058" cy="83057"/>
            <a:chExt cx="83058" cy="83057"/>
          </a:xfrm>
        </p:grpSpPr>
        <p:sp>
          <p:nvSpPr>
            <p:cNvPr id="142" name="path"/>
            <p:cNvSpPr/>
            <p:nvPr/>
          </p:nvSpPr>
          <p:spPr>
            <a:xfrm>
              <a:off x="9525" y="9525"/>
              <a:ext cx="64008" cy="64007"/>
            </a:xfrm>
            <a:custGeom>
              <a:rect l="0" t="0" r="0" b="0"/>
              <a:pathLst>
                <a:path w="100" h="100">
                  <a:moveTo>
                    <a:pt x="0" y="100"/>
                  </a:moveTo>
                  <a:lnTo>
                    <a:pt x="100" y="100"/>
                  </a:lnTo>
                  <a:lnTo>
                    <a:pt x="100" y="0"/>
                  </a:lnTo>
                  <a:lnTo>
                    <a:pt x="0" y="0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B2D23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0"/>
              <a:ext cx="83058" cy="83057"/>
            </a:xfrm>
            <a:custGeom>
              <a:rect l="0" t="0" r="0" b="0"/>
              <a:pathLst>
                <a:path w="130" h="130">
                  <a:moveTo>
                    <a:pt x="15" y="115"/>
                  </a:moveTo>
                  <a:lnTo>
                    <a:pt x="115" y="115"/>
                  </a:lnTo>
                  <a:lnTo>
                    <a:pt x="115" y="15"/>
                  </a:lnTo>
                  <a:lnTo>
                    <a:pt x="15" y="15"/>
                  </a:lnTo>
                  <a:lnTo>
                    <a:pt x="15" y="115"/>
                  </a:lnTo>
                  <a:close/>
                </a:path>
              </a:pathLst>
            </a:custGeom>
            <a:noFill/>
            <a:ln w="19050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6" name="textbox 146"/>
          <p:cNvSpPr/>
          <p:nvPr/>
        </p:nvSpPr>
        <p:spPr>
          <a:xfrm>
            <a:off x="2561844" y="3252215"/>
            <a:ext cx="1189355" cy="180339"/>
          </a:xfrm>
          <a:prstGeom prst="rect">
            <a:avLst/>
          </a:prstGeom>
          <a:solidFill>
            <a:srgbClr val="65AF4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244475" algn="l" rtl="0" eaLnBrk="0">
              <a:lnSpc>
                <a:spcPts val="1159"/>
              </a:lnSpc>
              <a:spcBef>
                <a:spcPts val="2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No</a:t>
            </a:r>
            <a:r>
              <a:rPr sz="900" kern="0" spc="7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.2 </a:t>
            </a:r>
            <a:r>
              <a:rPr sz="900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湖南省</a:t>
            </a:r>
            <a:endParaRPr lang="Microsoft YaHei" altLang="Microsoft YaHei" sz="900"/>
          </a:p>
        </p:txBody>
      </p:sp>
      <p:graphicFrame>
        <p:nvGraphicFramePr>
          <p:cNvPr id="148" name="table 148"/>
          <p:cNvGraphicFramePr>
            <a:graphicFrameLocks noGrp="1"/>
          </p:cNvGraphicFramePr>
          <p:nvPr/>
        </p:nvGraphicFramePr>
        <p:xfrm>
          <a:off x="2560129" y="3424237"/>
          <a:ext cx="1953895" cy="730250"/>
        </p:xfrm>
        <a:graphic>
          <a:graphicData uri="http://schemas.openxmlformats.org/drawingml/2006/table">
            <a:tbl>
              <a:tblPr/>
              <a:tblGrid>
                <a:gridCol w="1953895"/>
              </a:tblGrid>
              <a:tr h="720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0"/>
                    </a:p>
                    <a:p>
                      <a:pPr marL="1144269" indent="-216534" algn="l" rtl="0" eaLnBrk="0">
                        <a:lnSpc>
                          <a:spcPct val="115000"/>
                        </a:lnSpc>
                        <a:spcBef>
                          <a:spcPts val="6"/>
                        </a:spcBef>
                      </a:pPr>
                      <a:r>
                        <a:rPr sz="800" b="1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12月独立设备数：</a:t>
                      </a:r>
                      <a:r>
                        <a:rPr sz="8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</a:t>
                      </a:r>
                      <a:r>
                        <a:rPr sz="900" b="1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947.2万台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50" name="textbox 150"/>
          <p:cNvSpPr/>
          <p:nvPr/>
        </p:nvSpPr>
        <p:spPr>
          <a:xfrm>
            <a:off x="2561844" y="5250179"/>
            <a:ext cx="1189355" cy="180339"/>
          </a:xfrm>
          <a:prstGeom prst="rect">
            <a:avLst/>
          </a:prstGeom>
          <a:solidFill>
            <a:srgbClr val="65AF4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578484" algn="l" rtl="0" eaLnBrk="0">
              <a:lnSpc>
                <a:spcPts val="1157"/>
              </a:lnSpc>
              <a:spcBef>
                <a:spcPts val="2"/>
              </a:spcBef>
            </a:pPr>
            <a:r>
              <a:rPr sz="900" kern="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福建省</a:t>
            </a:r>
            <a:endParaRPr lang="Microsoft YaHei" altLang="Microsoft YaHei" sz="900"/>
          </a:p>
        </p:txBody>
      </p:sp>
      <p:graphicFrame>
        <p:nvGraphicFramePr>
          <p:cNvPr id="152" name="table 152"/>
          <p:cNvGraphicFramePr>
            <a:graphicFrameLocks noGrp="1"/>
          </p:cNvGraphicFramePr>
          <p:nvPr/>
        </p:nvGraphicFramePr>
        <p:xfrm>
          <a:off x="2560129" y="5422201"/>
          <a:ext cx="1953895" cy="730250"/>
        </p:xfrm>
        <a:graphic>
          <a:graphicData uri="http://schemas.openxmlformats.org/drawingml/2006/table">
            <a:tbl>
              <a:tblPr/>
              <a:tblGrid>
                <a:gridCol w="1953895"/>
              </a:tblGrid>
              <a:tr h="720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0"/>
                    </a:p>
                    <a:p>
                      <a:pPr marL="1148714" indent="-220979" algn="l" rtl="0" eaLnBrk="0">
                        <a:lnSpc>
                          <a:spcPct val="115000"/>
                        </a:lnSpc>
                        <a:spcBef>
                          <a:spcPts val="4"/>
                        </a:spcBef>
                      </a:pPr>
                      <a:r>
                        <a:rPr sz="800" b="1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12月独立设备数：</a:t>
                      </a:r>
                      <a:r>
                        <a:rPr sz="8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</a:t>
                      </a:r>
                      <a:r>
                        <a:rPr sz="900" b="1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561.5万台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54" name="textbox 154"/>
          <p:cNvSpPr/>
          <p:nvPr/>
        </p:nvSpPr>
        <p:spPr>
          <a:xfrm>
            <a:off x="533400" y="3252215"/>
            <a:ext cx="1187450" cy="180339"/>
          </a:xfrm>
          <a:prstGeom prst="rect">
            <a:avLst/>
          </a:prstGeom>
          <a:solidFill>
            <a:srgbClr val="65AF4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243840" algn="l" rtl="0" eaLnBrk="0">
              <a:lnSpc>
                <a:spcPts val="1163"/>
              </a:lnSpc>
              <a:spcBef>
                <a:spcPts val="2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No</a:t>
            </a:r>
            <a:r>
              <a:rPr sz="900" kern="0" spc="7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.1 </a:t>
            </a:r>
            <a:r>
              <a:rPr sz="900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</a:t>
            </a:r>
            <a:endParaRPr lang="Microsoft YaHei" altLang="Microsoft YaHei" sz="900"/>
          </a:p>
        </p:txBody>
      </p:sp>
      <p:graphicFrame>
        <p:nvGraphicFramePr>
          <p:cNvPr id="156" name="table 156"/>
          <p:cNvGraphicFramePr>
            <a:graphicFrameLocks noGrp="1"/>
          </p:cNvGraphicFramePr>
          <p:nvPr/>
        </p:nvGraphicFramePr>
        <p:xfrm>
          <a:off x="537781" y="3424237"/>
          <a:ext cx="1953895" cy="730250"/>
        </p:xfrm>
        <a:graphic>
          <a:graphicData uri="http://schemas.openxmlformats.org/drawingml/2006/table">
            <a:tbl>
              <a:tblPr/>
              <a:tblGrid>
                <a:gridCol w="1953895"/>
              </a:tblGrid>
              <a:tr h="720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0"/>
                    </a:p>
                    <a:p>
                      <a:pPr marL="1114425" indent="-187325" algn="l" rtl="0" eaLnBrk="0">
                        <a:lnSpc>
                          <a:spcPct val="115000"/>
                        </a:lnSpc>
                        <a:spcBef>
                          <a:spcPts val="6"/>
                        </a:spcBef>
                      </a:pPr>
                      <a:r>
                        <a:rPr sz="800" b="1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12月独立设备数：</a:t>
                      </a:r>
                      <a:r>
                        <a:rPr sz="8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</a:t>
                      </a:r>
                      <a:r>
                        <a:rPr sz="900" b="1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1142.7万台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58" name="textbox 158"/>
          <p:cNvSpPr/>
          <p:nvPr/>
        </p:nvSpPr>
        <p:spPr>
          <a:xfrm>
            <a:off x="533400" y="5250179"/>
            <a:ext cx="1187450" cy="180339"/>
          </a:xfrm>
          <a:prstGeom prst="rect">
            <a:avLst/>
          </a:prstGeom>
          <a:solidFill>
            <a:srgbClr val="65AF4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577215" algn="l" rtl="0" eaLnBrk="0">
              <a:lnSpc>
                <a:spcPts val="1160"/>
              </a:lnSpc>
              <a:spcBef>
                <a:spcPts val="2"/>
              </a:spcBef>
            </a:pPr>
            <a:r>
              <a:rPr sz="900" kern="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河北省</a:t>
            </a:r>
            <a:endParaRPr lang="Microsoft YaHei" altLang="Microsoft YaHei" sz="900"/>
          </a:p>
        </p:txBody>
      </p:sp>
      <p:graphicFrame>
        <p:nvGraphicFramePr>
          <p:cNvPr id="160" name="table 160"/>
          <p:cNvGraphicFramePr>
            <a:graphicFrameLocks noGrp="1"/>
          </p:cNvGraphicFramePr>
          <p:nvPr/>
        </p:nvGraphicFramePr>
        <p:xfrm>
          <a:off x="537781" y="5422201"/>
          <a:ext cx="1953895" cy="730250"/>
        </p:xfrm>
        <a:graphic>
          <a:graphicData uri="http://schemas.openxmlformats.org/drawingml/2006/table">
            <a:tbl>
              <a:tblPr/>
              <a:tblGrid>
                <a:gridCol w="1953895"/>
              </a:tblGrid>
              <a:tr h="7207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0"/>
                    </a:p>
                    <a:p>
                      <a:pPr marL="1143635" indent="-216534" algn="l" rtl="0" eaLnBrk="0">
                        <a:lnSpc>
                          <a:spcPct val="115000"/>
                        </a:lnSpc>
                        <a:spcBef>
                          <a:spcPts val="4"/>
                        </a:spcBef>
                      </a:pPr>
                      <a:r>
                        <a:rPr sz="800" b="1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12月独立设备数：</a:t>
                      </a:r>
                      <a:r>
                        <a:rPr sz="8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</a:t>
                      </a:r>
                      <a:r>
                        <a:rPr sz="900" b="1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824.5万台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2" name="textbox 162"/>
          <p:cNvSpPr/>
          <p:nvPr/>
        </p:nvSpPr>
        <p:spPr>
          <a:xfrm>
            <a:off x="2561844" y="4253483"/>
            <a:ext cx="1189355" cy="181610"/>
          </a:xfrm>
          <a:prstGeom prst="rect">
            <a:avLst/>
          </a:prstGeom>
          <a:solidFill>
            <a:srgbClr val="65AF4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200"/>
          </a:p>
          <a:p>
            <a:pPr marL="244475" algn="l" rtl="0" eaLnBrk="0">
              <a:lnSpc>
                <a:spcPts val="1159"/>
              </a:lnSpc>
              <a:spcBef>
                <a:spcPts val="2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No</a:t>
            </a:r>
            <a:r>
              <a:rPr sz="900" kern="0" spc="7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.4 </a:t>
            </a:r>
            <a:r>
              <a:rPr sz="900" kern="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</a:t>
            </a:r>
            <a:endParaRPr lang="Microsoft YaHei" altLang="Microsoft YaHei" sz="900"/>
          </a:p>
        </p:txBody>
      </p:sp>
      <p:graphicFrame>
        <p:nvGraphicFramePr>
          <p:cNvPr id="164" name="table 164"/>
          <p:cNvGraphicFramePr>
            <a:graphicFrameLocks noGrp="1"/>
          </p:cNvGraphicFramePr>
          <p:nvPr/>
        </p:nvGraphicFramePr>
        <p:xfrm>
          <a:off x="2560129" y="4427029"/>
          <a:ext cx="1953895" cy="728345"/>
        </p:xfrm>
        <a:graphic>
          <a:graphicData uri="http://schemas.openxmlformats.org/drawingml/2006/table">
            <a:tbl>
              <a:tblPr/>
              <a:tblGrid>
                <a:gridCol w="1953895"/>
              </a:tblGrid>
              <a:tr h="7188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0"/>
                    </a:p>
                    <a:p>
                      <a:pPr marL="1144269" indent="-216534" algn="l" rtl="0" eaLnBrk="0">
                        <a:lnSpc>
                          <a:spcPct val="115000"/>
                        </a:lnSpc>
                        <a:spcBef>
                          <a:spcPts val="2"/>
                        </a:spcBef>
                      </a:pPr>
                      <a:r>
                        <a:rPr sz="800" b="1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12月独立设备数：</a:t>
                      </a:r>
                      <a:r>
                        <a:rPr sz="8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</a:t>
                      </a:r>
                      <a:r>
                        <a:rPr sz="900" b="1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874.7万台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6" name="textbox 166"/>
          <p:cNvSpPr/>
          <p:nvPr/>
        </p:nvSpPr>
        <p:spPr>
          <a:xfrm>
            <a:off x="533400" y="4253483"/>
            <a:ext cx="1187450" cy="181610"/>
          </a:xfrm>
          <a:prstGeom prst="rect">
            <a:avLst/>
          </a:prstGeom>
          <a:solidFill>
            <a:srgbClr val="65AF4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200"/>
          </a:p>
          <a:p>
            <a:pPr marL="243840" algn="l" rtl="0" eaLnBrk="0">
              <a:lnSpc>
                <a:spcPts val="1158"/>
              </a:lnSpc>
              <a:spcBef>
                <a:spcPts val="2"/>
              </a:spcBef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No</a:t>
            </a: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.3</a:t>
            </a:r>
            <a:r>
              <a:rPr sz="900" kern="0" spc="14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 </a:t>
            </a:r>
            <a:r>
              <a:rPr sz="900" kern="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四川省</a:t>
            </a:r>
            <a:endParaRPr lang="Microsoft YaHei" altLang="Microsoft YaHei" sz="900"/>
          </a:p>
        </p:txBody>
      </p:sp>
      <p:graphicFrame>
        <p:nvGraphicFramePr>
          <p:cNvPr id="168" name="table 168"/>
          <p:cNvGraphicFramePr>
            <a:graphicFrameLocks noGrp="1"/>
          </p:cNvGraphicFramePr>
          <p:nvPr/>
        </p:nvGraphicFramePr>
        <p:xfrm>
          <a:off x="537781" y="4427029"/>
          <a:ext cx="1953895" cy="728344"/>
        </p:xfrm>
        <a:graphic>
          <a:graphicData uri="http://schemas.openxmlformats.org/drawingml/2006/table">
            <a:tbl>
              <a:tblPr/>
              <a:tblGrid>
                <a:gridCol w="798830"/>
                <a:gridCol w="1155064"/>
              </a:tblGrid>
              <a:tr h="7283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0"/>
                    </a:p>
                    <a:p>
                      <a:pPr marL="344804" indent="-216534" algn="l" rtl="0" eaLnBrk="0">
                        <a:lnSpc>
                          <a:spcPct val="115000"/>
                        </a:lnSpc>
                        <a:spcBef>
                          <a:spcPts val="2"/>
                        </a:spcBef>
                      </a:pPr>
                      <a:r>
                        <a:rPr sz="800" b="1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12月独立设备数：</a:t>
                      </a:r>
                      <a:r>
                        <a:rPr sz="8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</a:t>
                      </a:r>
                      <a:r>
                        <a:rPr sz="900" b="1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892.3万台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6" name="group 16"/>
          <p:cNvGrpSpPr/>
          <p:nvPr/>
        </p:nvGrpSpPr>
        <p:grpSpPr>
          <a:xfrm rot="21600000">
            <a:off x="0" y="1743456"/>
            <a:ext cx="324611" cy="3376062"/>
            <a:chExt cx="324611" cy="3376062"/>
          </a:xfrm>
        </p:grpSpPr>
        <p:grpSp>
          <p:nvGrpSpPr>
            <p:cNvPr id="18" name="group 18"/>
            <p:cNvGrpSpPr/>
            <p:nvPr/>
          </p:nvGrpSpPr>
          <p:grpSpPr>
            <a:xfrm rot="21600000">
              <a:off x="0" y="0"/>
              <a:ext cx="324611" cy="3371087"/>
              <a:chExt cx="324611" cy="3371087"/>
            </a:xfrm>
          </p:grpSpPr>
          <p:sp>
            <p:nvSpPr>
              <p:cNvPr id="170" name="path"/>
              <p:cNvSpPr/>
              <p:nvPr/>
            </p:nvSpPr>
            <p:spPr>
              <a:xfrm>
                <a:off x="0" y="1127759"/>
                <a:ext cx="324611" cy="2243328"/>
              </a:xfrm>
              <a:custGeom>
                <a:rect l="0" t="0" r="0" b="0"/>
                <a:pathLst>
                  <a:path w="511" h="3532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  <a:path w="511" h="3532">
                    <a:moveTo>
                      <a:pt x="0" y="3532"/>
                    </a:moveTo>
                    <a:lnTo>
                      <a:pt x="511" y="3532"/>
                    </a:lnTo>
                    <a:lnTo>
                      <a:pt x="511" y="1776"/>
                    </a:lnTo>
                    <a:lnTo>
                      <a:pt x="0" y="1776"/>
                    </a:lnTo>
                    <a:lnTo>
                      <a:pt x="0" y="3532"/>
                    </a:lnTo>
                    <a:close/>
                  </a:path>
                </a:pathLst>
              </a:custGeom>
              <a:solidFill>
                <a:srgbClr val="D9D9D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2" name="path"/>
              <p:cNvSpPr/>
              <p:nvPr/>
            </p:nvSpPr>
            <p:spPr>
              <a:xfrm>
                <a:off x="0" y="0"/>
                <a:ext cx="324611" cy="1115567"/>
              </a:xfrm>
              <a:custGeom>
                <a:rect l="0" t="0" r="0" b="0"/>
                <a:pathLst>
                  <a:path w="511" h="1756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4" name="textbox 174"/>
            <p:cNvSpPr/>
            <p:nvPr/>
          </p:nvSpPr>
          <p:spPr>
            <a:xfrm>
              <a:off x="-25918" y="-12700"/>
              <a:ext cx="363854" cy="340169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algn="r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</a:t>
              </a:r>
              <a:r>
                <a:rPr sz="1000" kern="0" spc="-1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</a:t>
              </a:r>
              <a:r>
                <a:rPr sz="10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 础</a:t>
              </a:r>
              <a:r>
                <a:rPr sz="1000" kern="0" spc="-1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      金 融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0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609409" y="4460557"/>
            <a:ext cx="727329" cy="675513"/>
            <a:chExt cx="727329" cy="675513"/>
          </a:xfrm>
        </p:grpSpPr>
        <p:sp>
          <p:nvSpPr>
            <p:cNvPr id="176" name="path"/>
            <p:cNvSpPr/>
            <p:nvPr/>
          </p:nvSpPr>
          <p:spPr>
            <a:xfrm>
              <a:off x="4762" y="4762"/>
              <a:ext cx="717804" cy="665988"/>
            </a:xfrm>
            <a:custGeom>
              <a:rect l="0" t="0" r="0" b="0"/>
              <a:pathLst>
                <a:path w="1130" h="1048">
                  <a:moveTo>
                    <a:pt x="990" y="559"/>
                  </a:moveTo>
                  <a:lnTo>
                    <a:pt x="992" y="556"/>
                  </a:lnTo>
                  <a:lnTo>
                    <a:pt x="994" y="553"/>
                  </a:lnTo>
                  <a:lnTo>
                    <a:pt x="996" y="550"/>
                  </a:lnTo>
                  <a:lnTo>
                    <a:pt x="998" y="547"/>
                  </a:lnTo>
                  <a:lnTo>
                    <a:pt x="1001" y="543"/>
                  </a:lnTo>
                  <a:lnTo>
                    <a:pt x="1003" y="539"/>
                  </a:lnTo>
                  <a:lnTo>
                    <a:pt x="1006" y="535"/>
                  </a:lnTo>
                  <a:lnTo>
                    <a:pt x="1010" y="530"/>
                  </a:lnTo>
                  <a:lnTo>
                    <a:pt x="1012" y="527"/>
                  </a:lnTo>
                  <a:lnTo>
                    <a:pt x="1014" y="524"/>
                  </a:lnTo>
                  <a:lnTo>
                    <a:pt x="1016" y="521"/>
                  </a:lnTo>
                  <a:lnTo>
                    <a:pt x="1016" y="519"/>
                  </a:lnTo>
                  <a:lnTo>
                    <a:pt x="1016" y="517"/>
                  </a:lnTo>
                  <a:lnTo>
                    <a:pt x="1016" y="515"/>
                  </a:lnTo>
                  <a:lnTo>
                    <a:pt x="1015" y="514"/>
                  </a:lnTo>
                  <a:lnTo>
                    <a:pt x="1014" y="512"/>
                  </a:lnTo>
                  <a:lnTo>
                    <a:pt x="1013" y="511"/>
                  </a:lnTo>
                  <a:lnTo>
                    <a:pt x="1013" y="509"/>
                  </a:lnTo>
                  <a:lnTo>
                    <a:pt x="1012" y="508"/>
                  </a:lnTo>
                  <a:lnTo>
                    <a:pt x="1012" y="506"/>
                  </a:lnTo>
                  <a:lnTo>
                    <a:pt x="1012" y="505"/>
                  </a:lnTo>
                  <a:lnTo>
                    <a:pt x="1012" y="505"/>
                  </a:lnTo>
                  <a:lnTo>
                    <a:pt x="1012" y="504"/>
                  </a:lnTo>
                  <a:lnTo>
                    <a:pt x="1013" y="503"/>
                  </a:lnTo>
                  <a:lnTo>
                    <a:pt x="1013" y="503"/>
                  </a:lnTo>
                  <a:lnTo>
                    <a:pt x="1014" y="503"/>
                  </a:lnTo>
                  <a:lnTo>
                    <a:pt x="1015" y="501"/>
                  </a:lnTo>
                  <a:lnTo>
                    <a:pt x="1016" y="500"/>
                  </a:lnTo>
                  <a:lnTo>
                    <a:pt x="1016" y="496"/>
                  </a:lnTo>
                  <a:lnTo>
                    <a:pt x="1016" y="491"/>
                  </a:lnTo>
                  <a:lnTo>
                    <a:pt x="1016" y="490"/>
                  </a:lnTo>
                  <a:lnTo>
                    <a:pt x="1016" y="490"/>
                  </a:lnTo>
                  <a:lnTo>
                    <a:pt x="1016" y="489"/>
                  </a:lnTo>
                  <a:lnTo>
                    <a:pt x="1016" y="488"/>
                  </a:lnTo>
                  <a:lnTo>
                    <a:pt x="1016" y="487"/>
                  </a:lnTo>
                  <a:lnTo>
                    <a:pt x="1018" y="487"/>
                  </a:lnTo>
                  <a:lnTo>
                    <a:pt x="1018" y="486"/>
                  </a:lnTo>
                  <a:lnTo>
                    <a:pt x="1019" y="486"/>
                  </a:lnTo>
                  <a:lnTo>
                    <a:pt x="1023" y="488"/>
                  </a:lnTo>
                  <a:lnTo>
                    <a:pt x="1026" y="491"/>
                  </a:lnTo>
                  <a:lnTo>
                    <a:pt x="1027" y="492"/>
                  </a:lnTo>
                  <a:lnTo>
                    <a:pt x="1029" y="493"/>
                  </a:lnTo>
                  <a:lnTo>
                    <a:pt x="1030" y="493"/>
                  </a:lnTo>
                  <a:lnTo>
                    <a:pt x="1031" y="492"/>
                  </a:lnTo>
                  <a:lnTo>
                    <a:pt x="1034" y="490"/>
                  </a:lnTo>
                  <a:lnTo>
                    <a:pt x="1036" y="487"/>
                  </a:lnTo>
                  <a:lnTo>
                    <a:pt x="1037" y="487"/>
                  </a:lnTo>
                  <a:lnTo>
                    <a:pt x="1038" y="487"/>
                  </a:lnTo>
                  <a:lnTo>
                    <a:pt x="1039" y="487"/>
                  </a:lnTo>
                  <a:lnTo>
                    <a:pt x="1039" y="488"/>
                  </a:lnTo>
                  <a:lnTo>
                    <a:pt x="1039" y="489"/>
                  </a:lnTo>
                  <a:lnTo>
                    <a:pt x="1040" y="491"/>
                  </a:lnTo>
                  <a:lnTo>
                    <a:pt x="1040" y="493"/>
                  </a:lnTo>
                  <a:lnTo>
                    <a:pt x="1041" y="494"/>
                  </a:lnTo>
                  <a:lnTo>
                    <a:pt x="1041" y="495"/>
                  </a:lnTo>
                  <a:lnTo>
                    <a:pt x="1042" y="496"/>
                  </a:lnTo>
                  <a:lnTo>
                    <a:pt x="1043" y="497"/>
                  </a:lnTo>
                  <a:lnTo>
                    <a:pt x="1045" y="498"/>
                  </a:lnTo>
                  <a:lnTo>
                    <a:pt x="1046" y="498"/>
                  </a:lnTo>
                  <a:lnTo>
                    <a:pt x="1047" y="498"/>
                  </a:lnTo>
                  <a:lnTo>
                    <a:pt x="1049" y="498"/>
                  </a:lnTo>
                  <a:lnTo>
                    <a:pt x="1051" y="498"/>
                  </a:lnTo>
                  <a:lnTo>
                    <a:pt x="1052" y="498"/>
                  </a:lnTo>
                  <a:lnTo>
                    <a:pt x="1053" y="497"/>
                  </a:lnTo>
                  <a:lnTo>
                    <a:pt x="1054" y="497"/>
                  </a:lnTo>
                  <a:lnTo>
                    <a:pt x="1055" y="495"/>
                  </a:lnTo>
                  <a:lnTo>
                    <a:pt x="1055" y="494"/>
                  </a:lnTo>
                  <a:lnTo>
                    <a:pt x="1056" y="492"/>
                  </a:lnTo>
                  <a:lnTo>
                    <a:pt x="1056" y="490"/>
                  </a:lnTo>
                  <a:lnTo>
                    <a:pt x="1056" y="489"/>
                  </a:lnTo>
                  <a:lnTo>
                    <a:pt x="1056" y="486"/>
                  </a:lnTo>
                  <a:lnTo>
                    <a:pt x="1057" y="484"/>
                  </a:lnTo>
                  <a:lnTo>
                    <a:pt x="1059" y="482"/>
                  </a:lnTo>
                  <a:lnTo>
                    <a:pt x="1060" y="480"/>
                  </a:lnTo>
                  <a:lnTo>
                    <a:pt x="1061" y="479"/>
                  </a:lnTo>
                  <a:lnTo>
                    <a:pt x="1062" y="478"/>
                  </a:lnTo>
                  <a:lnTo>
                    <a:pt x="1065" y="476"/>
                  </a:lnTo>
                  <a:lnTo>
                    <a:pt x="1068" y="474"/>
                  </a:lnTo>
                  <a:lnTo>
                    <a:pt x="1069" y="472"/>
                  </a:lnTo>
                  <a:lnTo>
                    <a:pt x="1070" y="471"/>
                  </a:lnTo>
                  <a:lnTo>
                    <a:pt x="1071" y="470"/>
                  </a:lnTo>
                  <a:lnTo>
                    <a:pt x="1071" y="469"/>
                  </a:lnTo>
                  <a:lnTo>
                    <a:pt x="1071" y="464"/>
                  </a:lnTo>
                  <a:lnTo>
                    <a:pt x="1070" y="461"/>
                  </a:lnTo>
                  <a:lnTo>
                    <a:pt x="1071" y="459"/>
                  </a:lnTo>
                  <a:lnTo>
                    <a:pt x="1072" y="458"/>
                  </a:lnTo>
                  <a:lnTo>
                    <a:pt x="1074" y="457"/>
                  </a:lnTo>
                  <a:lnTo>
                    <a:pt x="1075" y="455"/>
                  </a:lnTo>
                  <a:lnTo>
                    <a:pt x="1077" y="454"/>
                  </a:lnTo>
                  <a:lnTo>
                    <a:pt x="1078" y="452"/>
                  </a:lnTo>
                  <a:lnTo>
                    <a:pt x="1078" y="450"/>
                  </a:lnTo>
                  <a:lnTo>
                    <a:pt x="1078" y="450"/>
                  </a:lnTo>
                  <a:lnTo>
                    <a:pt x="1077" y="448"/>
                  </a:lnTo>
                  <a:lnTo>
                    <a:pt x="1076" y="447"/>
                  </a:lnTo>
                  <a:lnTo>
                    <a:pt x="1076" y="446"/>
                  </a:lnTo>
                  <a:lnTo>
                    <a:pt x="1076" y="445"/>
                  </a:lnTo>
                  <a:lnTo>
                    <a:pt x="1076" y="444"/>
                  </a:lnTo>
                  <a:lnTo>
                    <a:pt x="1077" y="443"/>
                  </a:lnTo>
                  <a:lnTo>
                    <a:pt x="1081" y="439"/>
                  </a:lnTo>
                  <a:lnTo>
                    <a:pt x="1085" y="434"/>
                  </a:lnTo>
                  <a:lnTo>
                    <a:pt x="1087" y="432"/>
                  </a:lnTo>
                  <a:lnTo>
                    <a:pt x="1089" y="429"/>
                  </a:lnTo>
                  <a:lnTo>
                    <a:pt x="1090" y="425"/>
                  </a:lnTo>
                  <a:lnTo>
                    <a:pt x="1092" y="420"/>
                  </a:lnTo>
                  <a:lnTo>
                    <a:pt x="1092" y="419"/>
                  </a:lnTo>
                  <a:lnTo>
                    <a:pt x="1093" y="418"/>
                  </a:lnTo>
                  <a:lnTo>
                    <a:pt x="1094" y="416"/>
                  </a:lnTo>
                  <a:lnTo>
                    <a:pt x="1095" y="415"/>
                  </a:lnTo>
                  <a:lnTo>
                    <a:pt x="1097" y="413"/>
                  </a:lnTo>
                  <a:lnTo>
                    <a:pt x="1100" y="410"/>
                  </a:lnTo>
                  <a:lnTo>
                    <a:pt x="1103" y="406"/>
                  </a:lnTo>
                  <a:lnTo>
                    <a:pt x="1105" y="402"/>
                  </a:lnTo>
                  <a:lnTo>
                    <a:pt x="1107" y="400"/>
                  </a:lnTo>
                  <a:lnTo>
                    <a:pt x="1109" y="400"/>
                  </a:lnTo>
                  <a:lnTo>
                    <a:pt x="1112" y="398"/>
                  </a:lnTo>
                  <a:lnTo>
                    <a:pt x="1115" y="397"/>
                  </a:lnTo>
                  <a:lnTo>
                    <a:pt x="1118" y="396"/>
                  </a:lnTo>
                  <a:lnTo>
                    <a:pt x="1121" y="395"/>
                  </a:lnTo>
                  <a:lnTo>
                    <a:pt x="1123" y="394"/>
                  </a:lnTo>
                  <a:lnTo>
                    <a:pt x="1124" y="392"/>
                  </a:lnTo>
                  <a:lnTo>
                    <a:pt x="1125" y="391"/>
                  </a:lnTo>
                  <a:lnTo>
                    <a:pt x="1126" y="389"/>
                  </a:lnTo>
                  <a:lnTo>
                    <a:pt x="1126" y="386"/>
                  </a:lnTo>
                  <a:lnTo>
                    <a:pt x="1126" y="384"/>
                  </a:lnTo>
                  <a:lnTo>
                    <a:pt x="1126" y="382"/>
                  </a:lnTo>
                  <a:lnTo>
                    <a:pt x="1126" y="380"/>
                  </a:lnTo>
                  <a:lnTo>
                    <a:pt x="1126" y="380"/>
                  </a:lnTo>
                  <a:lnTo>
                    <a:pt x="1125" y="379"/>
                  </a:lnTo>
                  <a:lnTo>
                    <a:pt x="1125" y="379"/>
                  </a:lnTo>
                  <a:lnTo>
                    <a:pt x="1124" y="379"/>
                  </a:lnTo>
                  <a:lnTo>
                    <a:pt x="1122" y="380"/>
                  </a:lnTo>
                  <a:lnTo>
                    <a:pt x="1121" y="380"/>
                  </a:lnTo>
                  <a:lnTo>
                    <a:pt x="1119" y="380"/>
                  </a:lnTo>
                  <a:lnTo>
                    <a:pt x="1118" y="380"/>
                  </a:lnTo>
                  <a:lnTo>
                    <a:pt x="1117" y="380"/>
                  </a:lnTo>
                  <a:lnTo>
                    <a:pt x="1117" y="379"/>
                  </a:lnTo>
                  <a:lnTo>
                    <a:pt x="1115" y="376"/>
                  </a:lnTo>
                  <a:lnTo>
                    <a:pt x="1114" y="374"/>
                  </a:lnTo>
                  <a:lnTo>
                    <a:pt x="1111" y="372"/>
                  </a:lnTo>
                  <a:lnTo>
                    <a:pt x="1109" y="369"/>
                  </a:lnTo>
                  <a:lnTo>
                    <a:pt x="1106" y="367"/>
                  </a:lnTo>
                  <a:lnTo>
                    <a:pt x="1103" y="365"/>
                  </a:lnTo>
                  <a:lnTo>
                    <a:pt x="1101" y="363"/>
                  </a:lnTo>
                  <a:lnTo>
                    <a:pt x="1099" y="361"/>
                  </a:lnTo>
                  <a:lnTo>
                    <a:pt x="1097" y="359"/>
                  </a:lnTo>
                  <a:lnTo>
                    <a:pt x="1096" y="356"/>
                  </a:lnTo>
                  <a:lnTo>
                    <a:pt x="1096" y="354"/>
                  </a:lnTo>
                  <a:lnTo>
                    <a:pt x="1096" y="353"/>
                  </a:lnTo>
                  <a:lnTo>
                    <a:pt x="1097" y="352"/>
                  </a:lnTo>
                  <a:lnTo>
                    <a:pt x="1098" y="350"/>
                  </a:lnTo>
                  <a:lnTo>
                    <a:pt x="1099" y="348"/>
                  </a:lnTo>
                  <a:lnTo>
                    <a:pt x="1100" y="346"/>
                  </a:lnTo>
                  <a:lnTo>
                    <a:pt x="1101" y="345"/>
                  </a:lnTo>
                  <a:lnTo>
                    <a:pt x="1103" y="344"/>
                  </a:lnTo>
                  <a:lnTo>
                    <a:pt x="1104" y="344"/>
                  </a:lnTo>
                  <a:lnTo>
                    <a:pt x="1105" y="344"/>
                  </a:lnTo>
                  <a:lnTo>
                    <a:pt x="1107" y="344"/>
                  </a:lnTo>
                  <a:lnTo>
                    <a:pt x="1109" y="344"/>
                  </a:lnTo>
                  <a:lnTo>
                    <a:pt x="1110" y="343"/>
                  </a:lnTo>
                  <a:lnTo>
                    <a:pt x="1111" y="343"/>
                  </a:lnTo>
                  <a:lnTo>
                    <a:pt x="1112" y="343"/>
                  </a:lnTo>
                  <a:lnTo>
                    <a:pt x="1114" y="342"/>
                  </a:lnTo>
                  <a:lnTo>
                    <a:pt x="1115" y="340"/>
                  </a:lnTo>
                  <a:lnTo>
                    <a:pt x="1116" y="340"/>
                  </a:lnTo>
                  <a:lnTo>
                    <a:pt x="1117" y="338"/>
                  </a:lnTo>
                  <a:lnTo>
                    <a:pt x="1118" y="337"/>
                  </a:lnTo>
                  <a:lnTo>
                    <a:pt x="1119" y="336"/>
                  </a:lnTo>
                  <a:lnTo>
                    <a:pt x="1119" y="335"/>
                  </a:lnTo>
                  <a:lnTo>
                    <a:pt x="1119" y="332"/>
                  </a:lnTo>
                  <a:lnTo>
                    <a:pt x="1119" y="330"/>
                  </a:lnTo>
                  <a:lnTo>
                    <a:pt x="1119" y="330"/>
                  </a:lnTo>
                  <a:lnTo>
                    <a:pt x="1120" y="329"/>
                  </a:lnTo>
                  <a:lnTo>
                    <a:pt x="1120" y="329"/>
                  </a:lnTo>
                  <a:lnTo>
                    <a:pt x="1121" y="329"/>
                  </a:lnTo>
                  <a:lnTo>
                    <a:pt x="1124" y="329"/>
                  </a:lnTo>
                  <a:lnTo>
                    <a:pt x="1128" y="330"/>
                  </a:lnTo>
                  <a:lnTo>
                    <a:pt x="1129" y="331"/>
                  </a:lnTo>
                  <a:lnTo>
                    <a:pt x="1130" y="331"/>
                  </a:lnTo>
                  <a:lnTo>
                    <a:pt x="1130" y="330"/>
                  </a:lnTo>
                  <a:lnTo>
                    <a:pt x="1130" y="330"/>
                  </a:lnTo>
                  <a:lnTo>
                    <a:pt x="1129" y="328"/>
                  </a:lnTo>
                  <a:lnTo>
                    <a:pt x="1128" y="326"/>
                  </a:lnTo>
                  <a:lnTo>
                    <a:pt x="1126" y="324"/>
                  </a:lnTo>
                  <a:lnTo>
                    <a:pt x="1125" y="322"/>
                  </a:lnTo>
                  <a:lnTo>
                    <a:pt x="1122" y="320"/>
                  </a:lnTo>
                  <a:lnTo>
                    <a:pt x="1121" y="319"/>
                  </a:lnTo>
                  <a:lnTo>
                    <a:pt x="1119" y="318"/>
                  </a:lnTo>
                  <a:lnTo>
                    <a:pt x="1116" y="318"/>
                  </a:lnTo>
                  <a:lnTo>
                    <a:pt x="1112" y="320"/>
                  </a:lnTo>
                  <a:lnTo>
                    <a:pt x="1109" y="320"/>
                  </a:lnTo>
                  <a:lnTo>
                    <a:pt x="1105" y="318"/>
                  </a:lnTo>
                  <a:lnTo>
                    <a:pt x="1103" y="317"/>
                  </a:lnTo>
                  <a:lnTo>
                    <a:pt x="1099" y="318"/>
                  </a:lnTo>
                  <a:lnTo>
                    <a:pt x="1096" y="320"/>
                  </a:lnTo>
                  <a:lnTo>
                    <a:pt x="1093" y="321"/>
                  </a:lnTo>
                  <a:lnTo>
                    <a:pt x="1090" y="322"/>
                  </a:lnTo>
                  <a:lnTo>
                    <a:pt x="1087" y="322"/>
                  </a:lnTo>
                  <a:lnTo>
                    <a:pt x="1083" y="322"/>
                  </a:lnTo>
                  <a:lnTo>
                    <a:pt x="1081" y="322"/>
                  </a:lnTo>
                  <a:lnTo>
                    <a:pt x="1079" y="322"/>
                  </a:lnTo>
                  <a:lnTo>
                    <a:pt x="1077" y="322"/>
                  </a:lnTo>
                  <a:lnTo>
                    <a:pt x="1075" y="323"/>
                  </a:lnTo>
                  <a:lnTo>
                    <a:pt x="1074" y="324"/>
                  </a:lnTo>
                  <a:lnTo>
                    <a:pt x="1074" y="326"/>
                  </a:lnTo>
                  <a:lnTo>
                    <a:pt x="1073" y="327"/>
                  </a:lnTo>
                  <a:lnTo>
                    <a:pt x="1073" y="329"/>
                  </a:lnTo>
                  <a:lnTo>
                    <a:pt x="1072" y="331"/>
                  </a:lnTo>
                  <a:lnTo>
                    <a:pt x="1071" y="332"/>
                  </a:lnTo>
                  <a:lnTo>
                    <a:pt x="1071" y="332"/>
                  </a:lnTo>
                  <a:lnTo>
                    <a:pt x="1070" y="332"/>
                  </a:lnTo>
                  <a:lnTo>
                    <a:pt x="1070" y="332"/>
                  </a:lnTo>
                  <a:lnTo>
                    <a:pt x="1069" y="331"/>
                  </a:lnTo>
                  <a:lnTo>
                    <a:pt x="1065" y="329"/>
                  </a:lnTo>
                  <a:lnTo>
                    <a:pt x="1062" y="327"/>
                  </a:lnTo>
                  <a:lnTo>
                    <a:pt x="1059" y="324"/>
                  </a:lnTo>
                  <a:lnTo>
                    <a:pt x="1056" y="321"/>
                  </a:lnTo>
                  <a:lnTo>
                    <a:pt x="1053" y="319"/>
                  </a:lnTo>
                  <a:lnTo>
                    <a:pt x="1051" y="315"/>
                  </a:lnTo>
                  <a:lnTo>
                    <a:pt x="1050" y="314"/>
                  </a:lnTo>
                  <a:lnTo>
                    <a:pt x="1048" y="312"/>
                  </a:lnTo>
                  <a:lnTo>
                    <a:pt x="1045" y="309"/>
                  </a:lnTo>
                  <a:lnTo>
                    <a:pt x="1043" y="306"/>
                  </a:lnTo>
                  <a:lnTo>
                    <a:pt x="1041" y="304"/>
                  </a:lnTo>
                  <a:lnTo>
                    <a:pt x="1041" y="302"/>
                  </a:lnTo>
                  <a:lnTo>
                    <a:pt x="1040" y="301"/>
                  </a:lnTo>
                  <a:lnTo>
                    <a:pt x="1039" y="300"/>
                  </a:lnTo>
                  <a:lnTo>
                    <a:pt x="1039" y="299"/>
                  </a:lnTo>
                  <a:lnTo>
                    <a:pt x="1038" y="299"/>
                  </a:lnTo>
                  <a:lnTo>
                    <a:pt x="1035" y="299"/>
                  </a:lnTo>
                  <a:lnTo>
                    <a:pt x="1032" y="299"/>
                  </a:lnTo>
                  <a:lnTo>
                    <a:pt x="1028" y="300"/>
                  </a:lnTo>
                  <a:lnTo>
                    <a:pt x="1025" y="300"/>
                  </a:lnTo>
                  <a:lnTo>
                    <a:pt x="1023" y="300"/>
                  </a:lnTo>
                  <a:lnTo>
                    <a:pt x="1021" y="300"/>
                  </a:lnTo>
                  <a:lnTo>
                    <a:pt x="1019" y="300"/>
                  </a:lnTo>
                  <a:lnTo>
                    <a:pt x="1016" y="299"/>
                  </a:lnTo>
                  <a:lnTo>
                    <a:pt x="1016" y="299"/>
                  </a:lnTo>
                  <a:lnTo>
                    <a:pt x="1016" y="298"/>
                  </a:lnTo>
                  <a:lnTo>
                    <a:pt x="1015" y="297"/>
                  </a:lnTo>
                  <a:lnTo>
                    <a:pt x="1014" y="295"/>
                  </a:lnTo>
                  <a:lnTo>
                    <a:pt x="1014" y="293"/>
                  </a:lnTo>
                  <a:lnTo>
                    <a:pt x="1015" y="290"/>
                  </a:lnTo>
                  <a:lnTo>
                    <a:pt x="1016" y="286"/>
                  </a:lnTo>
                  <a:lnTo>
                    <a:pt x="1016" y="284"/>
                  </a:lnTo>
                  <a:lnTo>
                    <a:pt x="1016" y="283"/>
                  </a:lnTo>
                  <a:lnTo>
                    <a:pt x="1016" y="283"/>
                  </a:lnTo>
                  <a:lnTo>
                    <a:pt x="1015" y="283"/>
                  </a:lnTo>
                  <a:lnTo>
                    <a:pt x="1014" y="283"/>
                  </a:lnTo>
                  <a:lnTo>
                    <a:pt x="1013" y="283"/>
                  </a:lnTo>
                  <a:lnTo>
                    <a:pt x="1012" y="283"/>
                  </a:lnTo>
                  <a:lnTo>
                    <a:pt x="1011" y="283"/>
                  </a:lnTo>
                  <a:lnTo>
                    <a:pt x="1009" y="284"/>
                  </a:lnTo>
                  <a:lnTo>
                    <a:pt x="1007" y="285"/>
                  </a:lnTo>
                  <a:lnTo>
                    <a:pt x="1005" y="287"/>
                  </a:lnTo>
                  <a:lnTo>
                    <a:pt x="1003" y="290"/>
                  </a:lnTo>
                  <a:lnTo>
                    <a:pt x="1001" y="293"/>
                  </a:lnTo>
                  <a:lnTo>
                    <a:pt x="999" y="295"/>
                  </a:lnTo>
                  <a:lnTo>
                    <a:pt x="998" y="296"/>
                  </a:lnTo>
                  <a:lnTo>
                    <a:pt x="996" y="297"/>
                  </a:lnTo>
                  <a:lnTo>
                    <a:pt x="994" y="297"/>
                  </a:lnTo>
                  <a:lnTo>
                    <a:pt x="993" y="297"/>
                  </a:lnTo>
                  <a:lnTo>
                    <a:pt x="991" y="297"/>
                  </a:lnTo>
                  <a:lnTo>
                    <a:pt x="989" y="296"/>
                  </a:lnTo>
                  <a:lnTo>
                    <a:pt x="988" y="295"/>
                  </a:lnTo>
                  <a:lnTo>
                    <a:pt x="987" y="294"/>
                  </a:lnTo>
                  <a:lnTo>
                    <a:pt x="987" y="292"/>
                  </a:lnTo>
                  <a:lnTo>
                    <a:pt x="987" y="291"/>
                  </a:lnTo>
                  <a:lnTo>
                    <a:pt x="987" y="290"/>
                  </a:lnTo>
                  <a:lnTo>
                    <a:pt x="986" y="290"/>
                  </a:lnTo>
                  <a:lnTo>
                    <a:pt x="986" y="290"/>
                  </a:lnTo>
                  <a:lnTo>
                    <a:pt x="984" y="289"/>
                  </a:lnTo>
                  <a:lnTo>
                    <a:pt x="983" y="288"/>
                  </a:lnTo>
                  <a:lnTo>
                    <a:pt x="982" y="288"/>
                  </a:lnTo>
                  <a:lnTo>
                    <a:pt x="980" y="287"/>
                  </a:lnTo>
                  <a:lnTo>
                    <a:pt x="979" y="286"/>
                  </a:lnTo>
                  <a:lnTo>
                    <a:pt x="978" y="284"/>
                  </a:lnTo>
                  <a:lnTo>
                    <a:pt x="978" y="284"/>
                  </a:lnTo>
                  <a:lnTo>
                    <a:pt x="978" y="284"/>
                  </a:lnTo>
                  <a:lnTo>
                    <a:pt x="979" y="280"/>
                  </a:lnTo>
                  <a:lnTo>
                    <a:pt x="980" y="274"/>
                  </a:lnTo>
                  <a:lnTo>
                    <a:pt x="980" y="271"/>
                  </a:lnTo>
                  <a:lnTo>
                    <a:pt x="980" y="267"/>
                  </a:lnTo>
                  <a:lnTo>
                    <a:pt x="979" y="266"/>
                  </a:lnTo>
                  <a:lnTo>
                    <a:pt x="978" y="264"/>
                  </a:lnTo>
                  <a:lnTo>
                    <a:pt x="978" y="263"/>
                  </a:lnTo>
                  <a:lnTo>
                    <a:pt x="977" y="262"/>
                  </a:lnTo>
                  <a:lnTo>
                    <a:pt x="974" y="261"/>
                  </a:lnTo>
                  <a:lnTo>
                    <a:pt x="970" y="260"/>
                  </a:lnTo>
                  <a:lnTo>
                    <a:pt x="965" y="260"/>
                  </a:lnTo>
                  <a:lnTo>
                    <a:pt x="960" y="260"/>
                  </a:lnTo>
                  <a:lnTo>
                    <a:pt x="958" y="259"/>
                  </a:lnTo>
                  <a:lnTo>
                    <a:pt x="956" y="260"/>
                  </a:lnTo>
                  <a:lnTo>
                    <a:pt x="954" y="260"/>
                  </a:lnTo>
                  <a:lnTo>
                    <a:pt x="952" y="259"/>
                  </a:lnTo>
                  <a:lnTo>
                    <a:pt x="951" y="259"/>
                  </a:lnTo>
                  <a:lnTo>
                    <a:pt x="950" y="258"/>
                  </a:lnTo>
                  <a:lnTo>
                    <a:pt x="949" y="257"/>
                  </a:lnTo>
                  <a:lnTo>
                    <a:pt x="947" y="256"/>
                  </a:lnTo>
                  <a:lnTo>
                    <a:pt x="946" y="256"/>
                  </a:lnTo>
                  <a:lnTo>
                    <a:pt x="945" y="256"/>
                  </a:lnTo>
                  <a:lnTo>
                    <a:pt x="943" y="257"/>
                  </a:lnTo>
                  <a:lnTo>
                    <a:pt x="943" y="257"/>
                  </a:lnTo>
                  <a:lnTo>
                    <a:pt x="941" y="259"/>
                  </a:lnTo>
                  <a:lnTo>
                    <a:pt x="938" y="261"/>
                  </a:lnTo>
                  <a:lnTo>
                    <a:pt x="938" y="261"/>
                  </a:lnTo>
                  <a:lnTo>
                    <a:pt x="937" y="261"/>
                  </a:lnTo>
                  <a:lnTo>
                    <a:pt x="935" y="262"/>
                  </a:lnTo>
                  <a:lnTo>
                    <a:pt x="932" y="263"/>
                  </a:lnTo>
                  <a:lnTo>
                    <a:pt x="929" y="263"/>
                  </a:lnTo>
                  <a:lnTo>
                    <a:pt x="927" y="263"/>
                  </a:lnTo>
                  <a:lnTo>
                    <a:pt x="925" y="263"/>
                  </a:lnTo>
                  <a:lnTo>
                    <a:pt x="923" y="264"/>
                  </a:lnTo>
                  <a:lnTo>
                    <a:pt x="922" y="265"/>
                  </a:lnTo>
                  <a:lnTo>
                    <a:pt x="921" y="266"/>
                  </a:lnTo>
                  <a:lnTo>
                    <a:pt x="920" y="267"/>
                  </a:lnTo>
                  <a:lnTo>
                    <a:pt x="919" y="268"/>
                  </a:lnTo>
                  <a:lnTo>
                    <a:pt x="917" y="268"/>
                  </a:lnTo>
                  <a:lnTo>
                    <a:pt x="916" y="268"/>
                  </a:lnTo>
                  <a:lnTo>
                    <a:pt x="913" y="266"/>
                  </a:lnTo>
                  <a:lnTo>
                    <a:pt x="907" y="262"/>
                  </a:lnTo>
                  <a:lnTo>
                    <a:pt x="903" y="261"/>
                  </a:lnTo>
                  <a:lnTo>
                    <a:pt x="899" y="260"/>
                  </a:lnTo>
                  <a:lnTo>
                    <a:pt x="895" y="259"/>
                  </a:lnTo>
                  <a:lnTo>
                    <a:pt x="891" y="258"/>
                  </a:lnTo>
                  <a:lnTo>
                    <a:pt x="889" y="257"/>
                  </a:lnTo>
                  <a:lnTo>
                    <a:pt x="888" y="255"/>
                  </a:lnTo>
                  <a:lnTo>
                    <a:pt x="886" y="254"/>
                  </a:lnTo>
                  <a:lnTo>
                    <a:pt x="885" y="252"/>
                  </a:lnTo>
                  <a:lnTo>
                    <a:pt x="884" y="250"/>
                  </a:lnTo>
                  <a:lnTo>
                    <a:pt x="884" y="249"/>
                  </a:lnTo>
                  <a:lnTo>
                    <a:pt x="884" y="247"/>
                  </a:lnTo>
                  <a:lnTo>
                    <a:pt x="884" y="246"/>
                  </a:lnTo>
                  <a:lnTo>
                    <a:pt x="886" y="244"/>
                  </a:lnTo>
                  <a:lnTo>
                    <a:pt x="886" y="243"/>
                  </a:lnTo>
                  <a:lnTo>
                    <a:pt x="886" y="242"/>
                  </a:lnTo>
                  <a:lnTo>
                    <a:pt x="885" y="240"/>
                  </a:lnTo>
                  <a:lnTo>
                    <a:pt x="884" y="239"/>
                  </a:lnTo>
                  <a:lnTo>
                    <a:pt x="884" y="239"/>
                  </a:lnTo>
                  <a:lnTo>
                    <a:pt x="883" y="238"/>
                  </a:lnTo>
                  <a:lnTo>
                    <a:pt x="882" y="238"/>
                  </a:lnTo>
                  <a:lnTo>
                    <a:pt x="881" y="238"/>
                  </a:lnTo>
                  <a:lnTo>
                    <a:pt x="879" y="239"/>
                  </a:lnTo>
                  <a:lnTo>
                    <a:pt x="878" y="240"/>
                  </a:lnTo>
                  <a:lnTo>
                    <a:pt x="876" y="241"/>
                  </a:lnTo>
                  <a:lnTo>
                    <a:pt x="874" y="242"/>
                  </a:lnTo>
                  <a:lnTo>
                    <a:pt x="872" y="243"/>
                  </a:lnTo>
                  <a:lnTo>
                    <a:pt x="870" y="243"/>
                  </a:lnTo>
                  <a:lnTo>
                    <a:pt x="869" y="243"/>
                  </a:lnTo>
                  <a:lnTo>
                    <a:pt x="866" y="243"/>
                  </a:lnTo>
                  <a:lnTo>
                    <a:pt x="863" y="243"/>
                  </a:lnTo>
                  <a:lnTo>
                    <a:pt x="861" y="243"/>
                  </a:lnTo>
                  <a:lnTo>
                    <a:pt x="860" y="243"/>
                  </a:lnTo>
                  <a:lnTo>
                    <a:pt x="859" y="243"/>
                  </a:lnTo>
                  <a:lnTo>
                    <a:pt x="858" y="244"/>
                  </a:lnTo>
                  <a:lnTo>
                    <a:pt x="857" y="244"/>
                  </a:lnTo>
                  <a:lnTo>
                    <a:pt x="856" y="246"/>
                  </a:lnTo>
                  <a:lnTo>
                    <a:pt x="856" y="247"/>
                  </a:lnTo>
                  <a:lnTo>
                    <a:pt x="856" y="248"/>
                  </a:lnTo>
                  <a:lnTo>
                    <a:pt x="855" y="249"/>
                  </a:lnTo>
                  <a:lnTo>
                    <a:pt x="855" y="250"/>
                  </a:lnTo>
                  <a:lnTo>
                    <a:pt x="854" y="251"/>
                  </a:lnTo>
                  <a:lnTo>
                    <a:pt x="853" y="251"/>
                  </a:lnTo>
                  <a:lnTo>
                    <a:pt x="852" y="252"/>
                  </a:lnTo>
                  <a:lnTo>
                    <a:pt x="851" y="252"/>
                  </a:lnTo>
                  <a:lnTo>
                    <a:pt x="850" y="251"/>
                  </a:lnTo>
                  <a:lnTo>
                    <a:pt x="848" y="251"/>
                  </a:lnTo>
                  <a:lnTo>
                    <a:pt x="847" y="251"/>
                  </a:lnTo>
                  <a:lnTo>
                    <a:pt x="845" y="251"/>
                  </a:lnTo>
                  <a:lnTo>
                    <a:pt x="844" y="251"/>
                  </a:lnTo>
                  <a:lnTo>
                    <a:pt x="843" y="252"/>
                  </a:lnTo>
                  <a:lnTo>
                    <a:pt x="840" y="254"/>
                  </a:lnTo>
                  <a:lnTo>
                    <a:pt x="838" y="256"/>
                  </a:lnTo>
                  <a:lnTo>
                    <a:pt x="837" y="257"/>
                  </a:lnTo>
                  <a:lnTo>
                    <a:pt x="836" y="257"/>
                  </a:lnTo>
                  <a:lnTo>
                    <a:pt x="834" y="257"/>
                  </a:lnTo>
                  <a:lnTo>
                    <a:pt x="832" y="256"/>
                  </a:lnTo>
                  <a:lnTo>
                    <a:pt x="831" y="256"/>
                  </a:lnTo>
                  <a:lnTo>
                    <a:pt x="829" y="255"/>
                  </a:lnTo>
                  <a:lnTo>
                    <a:pt x="828" y="254"/>
                  </a:lnTo>
                  <a:lnTo>
                    <a:pt x="828" y="252"/>
                  </a:lnTo>
                  <a:lnTo>
                    <a:pt x="827" y="249"/>
                  </a:lnTo>
                  <a:lnTo>
                    <a:pt x="826" y="246"/>
                  </a:lnTo>
                  <a:lnTo>
                    <a:pt x="825" y="242"/>
                  </a:lnTo>
                  <a:lnTo>
                    <a:pt x="824" y="239"/>
                  </a:lnTo>
                  <a:lnTo>
                    <a:pt x="824" y="235"/>
                  </a:lnTo>
                  <a:lnTo>
                    <a:pt x="824" y="232"/>
                  </a:lnTo>
                  <a:lnTo>
                    <a:pt x="824" y="230"/>
                  </a:lnTo>
                  <a:lnTo>
                    <a:pt x="823" y="229"/>
                  </a:lnTo>
                  <a:lnTo>
                    <a:pt x="822" y="228"/>
                  </a:lnTo>
                  <a:lnTo>
                    <a:pt x="820" y="228"/>
                  </a:lnTo>
                  <a:lnTo>
                    <a:pt x="818" y="228"/>
                  </a:lnTo>
                  <a:lnTo>
                    <a:pt x="817" y="229"/>
                  </a:lnTo>
                  <a:lnTo>
                    <a:pt x="816" y="230"/>
                  </a:lnTo>
                  <a:lnTo>
                    <a:pt x="814" y="231"/>
                  </a:lnTo>
                  <a:lnTo>
                    <a:pt x="813" y="233"/>
                  </a:lnTo>
                  <a:lnTo>
                    <a:pt x="812" y="235"/>
                  </a:lnTo>
                  <a:lnTo>
                    <a:pt x="812" y="237"/>
                  </a:lnTo>
                  <a:lnTo>
                    <a:pt x="811" y="239"/>
                  </a:lnTo>
                  <a:lnTo>
                    <a:pt x="812" y="241"/>
                  </a:lnTo>
                  <a:lnTo>
                    <a:pt x="812" y="243"/>
                  </a:lnTo>
                  <a:lnTo>
                    <a:pt x="813" y="244"/>
                  </a:lnTo>
                  <a:lnTo>
                    <a:pt x="814" y="246"/>
                  </a:lnTo>
                  <a:lnTo>
                    <a:pt x="814" y="248"/>
                  </a:lnTo>
                  <a:lnTo>
                    <a:pt x="815" y="249"/>
                  </a:lnTo>
                  <a:lnTo>
                    <a:pt x="815" y="251"/>
                  </a:lnTo>
                  <a:lnTo>
                    <a:pt x="815" y="252"/>
                  </a:lnTo>
                  <a:lnTo>
                    <a:pt x="814" y="253"/>
                  </a:lnTo>
                  <a:lnTo>
                    <a:pt x="813" y="254"/>
                  </a:lnTo>
                  <a:lnTo>
                    <a:pt x="812" y="254"/>
                  </a:lnTo>
                  <a:lnTo>
                    <a:pt x="811" y="255"/>
                  </a:lnTo>
                  <a:lnTo>
                    <a:pt x="808" y="256"/>
                  </a:lnTo>
                  <a:lnTo>
                    <a:pt x="806" y="257"/>
                  </a:lnTo>
                  <a:lnTo>
                    <a:pt x="803" y="259"/>
                  </a:lnTo>
                  <a:lnTo>
                    <a:pt x="799" y="261"/>
                  </a:lnTo>
                  <a:lnTo>
                    <a:pt x="798" y="262"/>
                  </a:lnTo>
                  <a:lnTo>
                    <a:pt x="797" y="262"/>
                  </a:lnTo>
                  <a:lnTo>
                    <a:pt x="796" y="262"/>
                  </a:lnTo>
                  <a:lnTo>
                    <a:pt x="795" y="261"/>
                  </a:lnTo>
                  <a:lnTo>
                    <a:pt x="794" y="261"/>
                  </a:lnTo>
                  <a:lnTo>
                    <a:pt x="793" y="260"/>
                  </a:lnTo>
                  <a:lnTo>
                    <a:pt x="792" y="260"/>
                  </a:lnTo>
                  <a:lnTo>
                    <a:pt x="792" y="260"/>
                  </a:lnTo>
                  <a:lnTo>
                    <a:pt x="791" y="261"/>
                  </a:lnTo>
                  <a:lnTo>
                    <a:pt x="789" y="263"/>
                  </a:lnTo>
                  <a:lnTo>
                    <a:pt x="788" y="265"/>
                  </a:lnTo>
                  <a:lnTo>
                    <a:pt x="787" y="266"/>
                  </a:lnTo>
                  <a:lnTo>
                    <a:pt x="785" y="267"/>
                  </a:lnTo>
                  <a:lnTo>
                    <a:pt x="783" y="268"/>
                  </a:lnTo>
                  <a:lnTo>
                    <a:pt x="782" y="268"/>
                  </a:lnTo>
                  <a:lnTo>
                    <a:pt x="781" y="268"/>
                  </a:lnTo>
                  <a:lnTo>
                    <a:pt x="780" y="267"/>
                  </a:lnTo>
                  <a:lnTo>
                    <a:pt x="779" y="266"/>
                  </a:lnTo>
                  <a:lnTo>
                    <a:pt x="778" y="265"/>
                  </a:lnTo>
                  <a:lnTo>
                    <a:pt x="777" y="262"/>
                  </a:lnTo>
                  <a:lnTo>
                    <a:pt x="776" y="261"/>
                  </a:lnTo>
                  <a:lnTo>
                    <a:pt x="775" y="261"/>
                  </a:lnTo>
                  <a:lnTo>
                    <a:pt x="773" y="261"/>
                  </a:lnTo>
                  <a:lnTo>
                    <a:pt x="771" y="261"/>
                  </a:lnTo>
                  <a:lnTo>
                    <a:pt x="768" y="261"/>
                  </a:lnTo>
                  <a:lnTo>
                    <a:pt x="765" y="263"/>
                  </a:lnTo>
                  <a:lnTo>
                    <a:pt x="764" y="263"/>
                  </a:lnTo>
                  <a:lnTo>
                    <a:pt x="763" y="264"/>
                  </a:lnTo>
                  <a:lnTo>
                    <a:pt x="762" y="264"/>
                  </a:lnTo>
                  <a:lnTo>
                    <a:pt x="761" y="264"/>
                  </a:lnTo>
                  <a:lnTo>
                    <a:pt x="760" y="264"/>
                  </a:lnTo>
                  <a:lnTo>
                    <a:pt x="760" y="263"/>
                  </a:lnTo>
                  <a:lnTo>
                    <a:pt x="759" y="262"/>
                  </a:lnTo>
                  <a:lnTo>
                    <a:pt x="758" y="261"/>
                  </a:lnTo>
                  <a:lnTo>
                    <a:pt x="757" y="260"/>
                  </a:lnTo>
                  <a:lnTo>
                    <a:pt x="756" y="260"/>
                  </a:lnTo>
                  <a:lnTo>
                    <a:pt x="755" y="259"/>
                  </a:lnTo>
                  <a:lnTo>
                    <a:pt x="754" y="259"/>
                  </a:lnTo>
                  <a:lnTo>
                    <a:pt x="752" y="259"/>
                  </a:lnTo>
                  <a:lnTo>
                    <a:pt x="750" y="259"/>
                  </a:lnTo>
                  <a:lnTo>
                    <a:pt x="747" y="259"/>
                  </a:lnTo>
                  <a:lnTo>
                    <a:pt x="744" y="259"/>
                  </a:lnTo>
                  <a:lnTo>
                    <a:pt x="742" y="259"/>
                  </a:lnTo>
                  <a:lnTo>
                    <a:pt x="739" y="258"/>
                  </a:lnTo>
                  <a:lnTo>
                    <a:pt x="736" y="256"/>
                  </a:lnTo>
                  <a:lnTo>
                    <a:pt x="734" y="255"/>
                  </a:lnTo>
                  <a:lnTo>
                    <a:pt x="733" y="254"/>
                  </a:lnTo>
                  <a:lnTo>
                    <a:pt x="732" y="252"/>
                  </a:lnTo>
                  <a:lnTo>
                    <a:pt x="731" y="251"/>
                  </a:lnTo>
                  <a:lnTo>
                    <a:pt x="730" y="249"/>
                  </a:lnTo>
                  <a:lnTo>
                    <a:pt x="730" y="248"/>
                  </a:lnTo>
                  <a:lnTo>
                    <a:pt x="728" y="247"/>
                  </a:lnTo>
                  <a:lnTo>
                    <a:pt x="728" y="246"/>
                  </a:lnTo>
                  <a:lnTo>
                    <a:pt x="726" y="246"/>
                  </a:lnTo>
                  <a:lnTo>
                    <a:pt x="724" y="245"/>
                  </a:lnTo>
                  <a:lnTo>
                    <a:pt x="721" y="245"/>
                  </a:lnTo>
                  <a:lnTo>
                    <a:pt x="719" y="244"/>
                  </a:lnTo>
                  <a:lnTo>
                    <a:pt x="717" y="243"/>
                  </a:lnTo>
                  <a:lnTo>
                    <a:pt x="714" y="241"/>
                  </a:lnTo>
                  <a:lnTo>
                    <a:pt x="711" y="239"/>
                  </a:lnTo>
                  <a:lnTo>
                    <a:pt x="707" y="235"/>
                  </a:lnTo>
                  <a:lnTo>
                    <a:pt x="704" y="233"/>
                  </a:lnTo>
                  <a:lnTo>
                    <a:pt x="703" y="231"/>
                  </a:lnTo>
                  <a:lnTo>
                    <a:pt x="702" y="230"/>
                  </a:lnTo>
                  <a:lnTo>
                    <a:pt x="702" y="228"/>
                  </a:lnTo>
                  <a:lnTo>
                    <a:pt x="701" y="226"/>
                  </a:lnTo>
                  <a:lnTo>
                    <a:pt x="701" y="225"/>
                  </a:lnTo>
                  <a:lnTo>
                    <a:pt x="701" y="224"/>
                  </a:lnTo>
                  <a:lnTo>
                    <a:pt x="702" y="223"/>
                  </a:lnTo>
                  <a:lnTo>
                    <a:pt x="702" y="222"/>
                  </a:lnTo>
                  <a:lnTo>
                    <a:pt x="703" y="221"/>
                  </a:lnTo>
                  <a:lnTo>
                    <a:pt x="705" y="220"/>
                  </a:lnTo>
                  <a:lnTo>
                    <a:pt x="707" y="219"/>
                  </a:lnTo>
                  <a:lnTo>
                    <a:pt x="709" y="218"/>
                  </a:lnTo>
                  <a:lnTo>
                    <a:pt x="712" y="217"/>
                  </a:lnTo>
                  <a:lnTo>
                    <a:pt x="714" y="215"/>
                  </a:lnTo>
                  <a:lnTo>
                    <a:pt x="714" y="213"/>
                  </a:lnTo>
                  <a:lnTo>
                    <a:pt x="715" y="212"/>
                  </a:lnTo>
                  <a:lnTo>
                    <a:pt x="715" y="212"/>
                  </a:lnTo>
                  <a:lnTo>
                    <a:pt x="715" y="211"/>
                  </a:lnTo>
                  <a:lnTo>
                    <a:pt x="715" y="210"/>
                  </a:lnTo>
                  <a:lnTo>
                    <a:pt x="715" y="210"/>
                  </a:lnTo>
                  <a:lnTo>
                    <a:pt x="714" y="209"/>
                  </a:lnTo>
                  <a:lnTo>
                    <a:pt x="713" y="209"/>
                  </a:lnTo>
                  <a:lnTo>
                    <a:pt x="711" y="208"/>
                  </a:lnTo>
                  <a:lnTo>
                    <a:pt x="710" y="208"/>
                  </a:lnTo>
                  <a:lnTo>
                    <a:pt x="710" y="207"/>
                  </a:lnTo>
                  <a:lnTo>
                    <a:pt x="710" y="206"/>
                  </a:lnTo>
                  <a:lnTo>
                    <a:pt x="710" y="205"/>
                  </a:lnTo>
                  <a:lnTo>
                    <a:pt x="710" y="204"/>
                  </a:lnTo>
                  <a:lnTo>
                    <a:pt x="711" y="203"/>
                  </a:lnTo>
                  <a:lnTo>
                    <a:pt x="711" y="201"/>
                  </a:lnTo>
                  <a:lnTo>
                    <a:pt x="712" y="200"/>
                  </a:lnTo>
                  <a:lnTo>
                    <a:pt x="711" y="197"/>
                  </a:lnTo>
                  <a:lnTo>
                    <a:pt x="711" y="193"/>
                  </a:lnTo>
                  <a:lnTo>
                    <a:pt x="709" y="188"/>
                  </a:lnTo>
                  <a:lnTo>
                    <a:pt x="708" y="184"/>
                  </a:lnTo>
                  <a:lnTo>
                    <a:pt x="707" y="180"/>
                  </a:lnTo>
                  <a:lnTo>
                    <a:pt x="707" y="178"/>
                  </a:lnTo>
                  <a:lnTo>
                    <a:pt x="707" y="177"/>
                  </a:lnTo>
                  <a:lnTo>
                    <a:pt x="707" y="176"/>
                  </a:lnTo>
                  <a:lnTo>
                    <a:pt x="707" y="176"/>
                  </a:lnTo>
                  <a:lnTo>
                    <a:pt x="709" y="175"/>
                  </a:lnTo>
                  <a:lnTo>
                    <a:pt x="711" y="176"/>
                  </a:lnTo>
                  <a:lnTo>
                    <a:pt x="713" y="176"/>
                  </a:lnTo>
                  <a:lnTo>
                    <a:pt x="715" y="176"/>
                  </a:lnTo>
                  <a:lnTo>
                    <a:pt x="716" y="176"/>
                  </a:lnTo>
                  <a:lnTo>
                    <a:pt x="717" y="175"/>
                  </a:lnTo>
                  <a:lnTo>
                    <a:pt x="717" y="175"/>
                  </a:lnTo>
                  <a:lnTo>
                    <a:pt x="717" y="174"/>
                  </a:lnTo>
                  <a:lnTo>
                    <a:pt x="717" y="173"/>
                  </a:lnTo>
                  <a:lnTo>
                    <a:pt x="717" y="173"/>
                  </a:lnTo>
                  <a:lnTo>
                    <a:pt x="717" y="172"/>
                  </a:lnTo>
                  <a:lnTo>
                    <a:pt x="716" y="172"/>
                  </a:lnTo>
                  <a:lnTo>
                    <a:pt x="714" y="171"/>
                  </a:lnTo>
                  <a:lnTo>
                    <a:pt x="712" y="171"/>
                  </a:lnTo>
                  <a:lnTo>
                    <a:pt x="709" y="170"/>
                  </a:lnTo>
                  <a:lnTo>
                    <a:pt x="707" y="169"/>
                  </a:lnTo>
                  <a:lnTo>
                    <a:pt x="705" y="168"/>
                  </a:lnTo>
                  <a:lnTo>
                    <a:pt x="704" y="166"/>
                  </a:lnTo>
                  <a:lnTo>
                    <a:pt x="702" y="164"/>
                  </a:lnTo>
                  <a:lnTo>
                    <a:pt x="699" y="162"/>
                  </a:lnTo>
                  <a:lnTo>
                    <a:pt x="698" y="160"/>
                  </a:lnTo>
                  <a:lnTo>
                    <a:pt x="697" y="158"/>
                  </a:lnTo>
                  <a:lnTo>
                    <a:pt x="696" y="156"/>
                  </a:lnTo>
                  <a:lnTo>
                    <a:pt x="695" y="153"/>
                  </a:lnTo>
                  <a:lnTo>
                    <a:pt x="694" y="151"/>
                  </a:lnTo>
                  <a:lnTo>
                    <a:pt x="693" y="149"/>
                  </a:lnTo>
                  <a:lnTo>
                    <a:pt x="693" y="147"/>
                  </a:lnTo>
                  <a:lnTo>
                    <a:pt x="693" y="145"/>
                  </a:lnTo>
                  <a:lnTo>
                    <a:pt x="693" y="142"/>
                  </a:lnTo>
                  <a:lnTo>
                    <a:pt x="694" y="139"/>
                  </a:lnTo>
                  <a:lnTo>
                    <a:pt x="693" y="137"/>
                  </a:lnTo>
                  <a:lnTo>
                    <a:pt x="693" y="135"/>
                  </a:lnTo>
                  <a:lnTo>
                    <a:pt x="692" y="133"/>
                  </a:lnTo>
                  <a:lnTo>
                    <a:pt x="690" y="132"/>
                  </a:lnTo>
                  <a:lnTo>
                    <a:pt x="689" y="130"/>
                  </a:lnTo>
                  <a:lnTo>
                    <a:pt x="687" y="128"/>
                  </a:lnTo>
                  <a:lnTo>
                    <a:pt x="684" y="127"/>
                  </a:lnTo>
                  <a:lnTo>
                    <a:pt x="682" y="126"/>
                  </a:lnTo>
                  <a:lnTo>
                    <a:pt x="679" y="125"/>
                  </a:lnTo>
                  <a:lnTo>
                    <a:pt x="677" y="125"/>
                  </a:lnTo>
                  <a:lnTo>
                    <a:pt x="674" y="125"/>
                  </a:lnTo>
                  <a:lnTo>
                    <a:pt x="671" y="125"/>
                  </a:lnTo>
                  <a:lnTo>
                    <a:pt x="666" y="126"/>
                  </a:lnTo>
                  <a:lnTo>
                    <a:pt x="662" y="126"/>
                  </a:lnTo>
                  <a:lnTo>
                    <a:pt x="657" y="126"/>
                  </a:lnTo>
                  <a:lnTo>
                    <a:pt x="653" y="126"/>
                  </a:lnTo>
                  <a:lnTo>
                    <a:pt x="651" y="126"/>
                  </a:lnTo>
                  <a:lnTo>
                    <a:pt x="649" y="125"/>
                  </a:lnTo>
                  <a:lnTo>
                    <a:pt x="647" y="124"/>
                  </a:lnTo>
                  <a:lnTo>
                    <a:pt x="646" y="123"/>
                  </a:lnTo>
                  <a:lnTo>
                    <a:pt x="645" y="123"/>
                  </a:lnTo>
                  <a:lnTo>
                    <a:pt x="644" y="122"/>
                  </a:lnTo>
                  <a:lnTo>
                    <a:pt x="643" y="121"/>
                  </a:lnTo>
                  <a:lnTo>
                    <a:pt x="641" y="121"/>
                  </a:lnTo>
                  <a:lnTo>
                    <a:pt x="640" y="121"/>
                  </a:lnTo>
                  <a:lnTo>
                    <a:pt x="639" y="121"/>
                  </a:lnTo>
                  <a:lnTo>
                    <a:pt x="638" y="121"/>
                  </a:lnTo>
                  <a:lnTo>
                    <a:pt x="637" y="122"/>
                  </a:lnTo>
                  <a:lnTo>
                    <a:pt x="636" y="123"/>
                  </a:lnTo>
                  <a:lnTo>
                    <a:pt x="633" y="123"/>
                  </a:lnTo>
                  <a:lnTo>
                    <a:pt x="632" y="123"/>
                  </a:lnTo>
                  <a:lnTo>
                    <a:pt x="631" y="123"/>
                  </a:lnTo>
                  <a:lnTo>
                    <a:pt x="630" y="122"/>
                  </a:lnTo>
                  <a:lnTo>
                    <a:pt x="629" y="121"/>
                  </a:lnTo>
                  <a:lnTo>
                    <a:pt x="628" y="120"/>
                  </a:lnTo>
                  <a:lnTo>
                    <a:pt x="628" y="119"/>
                  </a:lnTo>
                  <a:lnTo>
                    <a:pt x="628" y="118"/>
                  </a:lnTo>
                  <a:lnTo>
                    <a:pt x="628" y="116"/>
                  </a:lnTo>
                  <a:lnTo>
                    <a:pt x="629" y="113"/>
                  </a:lnTo>
                  <a:lnTo>
                    <a:pt x="630" y="110"/>
                  </a:lnTo>
                  <a:lnTo>
                    <a:pt x="631" y="109"/>
                  </a:lnTo>
                  <a:lnTo>
                    <a:pt x="631" y="108"/>
                  </a:lnTo>
                  <a:lnTo>
                    <a:pt x="631" y="107"/>
                  </a:lnTo>
                  <a:lnTo>
                    <a:pt x="630" y="107"/>
                  </a:lnTo>
                  <a:lnTo>
                    <a:pt x="630" y="107"/>
                  </a:lnTo>
                  <a:lnTo>
                    <a:pt x="629" y="107"/>
                  </a:lnTo>
                  <a:lnTo>
                    <a:pt x="628" y="107"/>
                  </a:lnTo>
                  <a:lnTo>
                    <a:pt x="627" y="108"/>
                  </a:lnTo>
                  <a:lnTo>
                    <a:pt x="625" y="110"/>
                  </a:lnTo>
                  <a:lnTo>
                    <a:pt x="623" y="111"/>
                  </a:lnTo>
                  <a:lnTo>
                    <a:pt x="622" y="112"/>
                  </a:lnTo>
                  <a:lnTo>
                    <a:pt x="621" y="112"/>
                  </a:lnTo>
                  <a:lnTo>
                    <a:pt x="619" y="112"/>
                  </a:lnTo>
                  <a:lnTo>
                    <a:pt x="618" y="113"/>
                  </a:lnTo>
                  <a:lnTo>
                    <a:pt x="615" y="113"/>
                  </a:lnTo>
                  <a:lnTo>
                    <a:pt x="613" y="112"/>
                  </a:lnTo>
                  <a:lnTo>
                    <a:pt x="610" y="112"/>
                  </a:lnTo>
                  <a:lnTo>
                    <a:pt x="607" y="111"/>
                  </a:lnTo>
                  <a:lnTo>
                    <a:pt x="604" y="110"/>
                  </a:lnTo>
                  <a:lnTo>
                    <a:pt x="601" y="109"/>
                  </a:lnTo>
                  <a:lnTo>
                    <a:pt x="599" y="108"/>
                  </a:lnTo>
                  <a:lnTo>
                    <a:pt x="598" y="107"/>
                  </a:lnTo>
                  <a:lnTo>
                    <a:pt x="597" y="105"/>
                  </a:lnTo>
                  <a:lnTo>
                    <a:pt x="596" y="104"/>
                  </a:lnTo>
                  <a:lnTo>
                    <a:pt x="596" y="103"/>
                  </a:lnTo>
                  <a:lnTo>
                    <a:pt x="596" y="102"/>
                  </a:lnTo>
                  <a:lnTo>
                    <a:pt x="596" y="99"/>
                  </a:lnTo>
                  <a:lnTo>
                    <a:pt x="597" y="96"/>
                  </a:lnTo>
                  <a:lnTo>
                    <a:pt x="597" y="95"/>
                  </a:lnTo>
                  <a:lnTo>
                    <a:pt x="597" y="94"/>
                  </a:lnTo>
                  <a:lnTo>
                    <a:pt x="597" y="93"/>
                  </a:lnTo>
                  <a:lnTo>
                    <a:pt x="597" y="92"/>
                  </a:lnTo>
                  <a:lnTo>
                    <a:pt x="595" y="90"/>
                  </a:lnTo>
                  <a:lnTo>
                    <a:pt x="593" y="87"/>
                  </a:lnTo>
                  <a:lnTo>
                    <a:pt x="592" y="86"/>
                  </a:lnTo>
                  <a:lnTo>
                    <a:pt x="592" y="84"/>
                  </a:lnTo>
                  <a:lnTo>
                    <a:pt x="591" y="83"/>
                  </a:lnTo>
                  <a:lnTo>
                    <a:pt x="592" y="82"/>
                  </a:lnTo>
                  <a:lnTo>
                    <a:pt x="592" y="80"/>
                  </a:lnTo>
                  <a:lnTo>
                    <a:pt x="593" y="79"/>
                  </a:lnTo>
                  <a:lnTo>
                    <a:pt x="593" y="78"/>
                  </a:lnTo>
                  <a:lnTo>
                    <a:pt x="595" y="77"/>
                  </a:lnTo>
                  <a:lnTo>
                    <a:pt x="595" y="76"/>
                  </a:lnTo>
                  <a:lnTo>
                    <a:pt x="596" y="75"/>
                  </a:lnTo>
                  <a:lnTo>
                    <a:pt x="596" y="74"/>
                  </a:lnTo>
                  <a:lnTo>
                    <a:pt x="597" y="73"/>
                  </a:lnTo>
                  <a:lnTo>
                    <a:pt x="596" y="70"/>
                  </a:lnTo>
                  <a:lnTo>
                    <a:pt x="596" y="66"/>
                  </a:lnTo>
                  <a:lnTo>
                    <a:pt x="596" y="64"/>
                  </a:lnTo>
                  <a:lnTo>
                    <a:pt x="595" y="63"/>
                  </a:lnTo>
                  <a:lnTo>
                    <a:pt x="593" y="61"/>
                  </a:lnTo>
                  <a:lnTo>
                    <a:pt x="593" y="61"/>
                  </a:lnTo>
                  <a:lnTo>
                    <a:pt x="589" y="59"/>
                  </a:lnTo>
                  <a:lnTo>
                    <a:pt x="586" y="57"/>
                  </a:lnTo>
                  <a:lnTo>
                    <a:pt x="584" y="56"/>
                  </a:lnTo>
                  <a:lnTo>
                    <a:pt x="583" y="54"/>
                  </a:lnTo>
                  <a:lnTo>
                    <a:pt x="582" y="53"/>
                  </a:lnTo>
                  <a:lnTo>
                    <a:pt x="581" y="52"/>
                  </a:lnTo>
                  <a:lnTo>
                    <a:pt x="580" y="50"/>
                  </a:lnTo>
                  <a:lnTo>
                    <a:pt x="579" y="46"/>
                  </a:lnTo>
                  <a:lnTo>
                    <a:pt x="579" y="45"/>
                  </a:lnTo>
                  <a:lnTo>
                    <a:pt x="577" y="43"/>
                  </a:lnTo>
                  <a:lnTo>
                    <a:pt x="576" y="41"/>
                  </a:lnTo>
                  <a:lnTo>
                    <a:pt x="575" y="40"/>
                  </a:lnTo>
                  <a:lnTo>
                    <a:pt x="573" y="39"/>
                  </a:lnTo>
                  <a:lnTo>
                    <a:pt x="571" y="38"/>
                  </a:lnTo>
                  <a:lnTo>
                    <a:pt x="570" y="38"/>
                  </a:lnTo>
                  <a:lnTo>
                    <a:pt x="570" y="38"/>
                  </a:lnTo>
                  <a:lnTo>
                    <a:pt x="570" y="39"/>
                  </a:lnTo>
                  <a:lnTo>
                    <a:pt x="569" y="39"/>
                  </a:lnTo>
                  <a:lnTo>
                    <a:pt x="568" y="41"/>
                  </a:lnTo>
                  <a:lnTo>
                    <a:pt x="567" y="43"/>
                  </a:lnTo>
                  <a:lnTo>
                    <a:pt x="566" y="43"/>
                  </a:lnTo>
                  <a:lnTo>
                    <a:pt x="566" y="43"/>
                  </a:lnTo>
                  <a:lnTo>
                    <a:pt x="564" y="43"/>
                  </a:lnTo>
                  <a:lnTo>
                    <a:pt x="563" y="43"/>
                  </a:lnTo>
                  <a:lnTo>
                    <a:pt x="562" y="43"/>
                  </a:lnTo>
                  <a:lnTo>
                    <a:pt x="561" y="43"/>
                  </a:lnTo>
                  <a:lnTo>
                    <a:pt x="560" y="43"/>
                  </a:lnTo>
                  <a:lnTo>
                    <a:pt x="559" y="44"/>
                  </a:lnTo>
                  <a:lnTo>
                    <a:pt x="557" y="47"/>
                  </a:lnTo>
                  <a:lnTo>
                    <a:pt x="554" y="51"/>
                  </a:lnTo>
                  <a:lnTo>
                    <a:pt x="553" y="53"/>
                  </a:lnTo>
                  <a:lnTo>
                    <a:pt x="551" y="54"/>
                  </a:lnTo>
                  <a:lnTo>
                    <a:pt x="549" y="55"/>
                  </a:lnTo>
                  <a:lnTo>
                    <a:pt x="548" y="56"/>
                  </a:lnTo>
                  <a:lnTo>
                    <a:pt x="547" y="56"/>
                  </a:lnTo>
                  <a:lnTo>
                    <a:pt x="546" y="57"/>
                  </a:lnTo>
                  <a:lnTo>
                    <a:pt x="545" y="57"/>
                  </a:lnTo>
                  <a:lnTo>
                    <a:pt x="545" y="59"/>
                  </a:lnTo>
                  <a:lnTo>
                    <a:pt x="544" y="61"/>
                  </a:lnTo>
                  <a:lnTo>
                    <a:pt x="544" y="62"/>
                  </a:lnTo>
                  <a:lnTo>
                    <a:pt x="543" y="63"/>
                  </a:lnTo>
                  <a:lnTo>
                    <a:pt x="542" y="64"/>
                  </a:lnTo>
                  <a:lnTo>
                    <a:pt x="540" y="65"/>
                  </a:lnTo>
                  <a:lnTo>
                    <a:pt x="538" y="65"/>
                  </a:lnTo>
                  <a:lnTo>
                    <a:pt x="536" y="65"/>
                  </a:lnTo>
                  <a:lnTo>
                    <a:pt x="534" y="65"/>
                  </a:lnTo>
                  <a:lnTo>
                    <a:pt x="532" y="64"/>
                  </a:lnTo>
                  <a:lnTo>
                    <a:pt x="530" y="64"/>
                  </a:lnTo>
                  <a:lnTo>
                    <a:pt x="528" y="65"/>
                  </a:lnTo>
                  <a:lnTo>
                    <a:pt x="527" y="66"/>
                  </a:lnTo>
                  <a:lnTo>
                    <a:pt x="525" y="66"/>
                  </a:lnTo>
                  <a:lnTo>
                    <a:pt x="525" y="68"/>
                  </a:lnTo>
                  <a:lnTo>
                    <a:pt x="523" y="70"/>
                  </a:lnTo>
                  <a:lnTo>
                    <a:pt x="523" y="71"/>
                  </a:lnTo>
                  <a:lnTo>
                    <a:pt x="522" y="73"/>
                  </a:lnTo>
                  <a:lnTo>
                    <a:pt x="522" y="74"/>
                  </a:lnTo>
                  <a:lnTo>
                    <a:pt x="520" y="75"/>
                  </a:lnTo>
                  <a:lnTo>
                    <a:pt x="519" y="75"/>
                  </a:lnTo>
                  <a:lnTo>
                    <a:pt x="518" y="75"/>
                  </a:lnTo>
                  <a:lnTo>
                    <a:pt x="516" y="75"/>
                  </a:lnTo>
                  <a:lnTo>
                    <a:pt x="513" y="75"/>
                  </a:lnTo>
                  <a:lnTo>
                    <a:pt x="511" y="74"/>
                  </a:lnTo>
                  <a:lnTo>
                    <a:pt x="507" y="73"/>
                  </a:lnTo>
                  <a:lnTo>
                    <a:pt x="502" y="72"/>
                  </a:lnTo>
                  <a:lnTo>
                    <a:pt x="498" y="72"/>
                  </a:lnTo>
                  <a:lnTo>
                    <a:pt x="495" y="73"/>
                  </a:lnTo>
                  <a:lnTo>
                    <a:pt x="492" y="73"/>
                  </a:lnTo>
                  <a:lnTo>
                    <a:pt x="491" y="73"/>
                  </a:lnTo>
                  <a:lnTo>
                    <a:pt x="491" y="74"/>
                  </a:lnTo>
                  <a:lnTo>
                    <a:pt x="491" y="75"/>
                  </a:lnTo>
                  <a:lnTo>
                    <a:pt x="491" y="75"/>
                  </a:lnTo>
                  <a:lnTo>
                    <a:pt x="492" y="76"/>
                  </a:lnTo>
                  <a:lnTo>
                    <a:pt x="493" y="77"/>
                  </a:lnTo>
                  <a:lnTo>
                    <a:pt x="494" y="77"/>
                  </a:lnTo>
                  <a:lnTo>
                    <a:pt x="496" y="79"/>
                  </a:lnTo>
                  <a:lnTo>
                    <a:pt x="499" y="82"/>
                  </a:lnTo>
                  <a:lnTo>
                    <a:pt x="501" y="85"/>
                  </a:lnTo>
                  <a:lnTo>
                    <a:pt x="503" y="89"/>
                  </a:lnTo>
                  <a:lnTo>
                    <a:pt x="504" y="92"/>
                  </a:lnTo>
                  <a:lnTo>
                    <a:pt x="505" y="94"/>
                  </a:lnTo>
                  <a:lnTo>
                    <a:pt x="505" y="96"/>
                  </a:lnTo>
                  <a:lnTo>
                    <a:pt x="505" y="98"/>
                  </a:lnTo>
                  <a:lnTo>
                    <a:pt x="506" y="99"/>
                  </a:lnTo>
                  <a:lnTo>
                    <a:pt x="507" y="100"/>
                  </a:lnTo>
                  <a:lnTo>
                    <a:pt x="507" y="101"/>
                  </a:lnTo>
                  <a:lnTo>
                    <a:pt x="509" y="101"/>
                  </a:lnTo>
                  <a:lnTo>
                    <a:pt x="509" y="102"/>
                  </a:lnTo>
                  <a:lnTo>
                    <a:pt x="510" y="102"/>
                  </a:lnTo>
                  <a:lnTo>
                    <a:pt x="510" y="103"/>
                  </a:lnTo>
                  <a:lnTo>
                    <a:pt x="511" y="104"/>
                  </a:lnTo>
                  <a:lnTo>
                    <a:pt x="511" y="106"/>
                  </a:lnTo>
                  <a:lnTo>
                    <a:pt x="511" y="108"/>
                  </a:lnTo>
                  <a:lnTo>
                    <a:pt x="511" y="113"/>
                  </a:lnTo>
                  <a:lnTo>
                    <a:pt x="511" y="117"/>
                  </a:lnTo>
                  <a:lnTo>
                    <a:pt x="511" y="118"/>
                  </a:lnTo>
                  <a:lnTo>
                    <a:pt x="511" y="120"/>
                  </a:lnTo>
                  <a:lnTo>
                    <a:pt x="512" y="121"/>
                  </a:lnTo>
                  <a:lnTo>
                    <a:pt x="513" y="121"/>
                  </a:lnTo>
                  <a:lnTo>
                    <a:pt x="516" y="123"/>
                  </a:lnTo>
                  <a:lnTo>
                    <a:pt x="520" y="124"/>
                  </a:lnTo>
                  <a:lnTo>
                    <a:pt x="521" y="125"/>
                  </a:lnTo>
                  <a:lnTo>
                    <a:pt x="522" y="126"/>
                  </a:lnTo>
                  <a:lnTo>
                    <a:pt x="523" y="127"/>
                  </a:lnTo>
                  <a:lnTo>
                    <a:pt x="523" y="129"/>
                  </a:lnTo>
                  <a:lnTo>
                    <a:pt x="523" y="131"/>
                  </a:lnTo>
                  <a:lnTo>
                    <a:pt x="522" y="133"/>
                  </a:lnTo>
                  <a:lnTo>
                    <a:pt x="522" y="137"/>
                  </a:lnTo>
                  <a:lnTo>
                    <a:pt x="520" y="140"/>
                  </a:lnTo>
                  <a:lnTo>
                    <a:pt x="519" y="143"/>
                  </a:lnTo>
                  <a:lnTo>
                    <a:pt x="518" y="145"/>
                  </a:lnTo>
                  <a:lnTo>
                    <a:pt x="518" y="146"/>
                  </a:lnTo>
                  <a:lnTo>
                    <a:pt x="516" y="146"/>
                  </a:lnTo>
                  <a:lnTo>
                    <a:pt x="515" y="146"/>
                  </a:lnTo>
                  <a:lnTo>
                    <a:pt x="513" y="147"/>
                  </a:lnTo>
                  <a:lnTo>
                    <a:pt x="509" y="147"/>
                  </a:lnTo>
                  <a:lnTo>
                    <a:pt x="505" y="146"/>
                  </a:lnTo>
                  <a:lnTo>
                    <a:pt x="503" y="146"/>
                  </a:lnTo>
                  <a:lnTo>
                    <a:pt x="502" y="147"/>
                  </a:lnTo>
                  <a:lnTo>
                    <a:pt x="501" y="147"/>
                  </a:lnTo>
                  <a:lnTo>
                    <a:pt x="500" y="148"/>
                  </a:lnTo>
                  <a:lnTo>
                    <a:pt x="499" y="148"/>
                  </a:lnTo>
                  <a:lnTo>
                    <a:pt x="497" y="150"/>
                  </a:lnTo>
                  <a:lnTo>
                    <a:pt x="497" y="150"/>
                  </a:lnTo>
                  <a:lnTo>
                    <a:pt x="496" y="151"/>
                  </a:lnTo>
                  <a:lnTo>
                    <a:pt x="496" y="152"/>
                  </a:lnTo>
                  <a:lnTo>
                    <a:pt x="496" y="153"/>
                  </a:lnTo>
                  <a:lnTo>
                    <a:pt x="496" y="155"/>
                  </a:lnTo>
                  <a:lnTo>
                    <a:pt x="496" y="156"/>
                  </a:lnTo>
                  <a:lnTo>
                    <a:pt x="496" y="162"/>
                  </a:lnTo>
                  <a:lnTo>
                    <a:pt x="495" y="166"/>
                  </a:lnTo>
                  <a:lnTo>
                    <a:pt x="495" y="167"/>
                  </a:lnTo>
                  <a:lnTo>
                    <a:pt x="494" y="167"/>
                  </a:lnTo>
                  <a:lnTo>
                    <a:pt x="492" y="166"/>
                  </a:lnTo>
                  <a:lnTo>
                    <a:pt x="491" y="165"/>
                  </a:lnTo>
                  <a:lnTo>
                    <a:pt x="489" y="162"/>
                  </a:lnTo>
                  <a:lnTo>
                    <a:pt x="487" y="160"/>
                  </a:lnTo>
                  <a:lnTo>
                    <a:pt x="486" y="158"/>
                  </a:lnTo>
                  <a:lnTo>
                    <a:pt x="485" y="157"/>
                  </a:lnTo>
                  <a:lnTo>
                    <a:pt x="485" y="157"/>
                  </a:lnTo>
                  <a:lnTo>
                    <a:pt x="484" y="157"/>
                  </a:lnTo>
                  <a:lnTo>
                    <a:pt x="483" y="158"/>
                  </a:lnTo>
                  <a:lnTo>
                    <a:pt x="483" y="159"/>
                  </a:lnTo>
                  <a:lnTo>
                    <a:pt x="483" y="160"/>
                  </a:lnTo>
                  <a:lnTo>
                    <a:pt x="483" y="161"/>
                  </a:lnTo>
                  <a:lnTo>
                    <a:pt x="483" y="163"/>
                  </a:lnTo>
                  <a:lnTo>
                    <a:pt x="482" y="166"/>
                  </a:lnTo>
                  <a:lnTo>
                    <a:pt x="481" y="168"/>
                  </a:lnTo>
                  <a:lnTo>
                    <a:pt x="481" y="170"/>
                  </a:lnTo>
                  <a:lnTo>
                    <a:pt x="480" y="171"/>
                  </a:lnTo>
                  <a:lnTo>
                    <a:pt x="479" y="171"/>
                  </a:lnTo>
                  <a:lnTo>
                    <a:pt x="479" y="171"/>
                  </a:lnTo>
                  <a:lnTo>
                    <a:pt x="478" y="171"/>
                  </a:lnTo>
                  <a:lnTo>
                    <a:pt x="476" y="171"/>
                  </a:lnTo>
                  <a:lnTo>
                    <a:pt x="471" y="172"/>
                  </a:lnTo>
                  <a:lnTo>
                    <a:pt x="469" y="173"/>
                  </a:lnTo>
                  <a:lnTo>
                    <a:pt x="467" y="174"/>
                  </a:lnTo>
                  <a:lnTo>
                    <a:pt x="465" y="175"/>
                  </a:lnTo>
                  <a:lnTo>
                    <a:pt x="465" y="177"/>
                  </a:lnTo>
                  <a:lnTo>
                    <a:pt x="463" y="178"/>
                  </a:lnTo>
                  <a:lnTo>
                    <a:pt x="463" y="179"/>
                  </a:lnTo>
                  <a:lnTo>
                    <a:pt x="461" y="180"/>
                  </a:lnTo>
                  <a:lnTo>
                    <a:pt x="461" y="180"/>
                  </a:lnTo>
                  <a:lnTo>
                    <a:pt x="460" y="180"/>
                  </a:lnTo>
                  <a:lnTo>
                    <a:pt x="459" y="180"/>
                  </a:lnTo>
                  <a:lnTo>
                    <a:pt x="459" y="179"/>
                  </a:lnTo>
                  <a:lnTo>
                    <a:pt x="458" y="178"/>
                  </a:lnTo>
                  <a:lnTo>
                    <a:pt x="458" y="177"/>
                  </a:lnTo>
                  <a:lnTo>
                    <a:pt x="459" y="174"/>
                  </a:lnTo>
                  <a:lnTo>
                    <a:pt x="459" y="172"/>
                  </a:lnTo>
                  <a:lnTo>
                    <a:pt x="459" y="171"/>
                  </a:lnTo>
                  <a:lnTo>
                    <a:pt x="458" y="169"/>
                  </a:lnTo>
                  <a:lnTo>
                    <a:pt x="457" y="168"/>
                  </a:lnTo>
                  <a:lnTo>
                    <a:pt x="456" y="166"/>
                  </a:lnTo>
                  <a:lnTo>
                    <a:pt x="454" y="164"/>
                  </a:lnTo>
                  <a:lnTo>
                    <a:pt x="453" y="164"/>
                  </a:lnTo>
                  <a:lnTo>
                    <a:pt x="453" y="163"/>
                  </a:lnTo>
                  <a:lnTo>
                    <a:pt x="453" y="162"/>
                  </a:lnTo>
                  <a:lnTo>
                    <a:pt x="454" y="161"/>
                  </a:lnTo>
                  <a:lnTo>
                    <a:pt x="456" y="160"/>
                  </a:lnTo>
                  <a:lnTo>
                    <a:pt x="458" y="157"/>
                  </a:lnTo>
                  <a:lnTo>
                    <a:pt x="461" y="155"/>
                  </a:lnTo>
                  <a:lnTo>
                    <a:pt x="463" y="153"/>
                  </a:lnTo>
                  <a:lnTo>
                    <a:pt x="463" y="150"/>
                  </a:lnTo>
                  <a:lnTo>
                    <a:pt x="465" y="147"/>
                  </a:lnTo>
                  <a:lnTo>
                    <a:pt x="465" y="145"/>
                  </a:lnTo>
                  <a:lnTo>
                    <a:pt x="466" y="143"/>
                  </a:lnTo>
                  <a:lnTo>
                    <a:pt x="467" y="141"/>
                  </a:lnTo>
                  <a:lnTo>
                    <a:pt x="469" y="140"/>
                  </a:lnTo>
                  <a:lnTo>
                    <a:pt x="470" y="139"/>
                  </a:lnTo>
                  <a:lnTo>
                    <a:pt x="470" y="138"/>
                  </a:lnTo>
                  <a:lnTo>
                    <a:pt x="470" y="137"/>
                  </a:lnTo>
                  <a:lnTo>
                    <a:pt x="469" y="136"/>
                  </a:lnTo>
                  <a:lnTo>
                    <a:pt x="468" y="132"/>
                  </a:lnTo>
                  <a:lnTo>
                    <a:pt x="468" y="128"/>
                  </a:lnTo>
                  <a:lnTo>
                    <a:pt x="467" y="126"/>
                  </a:lnTo>
                  <a:lnTo>
                    <a:pt x="467" y="125"/>
                  </a:lnTo>
                  <a:lnTo>
                    <a:pt x="466" y="123"/>
                  </a:lnTo>
                  <a:lnTo>
                    <a:pt x="466" y="123"/>
                  </a:lnTo>
                  <a:lnTo>
                    <a:pt x="465" y="120"/>
                  </a:lnTo>
                  <a:lnTo>
                    <a:pt x="463" y="118"/>
                  </a:lnTo>
                  <a:lnTo>
                    <a:pt x="462" y="117"/>
                  </a:lnTo>
                  <a:lnTo>
                    <a:pt x="461" y="115"/>
                  </a:lnTo>
                  <a:lnTo>
                    <a:pt x="461" y="115"/>
                  </a:lnTo>
                  <a:lnTo>
                    <a:pt x="461" y="115"/>
                  </a:lnTo>
                  <a:lnTo>
                    <a:pt x="461" y="115"/>
                  </a:lnTo>
                  <a:lnTo>
                    <a:pt x="460" y="116"/>
                  </a:lnTo>
                  <a:lnTo>
                    <a:pt x="459" y="118"/>
                  </a:lnTo>
                  <a:lnTo>
                    <a:pt x="457" y="120"/>
                  </a:lnTo>
                  <a:lnTo>
                    <a:pt x="457" y="121"/>
                  </a:lnTo>
                  <a:lnTo>
                    <a:pt x="456" y="122"/>
                  </a:lnTo>
                  <a:lnTo>
                    <a:pt x="456" y="123"/>
                  </a:lnTo>
                  <a:lnTo>
                    <a:pt x="456" y="125"/>
                  </a:lnTo>
                  <a:lnTo>
                    <a:pt x="456" y="130"/>
                  </a:lnTo>
                  <a:lnTo>
                    <a:pt x="456" y="134"/>
                  </a:lnTo>
                  <a:lnTo>
                    <a:pt x="455" y="135"/>
                  </a:lnTo>
                  <a:lnTo>
                    <a:pt x="455" y="137"/>
                  </a:lnTo>
                  <a:lnTo>
                    <a:pt x="455" y="137"/>
                  </a:lnTo>
                  <a:lnTo>
                    <a:pt x="454" y="139"/>
                  </a:lnTo>
                  <a:lnTo>
                    <a:pt x="454" y="139"/>
                  </a:lnTo>
                  <a:lnTo>
                    <a:pt x="452" y="140"/>
                  </a:lnTo>
                  <a:lnTo>
                    <a:pt x="451" y="141"/>
                  </a:lnTo>
                  <a:lnTo>
                    <a:pt x="449" y="141"/>
                  </a:lnTo>
                  <a:lnTo>
                    <a:pt x="447" y="141"/>
                  </a:lnTo>
                  <a:lnTo>
                    <a:pt x="446" y="142"/>
                  </a:lnTo>
                  <a:lnTo>
                    <a:pt x="444" y="143"/>
                  </a:lnTo>
                  <a:lnTo>
                    <a:pt x="443" y="144"/>
                  </a:lnTo>
                  <a:lnTo>
                    <a:pt x="442" y="145"/>
                  </a:lnTo>
                  <a:lnTo>
                    <a:pt x="441" y="146"/>
                  </a:lnTo>
                  <a:lnTo>
                    <a:pt x="440" y="148"/>
                  </a:lnTo>
                  <a:lnTo>
                    <a:pt x="439" y="150"/>
                  </a:lnTo>
                  <a:lnTo>
                    <a:pt x="438" y="151"/>
                  </a:lnTo>
                  <a:lnTo>
                    <a:pt x="438" y="153"/>
                  </a:lnTo>
                  <a:lnTo>
                    <a:pt x="438" y="154"/>
                  </a:lnTo>
                  <a:lnTo>
                    <a:pt x="439" y="155"/>
                  </a:lnTo>
                  <a:lnTo>
                    <a:pt x="441" y="156"/>
                  </a:lnTo>
                  <a:lnTo>
                    <a:pt x="443" y="157"/>
                  </a:lnTo>
                  <a:lnTo>
                    <a:pt x="444" y="158"/>
                  </a:lnTo>
                  <a:lnTo>
                    <a:pt x="445" y="159"/>
                  </a:lnTo>
                  <a:lnTo>
                    <a:pt x="445" y="161"/>
                  </a:lnTo>
                  <a:lnTo>
                    <a:pt x="445" y="162"/>
                  </a:lnTo>
                  <a:lnTo>
                    <a:pt x="445" y="164"/>
                  </a:lnTo>
                  <a:lnTo>
                    <a:pt x="444" y="166"/>
                  </a:lnTo>
                  <a:lnTo>
                    <a:pt x="444" y="167"/>
                  </a:lnTo>
                  <a:lnTo>
                    <a:pt x="443" y="169"/>
                  </a:lnTo>
                  <a:lnTo>
                    <a:pt x="441" y="171"/>
                  </a:lnTo>
                  <a:lnTo>
                    <a:pt x="439" y="174"/>
                  </a:lnTo>
                  <a:lnTo>
                    <a:pt x="438" y="175"/>
                  </a:lnTo>
                  <a:lnTo>
                    <a:pt x="438" y="176"/>
                  </a:lnTo>
                  <a:lnTo>
                    <a:pt x="437" y="176"/>
                  </a:lnTo>
                  <a:lnTo>
                    <a:pt x="436" y="176"/>
                  </a:lnTo>
                  <a:lnTo>
                    <a:pt x="435" y="176"/>
                  </a:lnTo>
                  <a:lnTo>
                    <a:pt x="434" y="176"/>
                  </a:lnTo>
                  <a:lnTo>
                    <a:pt x="433" y="175"/>
                  </a:lnTo>
                  <a:lnTo>
                    <a:pt x="432" y="174"/>
                  </a:lnTo>
                  <a:lnTo>
                    <a:pt x="430" y="171"/>
                  </a:lnTo>
                  <a:lnTo>
                    <a:pt x="428" y="168"/>
                  </a:lnTo>
                  <a:lnTo>
                    <a:pt x="425" y="165"/>
                  </a:lnTo>
                  <a:lnTo>
                    <a:pt x="422" y="163"/>
                  </a:lnTo>
                  <a:lnTo>
                    <a:pt x="421" y="162"/>
                  </a:lnTo>
                  <a:lnTo>
                    <a:pt x="420" y="162"/>
                  </a:lnTo>
                  <a:lnTo>
                    <a:pt x="419" y="162"/>
                  </a:lnTo>
                  <a:lnTo>
                    <a:pt x="417" y="161"/>
                  </a:lnTo>
                  <a:lnTo>
                    <a:pt x="416" y="161"/>
                  </a:lnTo>
                  <a:lnTo>
                    <a:pt x="415" y="162"/>
                  </a:lnTo>
                  <a:lnTo>
                    <a:pt x="414" y="162"/>
                  </a:lnTo>
                  <a:lnTo>
                    <a:pt x="413" y="163"/>
                  </a:lnTo>
                  <a:lnTo>
                    <a:pt x="413" y="165"/>
                  </a:lnTo>
                  <a:lnTo>
                    <a:pt x="412" y="167"/>
                  </a:lnTo>
                  <a:lnTo>
                    <a:pt x="412" y="168"/>
                  </a:lnTo>
                  <a:lnTo>
                    <a:pt x="412" y="169"/>
                  </a:lnTo>
                  <a:lnTo>
                    <a:pt x="411" y="169"/>
                  </a:lnTo>
                  <a:lnTo>
                    <a:pt x="411" y="169"/>
                  </a:lnTo>
                  <a:lnTo>
                    <a:pt x="410" y="168"/>
                  </a:lnTo>
                  <a:lnTo>
                    <a:pt x="408" y="166"/>
                  </a:lnTo>
                  <a:lnTo>
                    <a:pt x="408" y="165"/>
                  </a:lnTo>
                  <a:lnTo>
                    <a:pt x="407" y="164"/>
                  </a:lnTo>
                  <a:lnTo>
                    <a:pt x="406" y="164"/>
                  </a:lnTo>
                  <a:lnTo>
                    <a:pt x="404" y="164"/>
                  </a:lnTo>
                  <a:lnTo>
                    <a:pt x="400" y="164"/>
                  </a:lnTo>
                  <a:lnTo>
                    <a:pt x="396" y="165"/>
                  </a:lnTo>
                  <a:lnTo>
                    <a:pt x="393" y="166"/>
                  </a:lnTo>
                  <a:lnTo>
                    <a:pt x="392" y="166"/>
                  </a:lnTo>
                  <a:lnTo>
                    <a:pt x="390" y="167"/>
                  </a:lnTo>
                  <a:lnTo>
                    <a:pt x="389" y="168"/>
                  </a:lnTo>
                  <a:lnTo>
                    <a:pt x="388" y="169"/>
                  </a:lnTo>
                  <a:lnTo>
                    <a:pt x="387" y="170"/>
                  </a:lnTo>
                  <a:lnTo>
                    <a:pt x="386" y="171"/>
                  </a:lnTo>
                  <a:lnTo>
                    <a:pt x="386" y="173"/>
                  </a:lnTo>
                  <a:lnTo>
                    <a:pt x="384" y="178"/>
                  </a:lnTo>
                  <a:lnTo>
                    <a:pt x="383" y="184"/>
                  </a:lnTo>
                  <a:lnTo>
                    <a:pt x="382" y="187"/>
                  </a:lnTo>
                  <a:lnTo>
                    <a:pt x="382" y="190"/>
                  </a:lnTo>
                  <a:lnTo>
                    <a:pt x="382" y="192"/>
                  </a:lnTo>
                  <a:lnTo>
                    <a:pt x="382" y="195"/>
                  </a:lnTo>
                  <a:lnTo>
                    <a:pt x="383" y="196"/>
                  </a:lnTo>
                  <a:lnTo>
                    <a:pt x="383" y="198"/>
                  </a:lnTo>
                  <a:lnTo>
                    <a:pt x="385" y="200"/>
                  </a:lnTo>
                  <a:lnTo>
                    <a:pt x="386" y="201"/>
                  </a:lnTo>
                  <a:lnTo>
                    <a:pt x="389" y="204"/>
                  </a:lnTo>
                  <a:lnTo>
                    <a:pt x="391" y="206"/>
                  </a:lnTo>
                  <a:lnTo>
                    <a:pt x="392" y="208"/>
                  </a:lnTo>
                  <a:lnTo>
                    <a:pt x="392" y="209"/>
                  </a:lnTo>
                  <a:lnTo>
                    <a:pt x="392" y="211"/>
                  </a:lnTo>
                  <a:lnTo>
                    <a:pt x="392" y="213"/>
                  </a:lnTo>
                  <a:lnTo>
                    <a:pt x="392" y="215"/>
                  </a:lnTo>
                  <a:lnTo>
                    <a:pt x="391" y="216"/>
                  </a:lnTo>
                  <a:lnTo>
                    <a:pt x="391" y="218"/>
                  </a:lnTo>
                  <a:lnTo>
                    <a:pt x="390" y="219"/>
                  </a:lnTo>
                  <a:lnTo>
                    <a:pt x="388" y="222"/>
                  </a:lnTo>
                  <a:lnTo>
                    <a:pt x="385" y="224"/>
                  </a:lnTo>
                  <a:lnTo>
                    <a:pt x="383" y="227"/>
                  </a:lnTo>
                  <a:lnTo>
                    <a:pt x="382" y="228"/>
                  </a:lnTo>
                  <a:lnTo>
                    <a:pt x="381" y="228"/>
                  </a:lnTo>
                  <a:lnTo>
                    <a:pt x="381" y="228"/>
                  </a:lnTo>
                  <a:lnTo>
                    <a:pt x="380" y="228"/>
                  </a:lnTo>
                  <a:lnTo>
                    <a:pt x="378" y="227"/>
                  </a:lnTo>
                  <a:lnTo>
                    <a:pt x="378" y="226"/>
                  </a:lnTo>
                  <a:lnTo>
                    <a:pt x="376" y="226"/>
                  </a:lnTo>
                  <a:lnTo>
                    <a:pt x="375" y="226"/>
                  </a:lnTo>
                  <a:lnTo>
                    <a:pt x="374" y="227"/>
                  </a:lnTo>
                  <a:lnTo>
                    <a:pt x="370" y="228"/>
                  </a:lnTo>
                  <a:lnTo>
                    <a:pt x="367" y="229"/>
                  </a:lnTo>
                  <a:lnTo>
                    <a:pt x="365" y="230"/>
                  </a:lnTo>
                  <a:lnTo>
                    <a:pt x="362" y="231"/>
                  </a:lnTo>
                  <a:lnTo>
                    <a:pt x="360" y="232"/>
                  </a:lnTo>
                  <a:lnTo>
                    <a:pt x="359" y="232"/>
                  </a:lnTo>
                  <a:lnTo>
                    <a:pt x="358" y="232"/>
                  </a:lnTo>
                  <a:lnTo>
                    <a:pt x="356" y="230"/>
                  </a:lnTo>
                  <a:lnTo>
                    <a:pt x="354" y="229"/>
                  </a:lnTo>
                  <a:lnTo>
                    <a:pt x="353" y="228"/>
                  </a:lnTo>
                  <a:lnTo>
                    <a:pt x="350" y="227"/>
                  </a:lnTo>
                  <a:lnTo>
                    <a:pt x="348" y="227"/>
                  </a:lnTo>
                  <a:lnTo>
                    <a:pt x="346" y="226"/>
                  </a:lnTo>
                  <a:lnTo>
                    <a:pt x="344" y="225"/>
                  </a:lnTo>
                  <a:lnTo>
                    <a:pt x="341" y="224"/>
                  </a:lnTo>
                  <a:lnTo>
                    <a:pt x="338" y="222"/>
                  </a:lnTo>
                  <a:lnTo>
                    <a:pt x="337" y="222"/>
                  </a:lnTo>
                  <a:lnTo>
                    <a:pt x="335" y="221"/>
                  </a:lnTo>
                  <a:lnTo>
                    <a:pt x="335" y="221"/>
                  </a:lnTo>
                  <a:lnTo>
                    <a:pt x="334" y="221"/>
                  </a:lnTo>
                  <a:lnTo>
                    <a:pt x="334" y="222"/>
                  </a:lnTo>
                  <a:lnTo>
                    <a:pt x="334" y="223"/>
                  </a:lnTo>
                  <a:lnTo>
                    <a:pt x="334" y="224"/>
                  </a:lnTo>
                  <a:lnTo>
                    <a:pt x="335" y="225"/>
                  </a:lnTo>
                  <a:lnTo>
                    <a:pt x="335" y="226"/>
                  </a:lnTo>
                  <a:lnTo>
                    <a:pt x="336" y="227"/>
                  </a:lnTo>
                  <a:lnTo>
                    <a:pt x="336" y="228"/>
                  </a:lnTo>
                  <a:lnTo>
                    <a:pt x="336" y="228"/>
                  </a:lnTo>
                  <a:lnTo>
                    <a:pt x="335" y="229"/>
                  </a:lnTo>
                  <a:lnTo>
                    <a:pt x="335" y="230"/>
                  </a:lnTo>
                  <a:lnTo>
                    <a:pt x="334" y="231"/>
                  </a:lnTo>
                  <a:lnTo>
                    <a:pt x="334" y="231"/>
                  </a:lnTo>
                  <a:lnTo>
                    <a:pt x="333" y="232"/>
                  </a:lnTo>
                  <a:lnTo>
                    <a:pt x="332" y="233"/>
                  </a:lnTo>
                  <a:lnTo>
                    <a:pt x="332" y="233"/>
                  </a:lnTo>
                  <a:lnTo>
                    <a:pt x="332" y="235"/>
                  </a:lnTo>
                  <a:lnTo>
                    <a:pt x="331" y="238"/>
                  </a:lnTo>
                  <a:lnTo>
                    <a:pt x="330" y="241"/>
                  </a:lnTo>
                  <a:lnTo>
                    <a:pt x="327" y="245"/>
                  </a:lnTo>
                  <a:lnTo>
                    <a:pt x="325" y="248"/>
                  </a:lnTo>
                  <a:lnTo>
                    <a:pt x="323" y="250"/>
                  </a:lnTo>
                  <a:lnTo>
                    <a:pt x="322" y="251"/>
                  </a:lnTo>
                  <a:lnTo>
                    <a:pt x="321" y="252"/>
                  </a:lnTo>
                  <a:lnTo>
                    <a:pt x="319" y="253"/>
                  </a:lnTo>
                  <a:lnTo>
                    <a:pt x="318" y="254"/>
                  </a:lnTo>
                  <a:lnTo>
                    <a:pt x="316" y="254"/>
                  </a:lnTo>
                  <a:lnTo>
                    <a:pt x="314" y="253"/>
                  </a:lnTo>
                  <a:lnTo>
                    <a:pt x="313" y="253"/>
                  </a:lnTo>
                  <a:lnTo>
                    <a:pt x="312" y="252"/>
                  </a:lnTo>
                  <a:lnTo>
                    <a:pt x="311" y="251"/>
                  </a:lnTo>
                  <a:lnTo>
                    <a:pt x="310" y="250"/>
                  </a:lnTo>
                  <a:lnTo>
                    <a:pt x="310" y="249"/>
                  </a:lnTo>
                  <a:lnTo>
                    <a:pt x="309" y="247"/>
                  </a:lnTo>
                  <a:lnTo>
                    <a:pt x="309" y="246"/>
                  </a:lnTo>
                  <a:lnTo>
                    <a:pt x="310" y="245"/>
                  </a:lnTo>
                  <a:lnTo>
                    <a:pt x="310" y="244"/>
                  </a:lnTo>
                  <a:lnTo>
                    <a:pt x="311" y="242"/>
                  </a:lnTo>
                  <a:lnTo>
                    <a:pt x="312" y="241"/>
                  </a:lnTo>
                  <a:lnTo>
                    <a:pt x="316" y="238"/>
                  </a:lnTo>
                  <a:lnTo>
                    <a:pt x="320" y="235"/>
                  </a:lnTo>
                  <a:lnTo>
                    <a:pt x="321" y="235"/>
                  </a:lnTo>
                  <a:lnTo>
                    <a:pt x="321" y="234"/>
                  </a:lnTo>
                  <a:lnTo>
                    <a:pt x="321" y="233"/>
                  </a:lnTo>
                  <a:lnTo>
                    <a:pt x="321" y="233"/>
                  </a:lnTo>
                  <a:lnTo>
                    <a:pt x="320" y="230"/>
                  </a:lnTo>
                  <a:lnTo>
                    <a:pt x="318" y="226"/>
                  </a:lnTo>
                  <a:lnTo>
                    <a:pt x="316" y="223"/>
                  </a:lnTo>
                  <a:lnTo>
                    <a:pt x="314" y="218"/>
                  </a:lnTo>
                  <a:lnTo>
                    <a:pt x="313" y="217"/>
                  </a:lnTo>
                  <a:lnTo>
                    <a:pt x="312" y="215"/>
                  </a:lnTo>
                  <a:lnTo>
                    <a:pt x="310" y="213"/>
                  </a:lnTo>
                  <a:lnTo>
                    <a:pt x="308" y="212"/>
                  </a:lnTo>
                  <a:lnTo>
                    <a:pt x="307" y="212"/>
                  </a:lnTo>
                  <a:lnTo>
                    <a:pt x="306" y="212"/>
                  </a:lnTo>
                  <a:lnTo>
                    <a:pt x="305" y="212"/>
                  </a:lnTo>
                  <a:lnTo>
                    <a:pt x="303" y="213"/>
                  </a:lnTo>
                  <a:lnTo>
                    <a:pt x="301" y="213"/>
                  </a:lnTo>
                  <a:lnTo>
                    <a:pt x="298" y="213"/>
                  </a:lnTo>
                  <a:lnTo>
                    <a:pt x="297" y="213"/>
                  </a:lnTo>
                  <a:lnTo>
                    <a:pt x="295" y="212"/>
                  </a:lnTo>
                  <a:lnTo>
                    <a:pt x="294" y="212"/>
                  </a:lnTo>
                  <a:lnTo>
                    <a:pt x="293" y="212"/>
                  </a:lnTo>
                  <a:lnTo>
                    <a:pt x="292" y="212"/>
                  </a:lnTo>
                  <a:lnTo>
                    <a:pt x="292" y="212"/>
                  </a:lnTo>
                  <a:lnTo>
                    <a:pt x="291" y="212"/>
                  </a:lnTo>
                  <a:lnTo>
                    <a:pt x="291" y="213"/>
                  </a:lnTo>
                  <a:lnTo>
                    <a:pt x="291" y="213"/>
                  </a:lnTo>
                  <a:lnTo>
                    <a:pt x="291" y="215"/>
                  </a:lnTo>
                  <a:lnTo>
                    <a:pt x="291" y="218"/>
                  </a:lnTo>
                  <a:lnTo>
                    <a:pt x="290" y="221"/>
                  </a:lnTo>
                  <a:lnTo>
                    <a:pt x="290" y="222"/>
                  </a:lnTo>
                  <a:lnTo>
                    <a:pt x="290" y="223"/>
                  </a:lnTo>
                  <a:lnTo>
                    <a:pt x="289" y="224"/>
                  </a:lnTo>
                  <a:lnTo>
                    <a:pt x="288" y="225"/>
                  </a:lnTo>
                  <a:lnTo>
                    <a:pt x="287" y="225"/>
                  </a:lnTo>
                  <a:lnTo>
                    <a:pt x="285" y="226"/>
                  </a:lnTo>
                  <a:lnTo>
                    <a:pt x="284" y="226"/>
                  </a:lnTo>
                  <a:lnTo>
                    <a:pt x="282" y="226"/>
                  </a:lnTo>
                  <a:lnTo>
                    <a:pt x="280" y="225"/>
                  </a:lnTo>
                  <a:lnTo>
                    <a:pt x="279" y="224"/>
                  </a:lnTo>
                  <a:lnTo>
                    <a:pt x="278" y="223"/>
                  </a:lnTo>
                  <a:lnTo>
                    <a:pt x="277" y="222"/>
                  </a:lnTo>
                  <a:lnTo>
                    <a:pt x="276" y="221"/>
                  </a:lnTo>
                  <a:lnTo>
                    <a:pt x="276" y="220"/>
                  </a:lnTo>
                  <a:lnTo>
                    <a:pt x="276" y="218"/>
                  </a:lnTo>
                  <a:lnTo>
                    <a:pt x="276" y="217"/>
                  </a:lnTo>
                  <a:lnTo>
                    <a:pt x="277" y="214"/>
                  </a:lnTo>
                  <a:lnTo>
                    <a:pt x="278" y="212"/>
                  </a:lnTo>
                  <a:lnTo>
                    <a:pt x="279" y="210"/>
                  </a:lnTo>
                  <a:lnTo>
                    <a:pt x="280" y="208"/>
                  </a:lnTo>
                  <a:lnTo>
                    <a:pt x="280" y="204"/>
                  </a:lnTo>
                  <a:lnTo>
                    <a:pt x="280" y="201"/>
                  </a:lnTo>
                  <a:lnTo>
                    <a:pt x="280" y="197"/>
                  </a:lnTo>
                  <a:lnTo>
                    <a:pt x="280" y="194"/>
                  </a:lnTo>
                  <a:lnTo>
                    <a:pt x="280" y="192"/>
                  </a:lnTo>
                  <a:lnTo>
                    <a:pt x="279" y="189"/>
                  </a:lnTo>
                  <a:lnTo>
                    <a:pt x="278" y="186"/>
                  </a:lnTo>
                  <a:lnTo>
                    <a:pt x="277" y="183"/>
                  </a:lnTo>
                  <a:lnTo>
                    <a:pt x="276" y="181"/>
                  </a:lnTo>
                  <a:lnTo>
                    <a:pt x="275" y="179"/>
                  </a:lnTo>
                  <a:lnTo>
                    <a:pt x="274" y="178"/>
                  </a:lnTo>
                  <a:lnTo>
                    <a:pt x="272" y="176"/>
                  </a:lnTo>
                  <a:lnTo>
                    <a:pt x="269" y="175"/>
                  </a:lnTo>
                  <a:lnTo>
                    <a:pt x="266" y="173"/>
                  </a:lnTo>
                  <a:lnTo>
                    <a:pt x="266" y="173"/>
                  </a:lnTo>
                  <a:lnTo>
                    <a:pt x="265" y="172"/>
                  </a:lnTo>
                  <a:lnTo>
                    <a:pt x="265" y="171"/>
                  </a:lnTo>
                  <a:lnTo>
                    <a:pt x="265" y="169"/>
                  </a:lnTo>
                  <a:lnTo>
                    <a:pt x="264" y="167"/>
                  </a:lnTo>
                  <a:lnTo>
                    <a:pt x="264" y="166"/>
                  </a:lnTo>
                  <a:lnTo>
                    <a:pt x="264" y="166"/>
                  </a:lnTo>
                  <a:lnTo>
                    <a:pt x="263" y="165"/>
                  </a:lnTo>
                  <a:lnTo>
                    <a:pt x="262" y="165"/>
                  </a:lnTo>
                  <a:lnTo>
                    <a:pt x="262" y="166"/>
                  </a:lnTo>
                  <a:lnTo>
                    <a:pt x="261" y="166"/>
                  </a:lnTo>
                  <a:lnTo>
                    <a:pt x="259" y="167"/>
                  </a:lnTo>
                  <a:lnTo>
                    <a:pt x="259" y="168"/>
                  </a:lnTo>
                  <a:lnTo>
                    <a:pt x="258" y="169"/>
                  </a:lnTo>
                  <a:lnTo>
                    <a:pt x="258" y="170"/>
                  </a:lnTo>
                  <a:lnTo>
                    <a:pt x="258" y="172"/>
                  </a:lnTo>
                  <a:lnTo>
                    <a:pt x="258" y="174"/>
                  </a:lnTo>
                  <a:lnTo>
                    <a:pt x="257" y="175"/>
                  </a:lnTo>
                  <a:lnTo>
                    <a:pt x="257" y="176"/>
                  </a:lnTo>
                  <a:lnTo>
                    <a:pt x="257" y="176"/>
                  </a:lnTo>
                  <a:lnTo>
                    <a:pt x="255" y="177"/>
                  </a:lnTo>
                  <a:lnTo>
                    <a:pt x="252" y="178"/>
                  </a:lnTo>
                  <a:lnTo>
                    <a:pt x="250" y="180"/>
                  </a:lnTo>
                  <a:lnTo>
                    <a:pt x="248" y="180"/>
                  </a:lnTo>
                  <a:lnTo>
                    <a:pt x="248" y="181"/>
                  </a:lnTo>
                  <a:lnTo>
                    <a:pt x="247" y="181"/>
                  </a:lnTo>
                  <a:lnTo>
                    <a:pt x="247" y="182"/>
                  </a:lnTo>
                  <a:lnTo>
                    <a:pt x="247" y="183"/>
                  </a:lnTo>
                  <a:lnTo>
                    <a:pt x="247" y="188"/>
                  </a:lnTo>
                  <a:lnTo>
                    <a:pt x="247" y="192"/>
                  </a:lnTo>
                  <a:lnTo>
                    <a:pt x="247" y="195"/>
                  </a:lnTo>
                  <a:lnTo>
                    <a:pt x="246" y="198"/>
                  </a:lnTo>
                  <a:lnTo>
                    <a:pt x="246" y="201"/>
                  </a:lnTo>
                  <a:lnTo>
                    <a:pt x="246" y="203"/>
                  </a:lnTo>
                  <a:lnTo>
                    <a:pt x="245" y="204"/>
                  </a:lnTo>
                  <a:lnTo>
                    <a:pt x="244" y="204"/>
                  </a:lnTo>
                  <a:lnTo>
                    <a:pt x="243" y="205"/>
                  </a:lnTo>
                  <a:lnTo>
                    <a:pt x="242" y="205"/>
                  </a:lnTo>
                  <a:lnTo>
                    <a:pt x="241" y="205"/>
                  </a:lnTo>
                  <a:lnTo>
                    <a:pt x="240" y="205"/>
                  </a:lnTo>
                  <a:lnTo>
                    <a:pt x="239" y="205"/>
                  </a:lnTo>
                  <a:lnTo>
                    <a:pt x="238" y="204"/>
                  </a:lnTo>
                  <a:lnTo>
                    <a:pt x="235" y="203"/>
                  </a:lnTo>
                  <a:lnTo>
                    <a:pt x="232" y="201"/>
                  </a:lnTo>
                  <a:lnTo>
                    <a:pt x="229" y="198"/>
                  </a:lnTo>
                  <a:lnTo>
                    <a:pt x="226" y="196"/>
                  </a:lnTo>
                  <a:lnTo>
                    <a:pt x="221" y="191"/>
                  </a:lnTo>
                  <a:lnTo>
                    <a:pt x="218" y="188"/>
                  </a:lnTo>
                  <a:lnTo>
                    <a:pt x="216" y="188"/>
                  </a:lnTo>
                  <a:lnTo>
                    <a:pt x="214" y="188"/>
                  </a:lnTo>
                  <a:lnTo>
                    <a:pt x="211" y="187"/>
                  </a:lnTo>
                  <a:lnTo>
                    <a:pt x="209" y="186"/>
                  </a:lnTo>
                  <a:lnTo>
                    <a:pt x="208" y="184"/>
                  </a:lnTo>
                  <a:lnTo>
                    <a:pt x="207" y="184"/>
                  </a:lnTo>
                  <a:lnTo>
                    <a:pt x="205" y="184"/>
                  </a:lnTo>
                  <a:lnTo>
                    <a:pt x="203" y="184"/>
                  </a:lnTo>
                  <a:lnTo>
                    <a:pt x="202" y="184"/>
                  </a:lnTo>
                  <a:lnTo>
                    <a:pt x="200" y="183"/>
                  </a:lnTo>
                  <a:lnTo>
                    <a:pt x="199" y="183"/>
                  </a:lnTo>
                  <a:lnTo>
                    <a:pt x="198" y="182"/>
                  </a:lnTo>
                  <a:lnTo>
                    <a:pt x="196" y="181"/>
                  </a:lnTo>
                  <a:lnTo>
                    <a:pt x="196" y="180"/>
                  </a:lnTo>
                  <a:lnTo>
                    <a:pt x="195" y="178"/>
                  </a:lnTo>
                  <a:lnTo>
                    <a:pt x="194" y="176"/>
                  </a:lnTo>
                  <a:lnTo>
                    <a:pt x="194" y="173"/>
                  </a:lnTo>
                  <a:lnTo>
                    <a:pt x="192" y="170"/>
                  </a:lnTo>
                  <a:lnTo>
                    <a:pt x="191" y="166"/>
                  </a:lnTo>
                  <a:lnTo>
                    <a:pt x="188" y="163"/>
                  </a:lnTo>
                  <a:lnTo>
                    <a:pt x="186" y="161"/>
                  </a:lnTo>
                  <a:lnTo>
                    <a:pt x="184" y="160"/>
                  </a:lnTo>
                  <a:lnTo>
                    <a:pt x="182" y="159"/>
                  </a:lnTo>
                  <a:lnTo>
                    <a:pt x="180" y="158"/>
                  </a:lnTo>
                  <a:lnTo>
                    <a:pt x="176" y="157"/>
                  </a:lnTo>
                  <a:lnTo>
                    <a:pt x="174" y="157"/>
                  </a:lnTo>
                  <a:lnTo>
                    <a:pt x="173" y="157"/>
                  </a:lnTo>
                  <a:lnTo>
                    <a:pt x="172" y="157"/>
                  </a:lnTo>
                  <a:lnTo>
                    <a:pt x="170" y="157"/>
                  </a:lnTo>
                  <a:lnTo>
                    <a:pt x="170" y="156"/>
                  </a:lnTo>
                  <a:lnTo>
                    <a:pt x="169" y="155"/>
                  </a:lnTo>
                  <a:lnTo>
                    <a:pt x="168" y="152"/>
                  </a:lnTo>
                  <a:lnTo>
                    <a:pt x="167" y="151"/>
                  </a:lnTo>
                  <a:lnTo>
                    <a:pt x="166" y="150"/>
                  </a:lnTo>
                  <a:lnTo>
                    <a:pt x="165" y="149"/>
                  </a:lnTo>
                  <a:lnTo>
                    <a:pt x="163" y="148"/>
                  </a:lnTo>
                  <a:lnTo>
                    <a:pt x="160" y="147"/>
                  </a:lnTo>
                  <a:lnTo>
                    <a:pt x="157" y="145"/>
                  </a:lnTo>
                  <a:lnTo>
                    <a:pt x="156" y="144"/>
                  </a:lnTo>
                  <a:lnTo>
                    <a:pt x="155" y="142"/>
                  </a:lnTo>
                  <a:lnTo>
                    <a:pt x="154" y="141"/>
                  </a:lnTo>
                  <a:lnTo>
                    <a:pt x="154" y="139"/>
                  </a:lnTo>
                  <a:lnTo>
                    <a:pt x="154" y="136"/>
                  </a:lnTo>
                  <a:lnTo>
                    <a:pt x="154" y="134"/>
                  </a:lnTo>
                  <a:lnTo>
                    <a:pt x="154" y="132"/>
                  </a:lnTo>
                  <a:lnTo>
                    <a:pt x="154" y="130"/>
                  </a:lnTo>
                  <a:lnTo>
                    <a:pt x="154" y="127"/>
                  </a:lnTo>
                  <a:lnTo>
                    <a:pt x="154" y="125"/>
                  </a:lnTo>
                  <a:lnTo>
                    <a:pt x="154" y="123"/>
                  </a:lnTo>
                  <a:lnTo>
                    <a:pt x="153" y="121"/>
                  </a:lnTo>
                  <a:lnTo>
                    <a:pt x="152" y="118"/>
                  </a:lnTo>
                  <a:lnTo>
                    <a:pt x="150" y="115"/>
                  </a:lnTo>
                  <a:lnTo>
                    <a:pt x="150" y="111"/>
                  </a:lnTo>
                  <a:lnTo>
                    <a:pt x="150" y="108"/>
                  </a:lnTo>
                  <a:lnTo>
                    <a:pt x="150" y="105"/>
                  </a:lnTo>
                  <a:lnTo>
                    <a:pt x="149" y="103"/>
                  </a:lnTo>
                  <a:lnTo>
                    <a:pt x="147" y="100"/>
                  </a:lnTo>
                  <a:lnTo>
                    <a:pt x="145" y="98"/>
                  </a:lnTo>
                  <a:lnTo>
                    <a:pt x="144" y="96"/>
                  </a:lnTo>
                  <a:lnTo>
                    <a:pt x="143" y="94"/>
                  </a:lnTo>
                  <a:lnTo>
                    <a:pt x="143" y="92"/>
                  </a:lnTo>
                  <a:lnTo>
                    <a:pt x="142" y="90"/>
                  </a:lnTo>
                  <a:lnTo>
                    <a:pt x="142" y="88"/>
                  </a:lnTo>
                  <a:lnTo>
                    <a:pt x="142" y="87"/>
                  </a:lnTo>
                  <a:lnTo>
                    <a:pt x="143" y="86"/>
                  </a:lnTo>
                  <a:lnTo>
                    <a:pt x="144" y="85"/>
                  </a:lnTo>
                  <a:lnTo>
                    <a:pt x="145" y="84"/>
                  </a:lnTo>
                  <a:lnTo>
                    <a:pt x="146" y="83"/>
                  </a:lnTo>
                  <a:lnTo>
                    <a:pt x="147" y="82"/>
                  </a:lnTo>
                  <a:lnTo>
                    <a:pt x="147" y="81"/>
                  </a:lnTo>
                  <a:lnTo>
                    <a:pt x="146" y="80"/>
                  </a:lnTo>
                  <a:lnTo>
                    <a:pt x="145" y="77"/>
                  </a:lnTo>
                  <a:lnTo>
                    <a:pt x="143" y="75"/>
                  </a:lnTo>
                  <a:lnTo>
                    <a:pt x="141" y="73"/>
                  </a:lnTo>
                  <a:lnTo>
                    <a:pt x="137" y="68"/>
                  </a:lnTo>
                  <a:lnTo>
                    <a:pt x="134" y="65"/>
                  </a:lnTo>
                  <a:lnTo>
                    <a:pt x="133" y="63"/>
                  </a:lnTo>
                  <a:lnTo>
                    <a:pt x="133" y="61"/>
                  </a:lnTo>
                  <a:lnTo>
                    <a:pt x="132" y="60"/>
                  </a:lnTo>
                  <a:lnTo>
                    <a:pt x="130" y="58"/>
                  </a:lnTo>
                  <a:lnTo>
                    <a:pt x="130" y="57"/>
                  </a:lnTo>
                  <a:lnTo>
                    <a:pt x="130" y="55"/>
                  </a:lnTo>
                  <a:lnTo>
                    <a:pt x="130" y="53"/>
                  </a:lnTo>
                  <a:lnTo>
                    <a:pt x="130" y="51"/>
                  </a:lnTo>
                  <a:lnTo>
                    <a:pt x="130" y="45"/>
                  </a:lnTo>
                  <a:lnTo>
                    <a:pt x="130" y="38"/>
                  </a:lnTo>
                  <a:lnTo>
                    <a:pt x="130" y="35"/>
                  </a:lnTo>
                  <a:lnTo>
                    <a:pt x="130" y="32"/>
                  </a:lnTo>
                  <a:lnTo>
                    <a:pt x="130" y="29"/>
                  </a:lnTo>
                  <a:lnTo>
                    <a:pt x="129" y="26"/>
                  </a:lnTo>
                  <a:lnTo>
                    <a:pt x="128" y="24"/>
                  </a:lnTo>
                  <a:lnTo>
                    <a:pt x="127" y="23"/>
                  </a:lnTo>
                  <a:lnTo>
                    <a:pt x="126" y="22"/>
                  </a:lnTo>
                  <a:lnTo>
                    <a:pt x="125" y="22"/>
                  </a:lnTo>
                  <a:lnTo>
                    <a:pt x="124" y="22"/>
                  </a:lnTo>
                  <a:lnTo>
                    <a:pt x="123" y="22"/>
                  </a:lnTo>
                  <a:lnTo>
                    <a:pt x="119" y="22"/>
                  </a:lnTo>
                  <a:lnTo>
                    <a:pt x="115" y="23"/>
                  </a:lnTo>
                  <a:lnTo>
                    <a:pt x="112" y="22"/>
                  </a:lnTo>
                  <a:lnTo>
                    <a:pt x="110" y="22"/>
                  </a:lnTo>
                  <a:lnTo>
                    <a:pt x="108" y="22"/>
                  </a:lnTo>
                  <a:lnTo>
                    <a:pt x="106" y="21"/>
                  </a:lnTo>
                  <a:lnTo>
                    <a:pt x="105" y="20"/>
                  </a:lnTo>
                  <a:lnTo>
                    <a:pt x="104" y="20"/>
                  </a:lnTo>
                  <a:lnTo>
                    <a:pt x="101" y="18"/>
                  </a:lnTo>
                  <a:lnTo>
                    <a:pt x="97" y="17"/>
                  </a:lnTo>
                  <a:lnTo>
                    <a:pt x="93" y="16"/>
                  </a:lnTo>
                  <a:lnTo>
                    <a:pt x="90" y="15"/>
                  </a:lnTo>
                  <a:lnTo>
                    <a:pt x="89" y="14"/>
                  </a:lnTo>
                  <a:lnTo>
                    <a:pt x="88" y="13"/>
                  </a:lnTo>
                  <a:lnTo>
                    <a:pt x="87" y="12"/>
                  </a:lnTo>
                  <a:lnTo>
                    <a:pt x="86" y="10"/>
                  </a:lnTo>
                  <a:lnTo>
                    <a:pt x="85" y="6"/>
                  </a:lnTo>
                  <a:lnTo>
                    <a:pt x="82" y="2"/>
                  </a:lnTo>
                  <a:lnTo>
                    <a:pt x="81" y="1"/>
                  </a:lnTo>
                  <a:lnTo>
                    <a:pt x="80" y="0"/>
                  </a:lnTo>
                  <a:lnTo>
                    <a:pt x="78" y="0"/>
                  </a:lnTo>
                  <a:lnTo>
                    <a:pt x="74" y="0"/>
                  </a:lnTo>
                  <a:lnTo>
                    <a:pt x="72" y="0"/>
                  </a:lnTo>
                  <a:lnTo>
                    <a:pt x="71" y="1"/>
                  </a:lnTo>
                  <a:lnTo>
                    <a:pt x="70" y="1"/>
                  </a:lnTo>
                  <a:lnTo>
                    <a:pt x="69" y="2"/>
                  </a:lnTo>
                  <a:lnTo>
                    <a:pt x="68" y="2"/>
                  </a:lnTo>
                  <a:lnTo>
                    <a:pt x="67" y="3"/>
                  </a:lnTo>
                  <a:lnTo>
                    <a:pt x="66" y="3"/>
                  </a:lnTo>
                  <a:lnTo>
                    <a:pt x="65" y="3"/>
                  </a:lnTo>
                  <a:lnTo>
                    <a:pt x="64" y="3"/>
                  </a:lnTo>
                  <a:lnTo>
                    <a:pt x="62" y="4"/>
                  </a:lnTo>
                  <a:lnTo>
                    <a:pt x="61" y="4"/>
                  </a:lnTo>
                  <a:lnTo>
                    <a:pt x="59" y="5"/>
                  </a:lnTo>
                  <a:lnTo>
                    <a:pt x="58" y="6"/>
                  </a:lnTo>
                  <a:lnTo>
                    <a:pt x="57" y="7"/>
                  </a:lnTo>
                  <a:lnTo>
                    <a:pt x="56" y="9"/>
                  </a:lnTo>
                  <a:lnTo>
                    <a:pt x="55" y="10"/>
                  </a:lnTo>
                  <a:lnTo>
                    <a:pt x="55" y="12"/>
                  </a:lnTo>
                  <a:lnTo>
                    <a:pt x="55" y="14"/>
                  </a:lnTo>
                  <a:lnTo>
                    <a:pt x="55" y="17"/>
                  </a:lnTo>
                  <a:lnTo>
                    <a:pt x="55" y="20"/>
                  </a:lnTo>
                  <a:lnTo>
                    <a:pt x="56" y="22"/>
                  </a:lnTo>
                  <a:lnTo>
                    <a:pt x="56" y="25"/>
                  </a:lnTo>
                  <a:lnTo>
                    <a:pt x="55" y="26"/>
                  </a:lnTo>
                  <a:lnTo>
                    <a:pt x="55" y="26"/>
                  </a:lnTo>
                  <a:lnTo>
                    <a:pt x="55" y="27"/>
                  </a:lnTo>
                  <a:lnTo>
                    <a:pt x="54" y="27"/>
                  </a:lnTo>
                  <a:lnTo>
                    <a:pt x="53" y="26"/>
                  </a:lnTo>
                  <a:lnTo>
                    <a:pt x="52" y="26"/>
                  </a:lnTo>
                  <a:lnTo>
                    <a:pt x="51" y="26"/>
                  </a:lnTo>
                  <a:lnTo>
                    <a:pt x="50" y="26"/>
                  </a:lnTo>
                  <a:lnTo>
                    <a:pt x="49" y="27"/>
                  </a:lnTo>
                  <a:lnTo>
                    <a:pt x="49" y="28"/>
                  </a:lnTo>
                  <a:lnTo>
                    <a:pt x="47" y="29"/>
                  </a:lnTo>
                  <a:lnTo>
                    <a:pt x="47" y="31"/>
                  </a:lnTo>
                  <a:lnTo>
                    <a:pt x="46" y="33"/>
                  </a:lnTo>
                  <a:lnTo>
                    <a:pt x="45" y="34"/>
                  </a:lnTo>
                  <a:lnTo>
                    <a:pt x="44" y="35"/>
                  </a:lnTo>
                  <a:lnTo>
                    <a:pt x="43" y="36"/>
                  </a:lnTo>
                  <a:lnTo>
                    <a:pt x="40" y="36"/>
                  </a:lnTo>
                  <a:lnTo>
                    <a:pt x="37" y="37"/>
                  </a:lnTo>
                  <a:lnTo>
                    <a:pt x="33" y="38"/>
                  </a:lnTo>
                  <a:lnTo>
                    <a:pt x="30" y="38"/>
                  </a:lnTo>
                  <a:lnTo>
                    <a:pt x="26" y="39"/>
                  </a:lnTo>
                  <a:lnTo>
                    <a:pt x="23" y="40"/>
                  </a:lnTo>
                  <a:lnTo>
                    <a:pt x="21" y="40"/>
                  </a:lnTo>
                  <a:lnTo>
                    <a:pt x="20" y="41"/>
                  </a:lnTo>
                  <a:lnTo>
                    <a:pt x="19" y="42"/>
                  </a:lnTo>
                  <a:lnTo>
                    <a:pt x="18" y="43"/>
                  </a:lnTo>
                  <a:lnTo>
                    <a:pt x="17" y="44"/>
                  </a:lnTo>
                  <a:lnTo>
                    <a:pt x="17" y="45"/>
                  </a:lnTo>
                  <a:lnTo>
                    <a:pt x="17" y="46"/>
                  </a:lnTo>
                  <a:lnTo>
                    <a:pt x="17" y="47"/>
                  </a:lnTo>
                  <a:lnTo>
                    <a:pt x="18" y="50"/>
                  </a:lnTo>
                  <a:lnTo>
                    <a:pt x="19" y="52"/>
                  </a:lnTo>
                  <a:lnTo>
                    <a:pt x="20" y="54"/>
                  </a:lnTo>
                  <a:lnTo>
                    <a:pt x="21" y="58"/>
                  </a:lnTo>
                  <a:lnTo>
                    <a:pt x="22" y="61"/>
                  </a:lnTo>
                  <a:lnTo>
                    <a:pt x="22" y="63"/>
                  </a:lnTo>
                  <a:lnTo>
                    <a:pt x="22" y="64"/>
                  </a:lnTo>
                  <a:lnTo>
                    <a:pt x="21" y="66"/>
                  </a:lnTo>
                  <a:lnTo>
                    <a:pt x="20" y="68"/>
                  </a:lnTo>
                  <a:lnTo>
                    <a:pt x="19" y="71"/>
                  </a:lnTo>
                  <a:lnTo>
                    <a:pt x="19" y="73"/>
                  </a:lnTo>
                  <a:lnTo>
                    <a:pt x="19" y="74"/>
                  </a:lnTo>
                  <a:lnTo>
                    <a:pt x="19" y="75"/>
                  </a:lnTo>
                  <a:lnTo>
                    <a:pt x="20" y="76"/>
                  </a:lnTo>
                  <a:lnTo>
                    <a:pt x="21" y="77"/>
                  </a:lnTo>
                  <a:lnTo>
                    <a:pt x="22" y="77"/>
                  </a:lnTo>
                  <a:lnTo>
                    <a:pt x="23" y="78"/>
                  </a:lnTo>
                  <a:lnTo>
                    <a:pt x="25" y="78"/>
                  </a:lnTo>
                  <a:lnTo>
                    <a:pt x="27" y="78"/>
                  </a:lnTo>
                  <a:lnTo>
                    <a:pt x="28" y="79"/>
                  </a:lnTo>
                  <a:lnTo>
                    <a:pt x="28" y="79"/>
                  </a:lnTo>
                  <a:lnTo>
                    <a:pt x="28" y="80"/>
                  </a:lnTo>
                  <a:lnTo>
                    <a:pt x="28" y="80"/>
                  </a:lnTo>
                  <a:lnTo>
                    <a:pt x="28" y="81"/>
                  </a:lnTo>
                  <a:lnTo>
                    <a:pt x="28" y="82"/>
                  </a:lnTo>
                  <a:lnTo>
                    <a:pt x="27" y="83"/>
                  </a:lnTo>
                  <a:lnTo>
                    <a:pt x="27" y="84"/>
                  </a:lnTo>
                  <a:lnTo>
                    <a:pt x="27" y="86"/>
                  </a:lnTo>
                  <a:lnTo>
                    <a:pt x="28" y="86"/>
                  </a:lnTo>
                  <a:lnTo>
                    <a:pt x="29" y="88"/>
                  </a:lnTo>
                  <a:lnTo>
                    <a:pt x="29" y="89"/>
                  </a:lnTo>
                  <a:lnTo>
                    <a:pt x="31" y="90"/>
                  </a:lnTo>
                  <a:lnTo>
                    <a:pt x="33" y="91"/>
                  </a:lnTo>
                  <a:lnTo>
                    <a:pt x="37" y="93"/>
                  </a:lnTo>
                  <a:lnTo>
                    <a:pt x="38" y="94"/>
                  </a:lnTo>
                  <a:lnTo>
                    <a:pt x="40" y="95"/>
                  </a:lnTo>
                  <a:lnTo>
                    <a:pt x="42" y="96"/>
                  </a:lnTo>
                  <a:lnTo>
                    <a:pt x="44" y="97"/>
                  </a:lnTo>
                  <a:lnTo>
                    <a:pt x="46" y="97"/>
                  </a:lnTo>
                  <a:lnTo>
                    <a:pt x="48" y="98"/>
                  </a:lnTo>
                  <a:lnTo>
                    <a:pt x="49" y="99"/>
                  </a:lnTo>
                  <a:lnTo>
                    <a:pt x="51" y="100"/>
                  </a:lnTo>
                  <a:lnTo>
                    <a:pt x="51" y="100"/>
                  </a:lnTo>
                  <a:lnTo>
                    <a:pt x="51" y="101"/>
                  </a:lnTo>
                  <a:lnTo>
                    <a:pt x="51" y="102"/>
                  </a:lnTo>
                  <a:lnTo>
                    <a:pt x="51" y="102"/>
                  </a:lnTo>
                  <a:lnTo>
                    <a:pt x="49" y="103"/>
                  </a:lnTo>
                  <a:lnTo>
                    <a:pt x="46" y="104"/>
                  </a:lnTo>
                  <a:lnTo>
                    <a:pt x="42" y="104"/>
                  </a:lnTo>
                  <a:lnTo>
                    <a:pt x="39" y="105"/>
                  </a:lnTo>
                  <a:lnTo>
                    <a:pt x="38" y="105"/>
                  </a:lnTo>
                  <a:lnTo>
                    <a:pt x="36" y="106"/>
                  </a:lnTo>
                  <a:lnTo>
                    <a:pt x="35" y="106"/>
                  </a:lnTo>
                  <a:lnTo>
                    <a:pt x="34" y="108"/>
                  </a:lnTo>
                  <a:lnTo>
                    <a:pt x="34" y="109"/>
                  </a:lnTo>
                  <a:lnTo>
                    <a:pt x="33" y="111"/>
                  </a:lnTo>
                  <a:lnTo>
                    <a:pt x="33" y="112"/>
                  </a:lnTo>
                  <a:lnTo>
                    <a:pt x="33" y="114"/>
                  </a:lnTo>
                  <a:lnTo>
                    <a:pt x="32" y="116"/>
                  </a:lnTo>
                  <a:lnTo>
                    <a:pt x="31" y="118"/>
                  </a:lnTo>
                  <a:lnTo>
                    <a:pt x="31" y="119"/>
                  </a:lnTo>
                  <a:lnTo>
                    <a:pt x="30" y="121"/>
                  </a:lnTo>
                  <a:lnTo>
                    <a:pt x="27" y="123"/>
                  </a:lnTo>
                  <a:lnTo>
                    <a:pt x="24" y="125"/>
                  </a:lnTo>
                  <a:lnTo>
                    <a:pt x="22" y="125"/>
                  </a:lnTo>
                  <a:lnTo>
                    <a:pt x="21" y="126"/>
                  </a:lnTo>
                  <a:lnTo>
                    <a:pt x="20" y="127"/>
                  </a:lnTo>
                  <a:lnTo>
                    <a:pt x="19" y="128"/>
                  </a:lnTo>
                  <a:lnTo>
                    <a:pt x="19" y="130"/>
                  </a:lnTo>
                  <a:lnTo>
                    <a:pt x="19" y="130"/>
                  </a:lnTo>
                  <a:lnTo>
                    <a:pt x="19" y="131"/>
                  </a:lnTo>
                  <a:lnTo>
                    <a:pt x="19" y="132"/>
                  </a:lnTo>
                  <a:lnTo>
                    <a:pt x="20" y="135"/>
                  </a:lnTo>
                  <a:lnTo>
                    <a:pt x="22" y="138"/>
                  </a:lnTo>
                  <a:lnTo>
                    <a:pt x="23" y="140"/>
                  </a:lnTo>
                  <a:lnTo>
                    <a:pt x="23" y="141"/>
                  </a:lnTo>
                  <a:lnTo>
                    <a:pt x="23" y="144"/>
                  </a:lnTo>
                  <a:lnTo>
                    <a:pt x="23" y="145"/>
                  </a:lnTo>
                  <a:lnTo>
                    <a:pt x="22" y="147"/>
                  </a:lnTo>
                  <a:lnTo>
                    <a:pt x="21" y="148"/>
                  </a:lnTo>
                  <a:lnTo>
                    <a:pt x="20" y="148"/>
                  </a:lnTo>
                  <a:lnTo>
                    <a:pt x="18" y="149"/>
                  </a:lnTo>
                  <a:lnTo>
                    <a:pt x="15" y="150"/>
                  </a:lnTo>
                  <a:lnTo>
                    <a:pt x="10" y="150"/>
                  </a:lnTo>
                  <a:lnTo>
                    <a:pt x="7" y="150"/>
                  </a:lnTo>
                  <a:lnTo>
                    <a:pt x="6" y="150"/>
                  </a:lnTo>
                  <a:lnTo>
                    <a:pt x="4" y="151"/>
                  </a:lnTo>
                  <a:lnTo>
                    <a:pt x="2" y="152"/>
                  </a:lnTo>
                  <a:lnTo>
                    <a:pt x="0" y="154"/>
                  </a:lnTo>
                  <a:lnTo>
                    <a:pt x="0" y="155"/>
                  </a:lnTo>
                  <a:lnTo>
                    <a:pt x="0" y="155"/>
                  </a:lnTo>
                  <a:lnTo>
                    <a:pt x="0" y="156"/>
                  </a:lnTo>
                  <a:lnTo>
                    <a:pt x="0" y="157"/>
                  </a:lnTo>
                  <a:lnTo>
                    <a:pt x="1" y="158"/>
                  </a:lnTo>
                  <a:lnTo>
                    <a:pt x="1" y="159"/>
                  </a:lnTo>
                  <a:lnTo>
                    <a:pt x="2" y="160"/>
                  </a:lnTo>
                  <a:lnTo>
                    <a:pt x="3" y="161"/>
                  </a:lnTo>
                  <a:lnTo>
                    <a:pt x="3" y="162"/>
                  </a:lnTo>
                  <a:lnTo>
                    <a:pt x="3" y="165"/>
                  </a:lnTo>
                  <a:lnTo>
                    <a:pt x="3" y="169"/>
                  </a:lnTo>
                  <a:lnTo>
                    <a:pt x="3" y="172"/>
                  </a:lnTo>
                  <a:lnTo>
                    <a:pt x="3" y="175"/>
                  </a:lnTo>
                  <a:lnTo>
                    <a:pt x="5" y="177"/>
                  </a:lnTo>
                  <a:lnTo>
                    <a:pt x="6" y="179"/>
                  </a:lnTo>
                  <a:lnTo>
                    <a:pt x="8" y="181"/>
                  </a:lnTo>
                  <a:lnTo>
                    <a:pt x="10" y="182"/>
                  </a:lnTo>
                  <a:lnTo>
                    <a:pt x="12" y="183"/>
                  </a:lnTo>
                  <a:lnTo>
                    <a:pt x="14" y="184"/>
                  </a:lnTo>
                  <a:lnTo>
                    <a:pt x="16" y="185"/>
                  </a:lnTo>
                  <a:lnTo>
                    <a:pt x="18" y="187"/>
                  </a:lnTo>
                  <a:lnTo>
                    <a:pt x="20" y="190"/>
                  </a:lnTo>
                  <a:lnTo>
                    <a:pt x="23" y="193"/>
                  </a:lnTo>
                  <a:lnTo>
                    <a:pt x="26" y="197"/>
                  </a:lnTo>
                  <a:lnTo>
                    <a:pt x="29" y="201"/>
                  </a:lnTo>
                  <a:lnTo>
                    <a:pt x="31" y="203"/>
                  </a:lnTo>
                  <a:lnTo>
                    <a:pt x="33" y="205"/>
                  </a:lnTo>
                  <a:lnTo>
                    <a:pt x="35" y="207"/>
                  </a:lnTo>
                  <a:lnTo>
                    <a:pt x="37" y="209"/>
                  </a:lnTo>
                  <a:lnTo>
                    <a:pt x="40" y="211"/>
                  </a:lnTo>
                  <a:lnTo>
                    <a:pt x="43" y="213"/>
                  </a:lnTo>
                  <a:lnTo>
                    <a:pt x="46" y="215"/>
                  </a:lnTo>
                  <a:lnTo>
                    <a:pt x="50" y="217"/>
                  </a:lnTo>
                  <a:lnTo>
                    <a:pt x="54" y="220"/>
                  </a:lnTo>
                  <a:lnTo>
                    <a:pt x="57" y="221"/>
                  </a:lnTo>
                  <a:lnTo>
                    <a:pt x="60" y="222"/>
                  </a:lnTo>
                  <a:lnTo>
                    <a:pt x="63" y="224"/>
                  </a:lnTo>
                  <a:lnTo>
                    <a:pt x="67" y="225"/>
                  </a:lnTo>
                  <a:lnTo>
                    <a:pt x="69" y="226"/>
                  </a:lnTo>
                  <a:lnTo>
                    <a:pt x="71" y="228"/>
                  </a:lnTo>
                  <a:lnTo>
                    <a:pt x="74" y="231"/>
                  </a:lnTo>
                  <a:lnTo>
                    <a:pt x="76" y="233"/>
                  </a:lnTo>
                  <a:lnTo>
                    <a:pt x="77" y="235"/>
                  </a:lnTo>
                  <a:lnTo>
                    <a:pt x="78" y="237"/>
                  </a:lnTo>
                  <a:lnTo>
                    <a:pt x="78" y="240"/>
                  </a:lnTo>
                  <a:lnTo>
                    <a:pt x="79" y="242"/>
                  </a:lnTo>
                  <a:lnTo>
                    <a:pt x="79" y="244"/>
                  </a:lnTo>
                  <a:lnTo>
                    <a:pt x="79" y="248"/>
                  </a:lnTo>
                  <a:lnTo>
                    <a:pt x="79" y="250"/>
                  </a:lnTo>
                  <a:lnTo>
                    <a:pt x="80" y="252"/>
                  </a:lnTo>
                  <a:lnTo>
                    <a:pt x="80" y="254"/>
                  </a:lnTo>
                  <a:lnTo>
                    <a:pt x="82" y="257"/>
                  </a:lnTo>
                  <a:lnTo>
                    <a:pt x="84" y="261"/>
                  </a:lnTo>
                  <a:lnTo>
                    <a:pt x="85" y="263"/>
                  </a:lnTo>
                  <a:lnTo>
                    <a:pt x="87" y="266"/>
                  </a:lnTo>
                  <a:lnTo>
                    <a:pt x="89" y="269"/>
                  </a:lnTo>
                  <a:lnTo>
                    <a:pt x="91" y="272"/>
                  </a:lnTo>
                  <a:lnTo>
                    <a:pt x="92" y="274"/>
                  </a:lnTo>
                  <a:lnTo>
                    <a:pt x="93" y="275"/>
                  </a:lnTo>
                  <a:lnTo>
                    <a:pt x="95" y="278"/>
                  </a:lnTo>
                  <a:lnTo>
                    <a:pt x="95" y="281"/>
                  </a:lnTo>
                  <a:lnTo>
                    <a:pt x="95" y="283"/>
                  </a:lnTo>
                  <a:lnTo>
                    <a:pt x="95" y="286"/>
                  </a:lnTo>
                  <a:lnTo>
                    <a:pt x="95" y="288"/>
                  </a:lnTo>
                  <a:lnTo>
                    <a:pt x="94" y="290"/>
                  </a:lnTo>
                  <a:lnTo>
                    <a:pt x="92" y="292"/>
                  </a:lnTo>
                  <a:lnTo>
                    <a:pt x="91" y="294"/>
                  </a:lnTo>
                  <a:lnTo>
                    <a:pt x="91" y="295"/>
                  </a:lnTo>
                  <a:lnTo>
                    <a:pt x="91" y="296"/>
                  </a:lnTo>
                  <a:lnTo>
                    <a:pt x="92" y="297"/>
                  </a:lnTo>
                  <a:lnTo>
                    <a:pt x="93" y="298"/>
                  </a:lnTo>
                  <a:lnTo>
                    <a:pt x="94" y="299"/>
                  </a:lnTo>
                  <a:lnTo>
                    <a:pt x="95" y="300"/>
                  </a:lnTo>
                  <a:lnTo>
                    <a:pt x="95" y="301"/>
                  </a:lnTo>
                  <a:lnTo>
                    <a:pt x="96" y="303"/>
                  </a:lnTo>
                  <a:lnTo>
                    <a:pt x="96" y="305"/>
                  </a:lnTo>
                  <a:lnTo>
                    <a:pt x="97" y="308"/>
                  </a:lnTo>
                  <a:lnTo>
                    <a:pt x="99" y="310"/>
                  </a:lnTo>
                  <a:lnTo>
                    <a:pt x="100" y="312"/>
                  </a:lnTo>
                  <a:lnTo>
                    <a:pt x="102" y="314"/>
                  </a:lnTo>
                  <a:lnTo>
                    <a:pt x="104" y="316"/>
                  </a:lnTo>
                  <a:lnTo>
                    <a:pt x="105" y="318"/>
                  </a:lnTo>
                  <a:lnTo>
                    <a:pt x="106" y="320"/>
                  </a:lnTo>
                  <a:lnTo>
                    <a:pt x="106" y="322"/>
                  </a:lnTo>
                  <a:lnTo>
                    <a:pt x="107" y="325"/>
                  </a:lnTo>
                  <a:lnTo>
                    <a:pt x="108" y="328"/>
                  </a:lnTo>
                  <a:lnTo>
                    <a:pt x="110" y="330"/>
                  </a:lnTo>
                  <a:lnTo>
                    <a:pt x="112" y="333"/>
                  </a:lnTo>
                  <a:lnTo>
                    <a:pt x="115" y="336"/>
                  </a:lnTo>
                  <a:lnTo>
                    <a:pt x="118" y="340"/>
                  </a:lnTo>
                  <a:lnTo>
                    <a:pt x="121" y="343"/>
                  </a:lnTo>
                  <a:lnTo>
                    <a:pt x="124" y="346"/>
                  </a:lnTo>
                  <a:lnTo>
                    <a:pt x="127" y="350"/>
                  </a:lnTo>
                  <a:lnTo>
                    <a:pt x="130" y="354"/>
                  </a:lnTo>
                  <a:lnTo>
                    <a:pt x="132" y="356"/>
                  </a:lnTo>
                  <a:lnTo>
                    <a:pt x="134" y="358"/>
                  </a:lnTo>
                  <a:lnTo>
                    <a:pt x="135" y="361"/>
                  </a:lnTo>
                  <a:lnTo>
                    <a:pt x="135" y="361"/>
                  </a:lnTo>
                  <a:lnTo>
                    <a:pt x="135" y="363"/>
                  </a:lnTo>
                  <a:lnTo>
                    <a:pt x="135" y="363"/>
                  </a:lnTo>
                  <a:lnTo>
                    <a:pt x="135" y="364"/>
                  </a:lnTo>
                  <a:lnTo>
                    <a:pt x="133" y="366"/>
                  </a:lnTo>
                  <a:lnTo>
                    <a:pt x="130" y="368"/>
                  </a:lnTo>
                  <a:lnTo>
                    <a:pt x="127" y="370"/>
                  </a:lnTo>
                  <a:lnTo>
                    <a:pt x="125" y="372"/>
                  </a:lnTo>
                  <a:lnTo>
                    <a:pt x="124" y="373"/>
                  </a:lnTo>
                  <a:lnTo>
                    <a:pt x="123" y="373"/>
                  </a:lnTo>
                  <a:lnTo>
                    <a:pt x="122" y="373"/>
                  </a:lnTo>
                  <a:lnTo>
                    <a:pt x="121" y="373"/>
                  </a:lnTo>
                  <a:lnTo>
                    <a:pt x="120" y="372"/>
                  </a:lnTo>
                  <a:lnTo>
                    <a:pt x="118" y="370"/>
                  </a:lnTo>
                  <a:lnTo>
                    <a:pt x="117" y="368"/>
                  </a:lnTo>
                  <a:lnTo>
                    <a:pt x="115" y="366"/>
                  </a:lnTo>
                  <a:lnTo>
                    <a:pt x="115" y="365"/>
                  </a:lnTo>
                  <a:lnTo>
                    <a:pt x="113" y="364"/>
                  </a:lnTo>
                  <a:lnTo>
                    <a:pt x="112" y="365"/>
                  </a:lnTo>
                  <a:lnTo>
                    <a:pt x="110" y="366"/>
                  </a:lnTo>
                  <a:lnTo>
                    <a:pt x="109" y="366"/>
                  </a:lnTo>
                  <a:lnTo>
                    <a:pt x="109" y="367"/>
                  </a:lnTo>
                  <a:lnTo>
                    <a:pt x="108" y="368"/>
                  </a:lnTo>
                  <a:lnTo>
                    <a:pt x="107" y="369"/>
                  </a:lnTo>
                  <a:lnTo>
                    <a:pt x="107" y="373"/>
                  </a:lnTo>
                  <a:lnTo>
                    <a:pt x="107" y="377"/>
                  </a:lnTo>
                  <a:lnTo>
                    <a:pt x="107" y="379"/>
                  </a:lnTo>
                  <a:lnTo>
                    <a:pt x="108" y="381"/>
                  </a:lnTo>
                  <a:lnTo>
                    <a:pt x="108" y="383"/>
                  </a:lnTo>
                  <a:lnTo>
                    <a:pt x="109" y="384"/>
                  </a:lnTo>
                  <a:lnTo>
                    <a:pt x="112" y="388"/>
                  </a:lnTo>
                  <a:lnTo>
                    <a:pt x="115" y="392"/>
                  </a:lnTo>
                  <a:lnTo>
                    <a:pt x="116" y="393"/>
                  </a:lnTo>
                  <a:lnTo>
                    <a:pt x="117" y="395"/>
                  </a:lnTo>
                  <a:lnTo>
                    <a:pt x="117" y="396"/>
                  </a:lnTo>
                  <a:lnTo>
                    <a:pt x="117" y="398"/>
                  </a:lnTo>
                  <a:lnTo>
                    <a:pt x="117" y="400"/>
                  </a:lnTo>
                  <a:lnTo>
                    <a:pt x="118" y="402"/>
                  </a:lnTo>
                  <a:lnTo>
                    <a:pt x="118" y="403"/>
                  </a:lnTo>
                  <a:lnTo>
                    <a:pt x="120" y="405"/>
                  </a:lnTo>
                  <a:lnTo>
                    <a:pt x="121" y="406"/>
                  </a:lnTo>
                  <a:lnTo>
                    <a:pt x="122" y="407"/>
                  </a:lnTo>
                  <a:lnTo>
                    <a:pt x="123" y="409"/>
                  </a:lnTo>
                  <a:lnTo>
                    <a:pt x="123" y="411"/>
                  </a:lnTo>
                  <a:lnTo>
                    <a:pt x="123" y="414"/>
                  </a:lnTo>
                  <a:lnTo>
                    <a:pt x="122" y="417"/>
                  </a:lnTo>
                  <a:lnTo>
                    <a:pt x="122" y="419"/>
                  </a:lnTo>
                  <a:lnTo>
                    <a:pt x="122" y="421"/>
                  </a:lnTo>
                  <a:lnTo>
                    <a:pt x="123" y="422"/>
                  </a:lnTo>
                  <a:lnTo>
                    <a:pt x="123" y="423"/>
                  </a:lnTo>
                  <a:lnTo>
                    <a:pt x="127" y="427"/>
                  </a:lnTo>
                  <a:lnTo>
                    <a:pt x="132" y="432"/>
                  </a:lnTo>
                  <a:lnTo>
                    <a:pt x="134" y="435"/>
                  </a:lnTo>
                  <a:lnTo>
                    <a:pt x="135" y="437"/>
                  </a:lnTo>
                  <a:lnTo>
                    <a:pt x="135" y="439"/>
                  </a:lnTo>
                  <a:lnTo>
                    <a:pt x="135" y="441"/>
                  </a:lnTo>
                  <a:lnTo>
                    <a:pt x="135" y="442"/>
                  </a:lnTo>
                  <a:lnTo>
                    <a:pt x="134" y="444"/>
                  </a:lnTo>
                  <a:lnTo>
                    <a:pt x="133" y="445"/>
                  </a:lnTo>
                  <a:lnTo>
                    <a:pt x="132" y="446"/>
                  </a:lnTo>
                  <a:lnTo>
                    <a:pt x="131" y="448"/>
                  </a:lnTo>
                  <a:lnTo>
                    <a:pt x="131" y="448"/>
                  </a:lnTo>
                  <a:lnTo>
                    <a:pt x="131" y="449"/>
                  </a:lnTo>
                  <a:lnTo>
                    <a:pt x="132" y="450"/>
                  </a:lnTo>
                  <a:lnTo>
                    <a:pt x="133" y="452"/>
                  </a:lnTo>
                  <a:lnTo>
                    <a:pt x="134" y="454"/>
                  </a:lnTo>
                  <a:lnTo>
                    <a:pt x="134" y="455"/>
                  </a:lnTo>
                  <a:lnTo>
                    <a:pt x="134" y="457"/>
                  </a:lnTo>
                  <a:lnTo>
                    <a:pt x="133" y="457"/>
                  </a:lnTo>
                  <a:lnTo>
                    <a:pt x="133" y="459"/>
                  </a:lnTo>
                  <a:lnTo>
                    <a:pt x="132" y="460"/>
                  </a:lnTo>
                  <a:lnTo>
                    <a:pt x="132" y="462"/>
                  </a:lnTo>
                  <a:lnTo>
                    <a:pt x="131" y="464"/>
                  </a:lnTo>
                  <a:lnTo>
                    <a:pt x="131" y="465"/>
                  </a:lnTo>
                  <a:lnTo>
                    <a:pt x="132" y="470"/>
                  </a:lnTo>
                  <a:lnTo>
                    <a:pt x="132" y="474"/>
                  </a:lnTo>
                  <a:lnTo>
                    <a:pt x="132" y="477"/>
                  </a:lnTo>
                  <a:lnTo>
                    <a:pt x="133" y="480"/>
                  </a:lnTo>
                  <a:lnTo>
                    <a:pt x="132" y="483"/>
                  </a:lnTo>
                  <a:lnTo>
                    <a:pt x="132" y="486"/>
                  </a:lnTo>
                  <a:lnTo>
                    <a:pt x="132" y="489"/>
                  </a:lnTo>
                  <a:lnTo>
                    <a:pt x="132" y="492"/>
                  </a:lnTo>
                  <a:lnTo>
                    <a:pt x="131" y="495"/>
                  </a:lnTo>
                  <a:lnTo>
                    <a:pt x="131" y="500"/>
                  </a:lnTo>
                  <a:lnTo>
                    <a:pt x="131" y="504"/>
                  </a:lnTo>
                  <a:lnTo>
                    <a:pt x="130" y="507"/>
                  </a:lnTo>
                  <a:lnTo>
                    <a:pt x="130" y="510"/>
                  </a:lnTo>
                  <a:lnTo>
                    <a:pt x="131" y="513"/>
                  </a:lnTo>
                  <a:lnTo>
                    <a:pt x="131" y="516"/>
                  </a:lnTo>
                  <a:lnTo>
                    <a:pt x="132" y="518"/>
                  </a:lnTo>
                  <a:lnTo>
                    <a:pt x="132" y="520"/>
                  </a:lnTo>
                  <a:lnTo>
                    <a:pt x="133" y="523"/>
                  </a:lnTo>
                  <a:lnTo>
                    <a:pt x="134" y="526"/>
                  </a:lnTo>
                  <a:lnTo>
                    <a:pt x="134" y="529"/>
                  </a:lnTo>
                  <a:lnTo>
                    <a:pt x="135" y="533"/>
                  </a:lnTo>
                  <a:lnTo>
                    <a:pt x="135" y="536"/>
                  </a:lnTo>
                  <a:lnTo>
                    <a:pt x="135" y="540"/>
                  </a:lnTo>
                  <a:lnTo>
                    <a:pt x="135" y="544"/>
                  </a:lnTo>
                  <a:lnTo>
                    <a:pt x="135" y="548"/>
                  </a:lnTo>
                  <a:lnTo>
                    <a:pt x="134" y="551"/>
                  </a:lnTo>
                  <a:lnTo>
                    <a:pt x="133" y="553"/>
                  </a:lnTo>
                  <a:lnTo>
                    <a:pt x="132" y="556"/>
                  </a:lnTo>
                  <a:lnTo>
                    <a:pt x="130" y="558"/>
                  </a:lnTo>
                  <a:lnTo>
                    <a:pt x="129" y="560"/>
                  </a:lnTo>
                  <a:lnTo>
                    <a:pt x="128" y="562"/>
                  </a:lnTo>
                  <a:lnTo>
                    <a:pt x="127" y="564"/>
                  </a:lnTo>
                  <a:lnTo>
                    <a:pt x="126" y="567"/>
                  </a:lnTo>
                  <a:lnTo>
                    <a:pt x="125" y="570"/>
                  </a:lnTo>
                  <a:lnTo>
                    <a:pt x="125" y="574"/>
                  </a:lnTo>
                  <a:lnTo>
                    <a:pt x="125" y="578"/>
                  </a:lnTo>
                  <a:lnTo>
                    <a:pt x="126" y="581"/>
                  </a:lnTo>
                  <a:lnTo>
                    <a:pt x="127" y="585"/>
                  </a:lnTo>
                  <a:lnTo>
                    <a:pt x="128" y="588"/>
                  </a:lnTo>
                  <a:lnTo>
                    <a:pt x="128" y="591"/>
                  </a:lnTo>
                  <a:lnTo>
                    <a:pt x="129" y="594"/>
                  </a:lnTo>
                  <a:lnTo>
                    <a:pt x="128" y="597"/>
                  </a:lnTo>
                  <a:lnTo>
                    <a:pt x="128" y="601"/>
                  </a:lnTo>
                  <a:lnTo>
                    <a:pt x="128" y="605"/>
                  </a:lnTo>
                  <a:lnTo>
                    <a:pt x="128" y="608"/>
                  </a:lnTo>
                  <a:lnTo>
                    <a:pt x="128" y="613"/>
                  </a:lnTo>
                  <a:lnTo>
                    <a:pt x="128" y="618"/>
                  </a:lnTo>
                  <a:lnTo>
                    <a:pt x="129" y="621"/>
                  </a:lnTo>
                  <a:lnTo>
                    <a:pt x="130" y="624"/>
                  </a:lnTo>
                  <a:lnTo>
                    <a:pt x="130" y="626"/>
                  </a:lnTo>
                  <a:lnTo>
                    <a:pt x="131" y="628"/>
                  </a:lnTo>
                  <a:lnTo>
                    <a:pt x="131" y="631"/>
                  </a:lnTo>
                  <a:lnTo>
                    <a:pt x="131" y="633"/>
                  </a:lnTo>
                  <a:lnTo>
                    <a:pt x="131" y="635"/>
                  </a:lnTo>
                  <a:lnTo>
                    <a:pt x="131" y="641"/>
                  </a:lnTo>
                  <a:lnTo>
                    <a:pt x="131" y="645"/>
                  </a:lnTo>
                  <a:lnTo>
                    <a:pt x="131" y="649"/>
                  </a:lnTo>
                  <a:lnTo>
                    <a:pt x="131" y="652"/>
                  </a:lnTo>
                  <a:lnTo>
                    <a:pt x="130" y="655"/>
                  </a:lnTo>
                  <a:lnTo>
                    <a:pt x="129" y="658"/>
                  </a:lnTo>
                  <a:lnTo>
                    <a:pt x="128" y="661"/>
                  </a:lnTo>
                  <a:lnTo>
                    <a:pt x="128" y="665"/>
                  </a:lnTo>
                  <a:lnTo>
                    <a:pt x="128" y="670"/>
                  </a:lnTo>
                  <a:lnTo>
                    <a:pt x="127" y="674"/>
                  </a:lnTo>
                  <a:lnTo>
                    <a:pt x="126" y="676"/>
                  </a:lnTo>
                  <a:lnTo>
                    <a:pt x="126" y="679"/>
                  </a:lnTo>
                  <a:lnTo>
                    <a:pt x="125" y="682"/>
                  </a:lnTo>
                  <a:lnTo>
                    <a:pt x="125" y="686"/>
                  </a:lnTo>
                  <a:lnTo>
                    <a:pt x="125" y="690"/>
                  </a:lnTo>
                  <a:lnTo>
                    <a:pt x="125" y="693"/>
                  </a:lnTo>
                  <a:lnTo>
                    <a:pt x="126" y="697"/>
                  </a:lnTo>
                  <a:lnTo>
                    <a:pt x="127" y="700"/>
                  </a:lnTo>
                  <a:lnTo>
                    <a:pt x="128" y="703"/>
                  </a:lnTo>
                  <a:lnTo>
                    <a:pt x="129" y="706"/>
                  </a:lnTo>
                  <a:lnTo>
                    <a:pt x="129" y="709"/>
                  </a:lnTo>
                  <a:lnTo>
                    <a:pt x="130" y="712"/>
                  </a:lnTo>
                  <a:lnTo>
                    <a:pt x="130" y="715"/>
                  </a:lnTo>
                  <a:lnTo>
                    <a:pt x="130" y="718"/>
                  </a:lnTo>
                  <a:lnTo>
                    <a:pt x="130" y="720"/>
                  </a:lnTo>
                  <a:lnTo>
                    <a:pt x="130" y="723"/>
                  </a:lnTo>
                  <a:lnTo>
                    <a:pt x="129" y="724"/>
                  </a:lnTo>
                  <a:lnTo>
                    <a:pt x="128" y="726"/>
                  </a:lnTo>
                  <a:lnTo>
                    <a:pt x="127" y="728"/>
                  </a:lnTo>
                  <a:lnTo>
                    <a:pt x="127" y="730"/>
                  </a:lnTo>
                  <a:lnTo>
                    <a:pt x="127" y="732"/>
                  </a:lnTo>
                  <a:lnTo>
                    <a:pt x="128" y="735"/>
                  </a:lnTo>
                  <a:lnTo>
                    <a:pt x="129" y="737"/>
                  </a:lnTo>
                  <a:lnTo>
                    <a:pt x="130" y="740"/>
                  </a:lnTo>
                  <a:lnTo>
                    <a:pt x="132" y="741"/>
                  </a:lnTo>
                  <a:lnTo>
                    <a:pt x="134" y="744"/>
                  </a:lnTo>
                  <a:lnTo>
                    <a:pt x="135" y="745"/>
                  </a:lnTo>
                  <a:lnTo>
                    <a:pt x="136" y="746"/>
                  </a:lnTo>
                  <a:lnTo>
                    <a:pt x="137" y="748"/>
                  </a:lnTo>
                  <a:lnTo>
                    <a:pt x="137" y="750"/>
                  </a:lnTo>
                  <a:lnTo>
                    <a:pt x="138" y="753"/>
                  </a:lnTo>
                  <a:lnTo>
                    <a:pt x="139" y="755"/>
                  </a:lnTo>
                  <a:lnTo>
                    <a:pt x="140" y="757"/>
                  </a:lnTo>
                  <a:lnTo>
                    <a:pt x="141" y="759"/>
                  </a:lnTo>
                  <a:lnTo>
                    <a:pt x="142" y="761"/>
                  </a:lnTo>
                  <a:lnTo>
                    <a:pt x="143" y="761"/>
                  </a:lnTo>
                  <a:lnTo>
                    <a:pt x="143" y="761"/>
                  </a:lnTo>
                  <a:lnTo>
                    <a:pt x="144" y="761"/>
                  </a:lnTo>
                  <a:lnTo>
                    <a:pt x="144" y="760"/>
                  </a:lnTo>
                  <a:lnTo>
                    <a:pt x="145" y="757"/>
                  </a:lnTo>
                  <a:lnTo>
                    <a:pt x="145" y="756"/>
                  </a:lnTo>
                  <a:lnTo>
                    <a:pt x="145" y="754"/>
                  </a:lnTo>
                  <a:lnTo>
                    <a:pt x="147" y="753"/>
                  </a:lnTo>
                  <a:lnTo>
                    <a:pt x="147" y="751"/>
                  </a:lnTo>
                  <a:lnTo>
                    <a:pt x="148" y="750"/>
                  </a:lnTo>
                  <a:lnTo>
                    <a:pt x="148" y="749"/>
                  </a:lnTo>
                  <a:lnTo>
                    <a:pt x="149" y="747"/>
                  </a:lnTo>
                  <a:lnTo>
                    <a:pt x="150" y="745"/>
                  </a:lnTo>
                  <a:lnTo>
                    <a:pt x="150" y="741"/>
                  </a:lnTo>
                  <a:lnTo>
                    <a:pt x="150" y="736"/>
                  </a:lnTo>
                  <a:lnTo>
                    <a:pt x="150" y="732"/>
                  </a:lnTo>
                  <a:lnTo>
                    <a:pt x="150" y="728"/>
                  </a:lnTo>
                  <a:lnTo>
                    <a:pt x="149" y="725"/>
                  </a:lnTo>
                  <a:lnTo>
                    <a:pt x="148" y="723"/>
                  </a:lnTo>
                  <a:lnTo>
                    <a:pt x="147" y="722"/>
                  </a:lnTo>
                  <a:lnTo>
                    <a:pt x="147" y="721"/>
                  </a:lnTo>
                  <a:lnTo>
                    <a:pt x="148" y="720"/>
                  </a:lnTo>
                  <a:lnTo>
                    <a:pt x="148" y="718"/>
                  </a:lnTo>
                  <a:lnTo>
                    <a:pt x="150" y="717"/>
                  </a:lnTo>
                  <a:lnTo>
                    <a:pt x="150" y="717"/>
                  </a:lnTo>
                  <a:lnTo>
                    <a:pt x="152" y="716"/>
                  </a:lnTo>
                  <a:lnTo>
                    <a:pt x="154" y="716"/>
                  </a:lnTo>
                  <a:lnTo>
                    <a:pt x="157" y="716"/>
                  </a:lnTo>
                  <a:lnTo>
                    <a:pt x="160" y="716"/>
                  </a:lnTo>
                  <a:lnTo>
                    <a:pt x="161" y="716"/>
                  </a:lnTo>
                  <a:lnTo>
                    <a:pt x="163" y="715"/>
                  </a:lnTo>
                  <a:lnTo>
                    <a:pt x="165" y="714"/>
                  </a:lnTo>
                  <a:lnTo>
                    <a:pt x="166" y="713"/>
                  </a:lnTo>
                  <a:lnTo>
                    <a:pt x="167" y="712"/>
                  </a:lnTo>
                  <a:lnTo>
                    <a:pt x="168" y="710"/>
                  </a:lnTo>
                  <a:lnTo>
                    <a:pt x="168" y="710"/>
                  </a:lnTo>
                  <a:lnTo>
                    <a:pt x="169" y="708"/>
                  </a:lnTo>
                  <a:lnTo>
                    <a:pt x="169" y="705"/>
                  </a:lnTo>
                  <a:lnTo>
                    <a:pt x="169" y="703"/>
                  </a:lnTo>
                  <a:lnTo>
                    <a:pt x="169" y="701"/>
                  </a:lnTo>
                  <a:lnTo>
                    <a:pt x="170" y="700"/>
                  </a:lnTo>
                  <a:lnTo>
                    <a:pt x="170" y="699"/>
                  </a:lnTo>
                  <a:lnTo>
                    <a:pt x="171" y="698"/>
                  </a:lnTo>
                  <a:lnTo>
                    <a:pt x="172" y="697"/>
                  </a:lnTo>
                  <a:lnTo>
                    <a:pt x="174" y="697"/>
                  </a:lnTo>
                  <a:lnTo>
                    <a:pt x="175" y="697"/>
                  </a:lnTo>
                  <a:lnTo>
                    <a:pt x="176" y="696"/>
                  </a:lnTo>
                  <a:lnTo>
                    <a:pt x="177" y="696"/>
                  </a:lnTo>
                  <a:lnTo>
                    <a:pt x="178" y="695"/>
                  </a:lnTo>
                  <a:lnTo>
                    <a:pt x="178" y="693"/>
                  </a:lnTo>
                  <a:lnTo>
                    <a:pt x="179" y="691"/>
                  </a:lnTo>
                  <a:lnTo>
                    <a:pt x="179" y="690"/>
                  </a:lnTo>
                  <a:lnTo>
                    <a:pt x="180" y="688"/>
                  </a:lnTo>
                  <a:lnTo>
                    <a:pt x="181" y="687"/>
                  </a:lnTo>
                  <a:lnTo>
                    <a:pt x="182" y="686"/>
                  </a:lnTo>
                  <a:lnTo>
                    <a:pt x="184" y="685"/>
                  </a:lnTo>
                  <a:lnTo>
                    <a:pt x="187" y="684"/>
                  </a:lnTo>
                  <a:lnTo>
                    <a:pt x="188" y="683"/>
                  </a:lnTo>
                  <a:lnTo>
                    <a:pt x="189" y="684"/>
                  </a:lnTo>
                  <a:lnTo>
                    <a:pt x="191" y="684"/>
                  </a:lnTo>
                  <a:lnTo>
                    <a:pt x="191" y="685"/>
                  </a:lnTo>
                  <a:lnTo>
                    <a:pt x="191" y="686"/>
                  </a:lnTo>
                  <a:lnTo>
                    <a:pt x="191" y="686"/>
                  </a:lnTo>
                  <a:lnTo>
                    <a:pt x="191" y="688"/>
                  </a:lnTo>
                  <a:lnTo>
                    <a:pt x="191" y="690"/>
                  </a:lnTo>
                  <a:lnTo>
                    <a:pt x="189" y="692"/>
                  </a:lnTo>
                  <a:lnTo>
                    <a:pt x="189" y="694"/>
                  </a:lnTo>
                  <a:lnTo>
                    <a:pt x="189" y="695"/>
                  </a:lnTo>
                  <a:lnTo>
                    <a:pt x="189" y="697"/>
                  </a:lnTo>
                  <a:lnTo>
                    <a:pt x="190" y="698"/>
                  </a:lnTo>
                  <a:lnTo>
                    <a:pt x="191" y="698"/>
                  </a:lnTo>
                  <a:lnTo>
                    <a:pt x="194" y="700"/>
                  </a:lnTo>
                  <a:lnTo>
                    <a:pt x="198" y="703"/>
                  </a:lnTo>
                  <a:lnTo>
                    <a:pt x="200" y="704"/>
                  </a:lnTo>
                  <a:lnTo>
                    <a:pt x="202" y="705"/>
                  </a:lnTo>
                  <a:lnTo>
                    <a:pt x="203" y="706"/>
                  </a:lnTo>
                  <a:lnTo>
                    <a:pt x="204" y="707"/>
                  </a:lnTo>
                  <a:lnTo>
                    <a:pt x="204" y="707"/>
                  </a:lnTo>
                  <a:lnTo>
                    <a:pt x="204" y="708"/>
                  </a:lnTo>
                  <a:lnTo>
                    <a:pt x="202" y="714"/>
                  </a:lnTo>
                  <a:lnTo>
                    <a:pt x="200" y="718"/>
                  </a:lnTo>
                  <a:lnTo>
                    <a:pt x="204" y="717"/>
                  </a:lnTo>
                  <a:lnTo>
                    <a:pt x="209" y="717"/>
                  </a:lnTo>
                  <a:lnTo>
                    <a:pt x="209" y="718"/>
                  </a:lnTo>
                  <a:lnTo>
                    <a:pt x="211" y="720"/>
                  </a:lnTo>
                  <a:lnTo>
                    <a:pt x="211" y="721"/>
                  </a:lnTo>
                  <a:lnTo>
                    <a:pt x="212" y="723"/>
                  </a:lnTo>
                  <a:lnTo>
                    <a:pt x="214" y="727"/>
                  </a:lnTo>
                  <a:lnTo>
                    <a:pt x="215" y="731"/>
                  </a:lnTo>
                  <a:lnTo>
                    <a:pt x="217" y="734"/>
                  </a:lnTo>
                  <a:lnTo>
                    <a:pt x="218" y="737"/>
                  </a:lnTo>
                  <a:lnTo>
                    <a:pt x="220" y="739"/>
                  </a:lnTo>
                  <a:lnTo>
                    <a:pt x="220" y="741"/>
                  </a:lnTo>
                  <a:lnTo>
                    <a:pt x="220" y="744"/>
                  </a:lnTo>
                  <a:lnTo>
                    <a:pt x="221" y="746"/>
                  </a:lnTo>
                  <a:lnTo>
                    <a:pt x="221" y="747"/>
                  </a:lnTo>
                  <a:lnTo>
                    <a:pt x="222" y="748"/>
                  </a:lnTo>
                  <a:lnTo>
                    <a:pt x="222" y="749"/>
                  </a:lnTo>
                  <a:lnTo>
                    <a:pt x="223" y="750"/>
                  </a:lnTo>
                  <a:lnTo>
                    <a:pt x="225" y="750"/>
                  </a:lnTo>
                  <a:lnTo>
                    <a:pt x="228" y="752"/>
                  </a:lnTo>
                  <a:lnTo>
                    <a:pt x="229" y="752"/>
                  </a:lnTo>
                  <a:lnTo>
                    <a:pt x="229" y="753"/>
                  </a:lnTo>
                  <a:lnTo>
                    <a:pt x="229" y="754"/>
                  </a:lnTo>
                  <a:lnTo>
                    <a:pt x="229" y="755"/>
                  </a:lnTo>
                  <a:lnTo>
                    <a:pt x="228" y="757"/>
                  </a:lnTo>
                  <a:lnTo>
                    <a:pt x="227" y="758"/>
                  </a:lnTo>
                  <a:lnTo>
                    <a:pt x="227" y="759"/>
                  </a:lnTo>
                  <a:lnTo>
                    <a:pt x="227" y="759"/>
                  </a:lnTo>
                  <a:lnTo>
                    <a:pt x="227" y="760"/>
                  </a:lnTo>
                  <a:lnTo>
                    <a:pt x="228" y="761"/>
                  </a:lnTo>
                  <a:lnTo>
                    <a:pt x="229" y="762"/>
                  </a:lnTo>
                  <a:lnTo>
                    <a:pt x="229" y="764"/>
                  </a:lnTo>
                  <a:lnTo>
                    <a:pt x="229" y="766"/>
                  </a:lnTo>
                  <a:lnTo>
                    <a:pt x="228" y="767"/>
                  </a:lnTo>
                  <a:lnTo>
                    <a:pt x="228" y="768"/>
                  </a:lnTo>
                  <a:lnTo>
                    <a:pt x="227" y="768"/>
                  </a:lnTo>
                  <a:lnTo>
                    <a:pt x="226" y="769"/>
                  </a:lnTo>
                  <a:lnTo>
                    <a:pt x="225" y="769"/>
                  </a:lnTo>
                  <a:lnTo>
                    <a:pt x="222" y="770"/>
                  </a:lnTo>
                  <a:lnTo>
                    <a:pt x="219" y="770"/>
                  </a:lnTo>
                  <a:lnTo>
                    <a:pt x="218" y="770"/>
                  </a:lnTo>
                  <a:lnTo>
                    <a:pt x="216" y="770"/>
                  </a:lnTo>
                  <a:lnTo>
                    <a:pt x="216" y="770"/>
                  </a:lnTo>
                  <a:lnTo>
                    <a:pt x="215" y="771"/>
                  </a:lnTo>
                  <a:lnTo>
                    <a:pt x="214" y="772"/>
                  </a:lnTo>
                  <a:lnTo>
                    <a:pt x="214" y="773"/>
                  </a:lnTo>
                  <a:lnTo>
                    <a:pt x="214" y="774"/>
                  </a:lnTo>
                  <a:lnTo>
                    <a:pt x="214" y="776"/>
                  </a:lnTo>
                  <a:lnTo>
                    <a:pt x="216" y="780"/>
                  </a:lnTo>
                  <a:lnTo>
                    <a:pt x="219" y="785"/>
                  </a:lnTo>
                  <a:lnTo>
                    <a:pt x="222" y="790"/>
                  </a:lnTo>
                  <a:lnTo>
                    <a:pt x="224" y="794"/>
                  </a:lnTo>
                  <a:lnTo>
                    <a:pt x="226" y="797"/>
                  </a:lnTo>
                  <a:lnTo>
                    <a:pt x="228" y="799"/>
                  </a:lnTo>
                  <a:lnTo>
                    <a:pt x="229" y="800"/>
                  </a:lnTo>
                  <a:lnTo>
                    <a:pt x="229" y="801"/>
                  </a:lnTo>
                  <a:lnTo>
                    <a:pt x="229" y="801"/>
                  </a:lnTo>
                  <a:lnTo>
                    <a:pt x="228" y="802"/>
                  </a:lnTo>
                  <a:lnTo>
                    <a:pt x="226" y="804"/>
                  </a:lnTo>
                  <a:lnTo>
                    <a:pt x="225" y="805"/>
                  </a:lnTo>
                  <a:lnTo>
                    <a:pt x="225" y="806"/>
                  </a:lnTo>
                  <a:lnTo>
                    <a:pt x="225" y="807"/>
                  </a:lnTo>
                  <a:lnTo>
                    <a:pt x="226" y="808"/>
                  </a:lnTo>
                  <a:lnTo>
                    <a:pt x="227" y="808"/>
                  </a:lnTo>
                  <a:lnTo>
                    <a:pt x="231" y="810"/>
                  </a:lnTo>
                  <a:lnTo>
                    <a:pt x="234" y="810"/>
                  </a:lnTo>
                  <a:lnTo>
                    <a:pt x="236" y="811"/>
                  </a:lnTo>
                  <a:lnTo>
                    <a:pt x="237" y="812"/>
                  </a:lnTo>
                  <a:lnTo>
                    <a:pt x="238" y="812"/>
                  </a:lnTo>
                  <a:lnTo>
                    <a:pt x="238" y="814"/>
                  </a:lnTo>
                  <a:lnTo>
                    <a:pt x="238" y="814"/>
                  </a:lnTo>
                  <a:lnTo>
                    <a:pt x="238" y="816"/>
                  </a:lnTo>
                  <a:lnTo>
                    <a:pt x="238" y="817"/>
                  </a:lnTo>
                  <a:lnTo>
                    <a:pt x="238" y="818"/>
                  </a:lnTo>
                  <a:lnTo>
                    <a:pt x="237" y="821"/>
                  </a:lnTo>
                  <a:lnTo>
                    <a:pt x="236" y="824"/>
                  </a:lnTo>
                  <a:lnTo>
                    <a:pt x="237" y="826"/>
                  </a:lnTo>
                  <a:lnTo>
                    <a:pt x="237" y="827"/>
                  </a:lnTo>
                  <a:lnTo>
                    <a:pt x="238" y="828"/>
                  </a:lnTo>
                  <a:lnTo>
                    <a:pt x="238" y="828"/>
                  </a:lnTo>
                  <a:lnTo>
                    <a:pt x="239" y="828"/>
                  </a:lnTo>
                  <a:lnTo>
                    <a:pt x="240" y="828"/>
                  </a:lnTo>
                  <a:lnTo>
                    <a:pt x="242" y="827"/>
                  </a:lnTo>
                  <a:lnTo>
                    <a:pt x="244" y="826"/>
                  </a:lnTo>
                  <a:lnTo>
                    <a:pt x="246" y="826"/>
                  </a:lnTo>
                  <a:lnTo>
                    <a:pt x="248" y="825"/>
                  </a:lnTo>
                  <a:lnTo>
                    <a:pt x="248" y="825"/>
                  </a:lnTo>
                  <a:lnTo>
                    <a:pt x="248" y="825"/>
                  </a:lnTo>
                  <a:lnTo>
                    <a:pt x="249" y="825"/>
                  </a:lnTo>
                  <a:lnTo>
                    <a:pt x="249" y="824"/>
                  </a:lnTo>
                  <a:lnTo>
                    <a:pt x="250" y="821"/>
                  </a:lnTo>
                  <a:lnTo>
                    <a:pt x="251" y="819"/>
                  </a:lnTo>
                  <a:lnTo>
                    <a:pt x="253" y="816"/>
                  </a:lnTo>
                  <a:lnTo>
                    <a:pt x="255" y="812"/>
                  </a:lnTo>
                  <a:lnTo>
                    <a:pt x="256" y="811"/>
                  </a:lnTo>
                  <a:lnTo>
                    <a:pt x="257" y="810"/>
                  </a:lnTo>
                  <a:lnTo>
                    <a:pt x="257" y="810"/>
                  </a:lnTo>
                  <a:lnTo>
                    <a:pt x="257" y="810"/>
                  </a:lnTo>
                  <a:lnTo>
                    <a:pt x="257" y="811"/>
                  </a:lnTo>
                  <a:lnTo>
                    <a:pt x="258" y="811"/>
                  </a:lnTo>
                  <a:lnTo>
                    <a:pt x="259" y="815"/>
                  </a:lnTo>
                  <a:lnTo>
                    <a:pt x="261" y="818"/>
                  </a:lnTo>
                  <a:lnTo>
                    <a:pt x="262" y="819"/>
                  </a:lnTo>
                  <a:lnTo>
                    <a:pt x="263" y="820"/>
                  </a:lnTo>
                  <a:lnTo>
                    <a:pt x="264" y="820"/>
                  </a:lnTo>
                  <a:lnTo>
                    <a:pt x="266" y="819"/>
                  </a:lnTo>
                  <a:lnTo>
                    <a:pt x="266" y="819"/>
                  </a:lnTo>
                  <a:lnTo>
                    <a:pt x="268" y="817"/>
                  </a:lnTo>
                  <a:lnTo>
                    <a:pt x="269" y="816"/>
                  </a:lnTo>
                  <a:lnTo>
                    <a:pt x="270" y="814"/>
                  </a:lnTo>
                  <a:lnTo>
                    <a:pt x="270" y="813"/>
                  </a:lnTo>
                  <a:lnTo>
                    <a:pt x="271" y="812"/>
                  </a:lnTo>
                  <a:lnTo>
                    <a:pt x="273" y="810"/>
                  </a:lnTo>
                  <a:lnTo>
                    <a:pt x="274" y="810"/>
                  </a:lnTo>
                  <a:lnTo>
                    <a:pt x="275" y="809"/>
                  </a:lnTo>
                  <a:lnTo>
                    <a:pt x="276" y="809"/>
                  </a:lnTo>
                  <a:lnTo>
                    <a:pt x="278" y="810"/>
                  </a:lnTo>
                  <a:lnTo>
                    <a:pt x="279" y="810"/>
                  </a:lnTo>
                  <a:lnTo>
                    <a:pt x="280" y="812"/>
                  </a:lnTo>
                  <a:lnTo>
                    <a:pt x="281" y="816"/>
                  </a:lnTo>
                  <a:lnTo>
                    <a:pt x="282" y="820"/>
                  </a:lnTo>
                  <a:lnTo>
                    <a:pt x="283" y="824"/>
                  </a:lnTo>
                  <a:lnTo>
                    <a:pt x="284" y="826"/>
                  </a:lnTo>
                  <a:lnTo>
                    <a:pt x="284" y="828"/>
                  </a:lnTo>
                  <a:lnTo>
                    <a:pt x="285" y="831"/>
                  </a:lnTo>
                  <a:lnTo>
                    <a:pt x="286" y="833"/>
                  </a:lnTo>
                  <a:lnTo>
                    <a:pt x="290" y="837"/>
                  </a:lnTo>
                  <a:lnTo>
                    <a:pt x="293" y="840"/>
                  </a:lnTo>
                  <a:lnTo>
                    <a:pt x="294" y="842"/>
                  </a:lnTo>
                  <a:lnTo>
                    <a:pt x="295" y="843"/>
                  </a:lnTo>
                  <a:lnTo>
                    <a:pt x="295" y="844"/>
                  </a:lnTo>
                  <a:lnTo>
                    <a:pt x="296" y="845"/>
                  </a:lnTo>
                  <a:lnTo>
                    <a:pt x="296" y="847"/>
                  </a:lnTo>
                  <a:lnTo>
                    <a:pt x="296" y="850"/>
                  </a:lnTo>
                  <a:lnTo>
                    <a:pt x="296" y="853"/>
                  </a:lnTo>
                  <a:lnTo>
                    <a:pt x="296" y="856"/>
                  </a:lnTo>
                  <a:lnTo>
                    <a:pt x="296" y="858"/>
                  </a:lnTo>
                  <a:lnTo>
                    <a:pt x="296" y="860"/>
                  </a:lnTo>
                  <a:lnTo>
                    <a:pt x="296" y="863"/>
                  </a:lnTo>
                  <a:lnTo>
                    <a:pt x="296" y="865"/>
                  </a:lnTo>
                  <a:lnTo>
                    <a:pt x="297" y="865"/>
                  </a:lnTo>
                  <a:lnTo>
                    <a:pt x="299" y="866"/>
                  </a:lnTo>
                  <a:lnTo>
                    <a:pt x="300" y="867"/>
                  </a:lnTo>
                  <a:lnTo>
                    <a:pt x="302" y="868"/>
                  </a:lnTo>
                  <a:lnTo>
                    <a:pt x="303" y="868"/>
                  </a:lnTo>
                  <a:lnTo>
                    <a:pt x="303" y="870"/>
                  </a:lnTo>
                  <a:lnTo>
                    <a:pt x="304" y="871"/>
                  </a:lnTo>
                  <a:lnTo>
                    <a:pt x="304" y="872"/>
                  </a:lnTo>
                  <a:lnTo>
                    <a:pt x="304" y="874"/>
                  </a:lnTo>
                  <a:lnTo>
                    <a:pt x="305" y="875"/>
                  </a:lnTo>
                  <a:lnTo>
                    <a:pt x="305" y="877"/>
                  </a:lnTo>
                  <a:lnTo>
                    <a:pt x="306" y="878"/>
                  </a:lnTo>
                  <a:lnTo>
                    <a:pt x="308" y="882"/>
                  </a:lnTo>
                  <a:lnTo>
                    <a:pt x="310" y="885"/>
                  </a:lnTo>
                  <a:lnTo>
                    <a:pt x="312" y="888"/>
                  </a:lnTo>
                  <a:lnTo>
                    <a:pt x="312" y="891"/>
                  </a:lnTo>
                  <a:lnTo>
                    <a:pt x="312" y="894"/>
                  </a:lnTo>
                  <a:lnTo>
                    <a:pt x="312" y="896"/>
                  </a:lnTo>
                  <a:lnTo>
                    <a:pt x="312" y="899"/>
                  </a:lnTo>
                  <a:lnTo>
                    <a:pt x="312" y="901"/>
                  </a:lnTo>
                  <a:lnTo>
                    <a:pt x="313" y="901"/>
                  </a:lnTo>
                  <a:lnTo>
                    <a:pt x="314" y="901"/>
                  </a:lnTo>
                  <a:lnTo>
                    <a:pt x="315" y="901"/>
                  </a:lnTo>
                  <a:lnTo>
                    <a:pt x="317" y="902"/>
                  </a:lnTo>
                  <a:lnTo>
                    <a:pt x="319" y="902"/>
                  </a:lnTo>
                  <a:lnTo>
                    <a:pt x="320" y="902"/>
                  </a:lnTo>
                  <a:lnTo>
                    <a:pt x="321" y="903"/>
                  </a:lnTo>
                  <a:lnTo>
                    <a:pt x="323" y="903"/>
                  </a:lnTo>
                  <a:lnTo>
                    <a:pt x="324" y="904"/>
                  </a:lnTo>
                  <a:lnTo>
                    <a:pt x="324" y="905"/>
                  </a:lnTo>
                  <a:lnTo>
                    <a:pt x="324" y="907"/>
                  </a:lnTo>
                  <a:lnTo>
                    <a:pt x="324" y="908"/>
                  </a:lnTo>
                  <a:lnTo>
                    <a:pt x="323" y="913"/>
                  </a:lnTo>
                  <a:lnTo>
                    <a:pt x="322" y="916"/>
                  </a:lnTo>
                  <a:lnTo>
                    <a:pt x="321" y="917"/>
                  </a:lnTo>
                  <a:lnTo>
                    <a:pt x="321" y="919"/>
                  </a:lnTo>
                  <a:lnTo>
                    <a:pt x="321" y="921"/>
                  </a:lnTo>
                  <a:lnTo>
                    <a:pt x="322" y="922"/>
                  </a:lnTo>
                  <a:lnTo>
                    <a:pt x="323" y="924"/>
                  </a:lnTo>
                  <a:lnTo>
                    <a:pt x="324" y="925"/>
                  </a:lnTo>
                  <a:lnTo>
                    <a:pt x="325" y="926"/>
                  </a:lnTo>
                  <a:lnTo>
                    <a:pt x="326" y="927"/>
                  </a:lnTo>
                  <a:lnTo>
                    <a:pt x="328" y="929"/>
                  </a:lnTo>
                  <a:lnTo>
                    <a:pt x="330" y="930"/>
                  </a:lnTo>
                  <a:lnTo>
                    <a:pt x="331" y="931"/>
                  </a:lnTo>
                  <a:lnTo>
                    <a:pt x="332" y="932"/>
                  </a:lnTo>
                  <a:lnTo>
                    <a:pt x="332" y="934"/>
                  </a:lnTo>
                  <a:lnTo>
                    <a:pt x="333" y="936"/>
                  </a:lnTo>
                  <a:lnTo>
                    <a:pt x="333" y="937"/>
                  </a:lnTo>
                  <a:lnTo>
                    <a:pt x="333" y="938"/>
                  </a:lnTo>
                  <a:lnTo>
                    <a:pt x="333" y="939"/>
                  </a:lnTo>
                  <a:lnTo>
                    <a:pt x="334" y="940"/>
                  </a:lnTo>
                  <a:lnTo>
                    <a:pt x="335" y="940"/>
                  </a:lnTo>
                  <a:lnTo>
                    <a:pt x="336" y="941"/>
                  </a:lnTo>
                  <a:lnTo>
                    <a:pt x="339" y="941"/>
                  </a:lnTo>
                  <a:lnTo>
                    <a:pt x="341" y="942"/>
                  </a:lnTo>
                  <a:lnTo>
                    <a:pt x="342" y="943"/>
                  </a:lnTo>
                  <a:lnTo>
                    <a:pt x="343" y="943"/>
                  </a:lnTo>
                  <a:lnTo>
                    <a:pt x="344" y="945"/>
                  </a:lnTo>
                  <a:lnTo>
                    <a:pt x="345" y="946"/>
                  </a:lnTo>
                  <a:lnTo>
                    <a:pt x="345" y="947"/>
                  </a:lnTo>
                  <a:lnTo>
                    <a:pt x="345" y="949"/>
                  </a:lnTo>
                  <a:lnTo>
                    <a:pt x="344" y="950"/>
                  </a:lnTo>
                  <a:lnTo>
                    <a:pt x="344" y="952"/>
                  </a:lnTo>
                  <a:lnTo>
                    <a:pt x="343" y="955"/>
                  </a:lnTo>
                  <a:lnTo>
                    <a:pt x="343" y="958"/>
                  </a:lnTo>
                  <a:lnTo>
                    <a:pt x="343" y="960"/>
                  </a:lnTo>
                  <a:lnTo>
                    <a:pt x="343" y="960"/>
                  </a:lnTo>
                  <a:lnTo>
                    <a:pt x="344" y="961"/>
                  </a:lnTo>
                  <a:lnTo>
                    <a:pt x="345" y="961"/>
                  </a:lnTo>
                  <a:lnTo>
                    <a:pt x="346" y="962"/>
                  </a:lnTo>
                  <a:lnTo>
                    <a:pt x="347" y="962"/>
                  </a:lnTo>
                  <a:lnTo>
                    <a:pt x="348" y="961"/>
                  </a:lnTo>
                  <a:lnTo>
                    <a:pt x="349" y="961"/>
                  </a:lnTo>
                  <a:lnTo>
                    <a:pt x="351" y="957"/>
                  </a:lnTo>
                  <a:lnTo>
                    <a:pt x="353" y="954"/>
                  </a:lnTo>
                  <a:lnTo>
                    <a:pt x="354" y="954"/>
                  </a:lnTo>
                  <a:lnTo>
                    <a:pt x="355" y="955"/>
                  </a:lnTo>
                  <a:lnTo>
                    <a:pt x="356" y="955"/>
                  </a:lnTo>
                  <a:lnTo>
                    <a:pt x="357" y="956"/>
                  </a:lnTo>
                  <a:lnTo>
                    <a:pt x="358" y="956"/>
                  </a:lnTo>
                  <a:lnTo>
                    <a:pt x="358" y="957"/>
                  </a:lnTo>
                  <a:lnTo>
                    <a:pt x="358" y="958"/>
                  </a:lnTo>
                  <a:lnTo>
                    <a:pt x="358" y="959"/>
                  </a:lnTo>
                  <a:lnTo>
                    <a:pt x="358" y="960"/>
                  </a:lnTo>
                  <a:lnTo>
                    <a:pt x="356" y="961"/>
                  </a:lnTo>
                  <a:lnTo>
                    <a:pt x="355" y="961"/>
                  </a:lnTo>
                  <a:lnTo>
                    <a:pt x="354" y="963"/>
                  </a:lnTo>
                  <a:lnTo>
                    <a:pt x="354" y="964"/>
                  </a:lnTo>
                  <a:lnTo>
                    <a:pt x="353" y="965"/>
                  </a:lnTo>
                  <a:lnTo>
                    <a:pt x="351" y="969"/>
                  </a:lnTo>
                  <a:lnTo>
                    <a:pt x="350" y="972"/>
                  </a:lnTo>
                  <a:lnTo>
                    <a:pt x="349" y="974"/>
                  </a:lnTo>
                  <a:lnTo>
                    <a:pt x="348" y="976"/>
                  </a:lnTo>
                  <a:lnTo>
                    <a:pt x="347" y="977"/>
                  </a:lnTo>
                  <a:lnTo>
                    <a:pt x="345" y="978"/>
                  </a:lnTo>
                  <a:lnTo>
                    <a:pt x="344" y="980"/>
                  </a:lnTo>
                  <a:lnTo>
                    <a:pt x="343" y="981"/>
                  </a:lnTo>
                  <a:lnTo>
                    <a:pt x="343" y="982"/>
                  </a:lnTo>
                  <a:lnTo>
                    <a:pt x="343" y="983"/>
                  </a:lnTo>
                  <a:lnTo>
                    <a:pt x="343" y="983"/>
                  </a:lnTo>
                  <a:lnTo>
                    <a:pt x="344" y="984"/>
                  </a:lnTo>
                  <a:lnTo>
                    <a:pt x="345" y="985"/>
                  </a:lnTo>
                  <a:lnTo>
                    <a:pt x="346" y="985"/>
                  </a:lnTo>
                  <a:lnTo>
                    <a:pt x="348" y="986"/>
                  </a:lnTo>
                  <a:lnTo>
                    <a:pt x="349" y="986"/>
                  </a:lnTo>
                  <a:lnTo>
                    <a:pt x="350" y="987"/>
                  </a:lnTo>
                  <a:lnTo>
                    <a:pt x="350" y="988"/>
                  </a:lnTo>
                  <a:lnTo>
                    <a:pt x="350" y="988"/>
                  </a:lnTo>
                  <a:lnTo>
                    <a:pt x="351" y="990"/>
                  </a:lnTo>
                  <a:lnTo>
                    <a:pt x="351" y="991"/>
                  </a:lnTo>
                  <a:lnTo>
                    <a:pt x="351" y="993"/>
                  </a:lnTo>
                  <a:lnTo>
                    <a:pt x="352" y="994"/>
                  </a:lnTo>
                  <a:lnTo>
                    <a:pt x="353" y="996"/>
                  </a:lnTo>
                  <a:lnTo>
                    <a:pt x="356" y="999"/>
                  </a:lnTo>
                  <a:lnTo>
                    <a:pt x="358" y="1001"/>
                  </a:lnTo>
                  <a:lnTo>
                    <a:pt x="362" y="1003"/>
                  </a:lnTo>
                  <a:lnTo>
                    <a:pt x="365" y="1005"/>
                  </a:lnTo>
                  <a:lnTo>
                    <a:pt x="365" y="1007"/>
                  </a:lnTo>
                  <a:lnTo>
                    <a:pt x="367" y="1008"/>
                  </a:lnTo>
                  <a:lnTo>
                    <a:pt x="367" y="1009"/>
                  </a:lnTo>
                  <a:lnTo>
                    <a:pt x="368" y="1011"/>
                  </a:lnTo>
                  <a:lnTo>
                    <a:pt x="368" y="1011"/>
                  </a:lnTo>
                  <a:lnTo>
                    <a:pt x="368" y="1012"/>
                  </a:lnTo>
                  <a:lnTo>
                    <a:pt x="367" y="1012"/>
                  </a:lnTo>
                  <a:lnTo>
                    <a:pt x="367" y="1013"/>
                  </a:lnTo>
                  <a:lnTo>
                    <a:pt x="367" y="1013"/>
                  </a:lnTo>
                  <a:lnTo>
                    <a:pt x="365" y="1013"/>
                  </a:lnTo>
                  <a:lnTo>
                    <a:pt x="362" y="1012"/>
                  </a:lnTo>
                  <a:lnTo>
                    <a:pt x="360" y="1012"/>
                  </a:lnTo>
                  <a:lnTo>
                    <a:pt x="358" y="1012"/>
                  </a:lnTo>
                  <a:lnTo>
                    <a:pt x="358" y="1013"/>
                  </a:lnTo>
                  <a:lnTo>
                    <a:pt x="357" y="1013"/>
                  </a:lnTo>
                  <a:lnTo>
                    <a:pt x="357" y="1014"/>
                  </a:lnTo>
                  <a:lnTo>
                    <a:pt x="358" y="1017"/>
                  </a:lnTo>
                  <a:lnTo>
                    <a:pt x="358" y="1020"/>
                  </a:lnTo>
                  <a:lnTo>
                    <a:pt x="360" y="1023"/>
                  </a:lnTo>
                  <a:lnTo>
                    <a:pt x="361" y="1025"/>
                  </a:lnTo>
                  <a:lnTo>
                    <a:pt x="362" y="1027"/>
                  </a:lnTo>
                  <a:lnTo>
                    <a:pt x="363" y="1027"/>
                  </a:lnTo>
                  <a:lnTo>
                    <a:pt x="365" y="1027"/>
                  </a:lnTo>
                  <a:lnTo>
                    <a:pt x="367" y="1027"/>
                  </a:lnTo>
                  <a:lnTo>
                    <a:pt x="370" y="1027"/>
                  </a:lnTo>
                  <a:lnTo>
                    <a:pt x="373" y="1027"/>
                  </a:lnTo>
                  <a:lnTo>
                    <a:pt x="374" y="1027"/>
                  </a:lnTo>
                  <a:lnTo>
                    <a:pt x="375" y="1027"/>
                  </a:lnTo>
                  <a:lnTo>
                    <a:pt x="376" y="1028"/>
                  </a:lnTo>
                  <a:lnTo>
                    <a:pt x="377" y="1030"/>
                  </a:lnTo>
                  <a:lnTo>
                    <a:pt x="378" y="1033"/>
                  </a:lnTo>
                  <a:lnTo>
                    <a:pt x="380" y="1038"/>
                  </a:lnTo>
                  <a:lnTo>
                    <a:pt x="381" y="1041"/>
                  </a:lnTo>
                  <a:lnTo>
                    <a:pt x="382" y="1043"/>
                  </a:lnTo>
                  <a:lnTo>
                    <a:pt x="383" y="1045"/>
                  </a:lnTo>
                  <a:lnTo>
                    <a:pt x="384" y="1046"/>
                  </a:lnTo>
                  <a:lnTo>
                    <a:pt x="385" y="1047"/>
                  </a:lnTo>
                  <a:lnTo>
                    <a:pt x="386" y="1048"/>
                  </a:lnTo>
                  <a:lnTo>
                    <a:pt x="387" y="1048"/>
                  </a:lnTo>
                  <a:lnTo>
                    <a:pt x="389" y="1048"/>
                  </a:lnTo>
                  <a:lnTo>
                    <a:pt x="390" y="1048"/>
                  </a:lnTo>
                  <a:lnTo>
                    <a:pt x="391" y="1047"/>
                  </a:lnTo>
                  <a:lnTo>
                    <a:pt x="392" y="1046"/>
                  </a:lnTo>
                  <a:lnTo>
                    <a:pt x="393" y="1045"/>
                  </a:lnTo>
                  <a:lnTo>
                    <a:pt x="393" y="1044"/>
                  </a:lnTo>
                  <a:lnTo>
                    <a:pt x="395" y="1043"/>
                  </a:lnTo>
                  <a:lnTo>
                    <a:pt x="396" y="1042"/>
                  </a:lnTo>
                  <a:lnTo>
                    <a:pt x="397" y="1042"/>
                  </a:lnTo>
                  <a:lnTo>
                    <a:pt x="399" y="1042"/>
                  </a:lnTo>
                  <a:lnTo>
                    <a:pt x="400" y="1042"/>
                  </a:lnTo>
                  <a:lnTo>
                    <a:pt x="401" y="1043"/>
                  </a:lnTo>
                  <a:lnTo>
                    <a:pt x="403" y="1043"/>
                  </a:lnTo>
                  <a:lnTo>
                    <a:pt x="406" y="1045"/>
                  </a:lnTo>
                  <a:lnTo>
                    <a:pt x="408" y="1046"/>
                  </a:lnTo>
                  <a:lnTo>
                    <a:pt x="410" y="1047"/>
                  </a:lnTo>
                  <a:lnTo>
                    <a:pt x="413" y="1047"/>
                  </a:lnTo>
                  <a:lnTo>
                    <a:pt x="414" y="1047"/>
                  </a:lnTo>
                  <a:lnTo>
                    <a:pt x="415" y="1047"/>
                  </a:lnTo>
                  <a:lnTo>
                    <a:pt x="417" y="1046"/>
                  </a:lnTo>
                  <a:lnTo>
                    <a:pt x="417" y="1046"/>
                  </a:lnTo>
                  <a:lnTo>
                    <a:pt x="418" y="1044"/>
                  </a:lnTo>
                  <a:lnTo>
                    <a:pt x="420" y="1042"/>
                  </a:lnTo>
                  <a:lnTo>
                    <a:pt x="423" y="1039"/>
                  </a:lnTo>
                  <a:lnTo>
                    <a:pt x="427" y="1034"/>
                  </a:lnTo>
                  <a:lnTo>
                    <a:pt x="429" y="1033"/>
                  </a:lnTo>
                  <a:lnTo>
                    <a:pt x="431" y="1031"/>
                  </a:lnTo>
                  <a:lnTo>
                    <a:pt x="433" y="1030"/>
                  </a:lnTo>
                  <a:lnTo>
                    <a:pt x="436" y="1030"/>
                  </a:lnTo>
                  <a:lnTo>
                    <a:pt x="439" y="1029"/>
                  </a:lnTo>
                  <a:lnTo>
                    <a:pt x="442" y="1028"/>
                  </a:lnTo>
                  <a:lnTo>
                    <a:pt x="445" y="1027"/>
                  </a:lnTo>
                  <a:lnTo>
                    <a:pt x="448" y="1025"/>
                  </a:lnTo>
                  <a:lnTo>
                    <a:pt x="453" y="1023"/>
                  </a:lnTo>
                  <a:lnTo>
                    <a:pt x="457" y="1020"/>
                  </a:lnTo>
                  <a:lnTo>
                    <a:pt x="461" y="1018"/>
                  </a:lnTo>
                  <a:lnTo>
                    <a:pt x="465" y="1017"/>
                  </a:lnTo>
                  <a:lnTo>
                    <a:pt x="467" y="1016"/>
                  </a:lnTo>
                  <a:lnTo>
                    <a:pt x="470" y="1016"/>
                  </a:lnTo>
                  <a:lnTo>
                    <a:pt x="470" y="1016"/>
                  </a:lnTo>
                  <a:lnTo>
                    <a:pt x="472" y="1017"/>
                  </a:lnTo>
                  <a:lnTo>
                    <a:pt x="472" y="1017"/>
                  </a:lnTo>
                  <a:lnTo>
                    <a:pt x="472" y="1018"/>
                  </a:lnTo>
                  <a:lnTo>
                    <a:pt x="473" y="1020"/>
                  </a:lnTo>
                  <a:lnTo>
                    <a:pt x="473" y="1023"/>
                  </a:lnTo>
                  <a:lnTo>
                    <a:pt x="472" y="1025"/>
                  </a:lnTo>
                  <a:lnTo>
                    <a:pt x="472" y="1026"/>
                  </a:lnTo>
                  <a:lnTo>
                    <a:pt x="472" y="1027"/>
                  </a:lnTo>
                  <a:lnTo>
                    <a:pt x="472" y="1029"/>
                  </a:lnTo>
                  <a:lnTo>
                    <a:pt x="472" y="1030"/>
                  </a:lnTo>
                  <a:lnTo>
                    <a:pt x="474" y="1032"/>
                  </a:lnTo>
                  <a:lnTo>
                    <a:pt x="476" y="1034"/>
                  </a:lnTo>
                  <a:lnTo>
                    <a:pt x="478" y="1034"/>
                  </a:lnTo>
                  <a:lnTo>
                    <a:pt x="479" y="1035"/>
                  </a:lnTo>
                  <a:lnTo>
                    <a:pt x="480" y="1034"/>
                  </a:lnTo>
                  <a:lnTo>
                    <a:pt x="481" y="1034"/>
                  </a:lnTo>
                  <a:lnTo>
                    <a:pt x="482" y="1034"/>
                  </a:lnTo>
                  <a:lnTo>
                    <a:pt x="484" y="1032"/>
                  </a:lnTo>
                  <a:lnTo>
                    <a:pt x="486" y="1030"/>
                  </a:lnTo>
                  <a:lnTo>
                    <a:pt x="487" y="1028"/>
                  </a:lnTo>
                  <a:lnTo>
                    <a:pt x="488" y="1027"/>
                  </a:lnTo>
                  <a:lnTo>
                    <a:pt x="489" y="1027"/>
                  </a:lnTo>
                  <a:lnTo>
                    <a:pt x="490" y="1027"/>
                  </a:lnTo>
                  <a:lnTo>
                    <a:pt x="492" y="1027"/>
                  </a:lnTo>
                  <a:lnTo>
                    <a:pt x="494" y="1026"/>
                  </a:lnTo>
                  <a:lnTo>
                    <a:pt x="495" y="1026"/>
                  </a:lnTo>
                  <a:lnTo>
                    <a:pt x="496" y="1026"/>
                  </a:lnTo>
                  <a:lnTo>
                    <a:pt x="497" y="1025"/>
                  </a:lnTo>
                  <a:lnTo>
                    <a:pt x="498" y="1024"/>
                  </a:lnTo>
                  <a:lnTo>
                    <a:pt x="500" y="1023"/>
                  </a:lnTo>
                  <a:lnTo>
                    <a:pt x="502" y="1021"/>
                  </a:lnTo>
                  <a:lnTo>
                    <a:pt x="503" y="1021"/>
                  </a:lnTo>
                  <a:lnTo>
                    <a:pt x="504" y="1021"/>
                  </a:lnTo>
                  <a:lnTo>
                    <a:pt x="505" y="1021"/>
                  </a:lnTo>
                  <a:lnTo>
                    <a:pt x="506" y="1021"/>
                  </a:lnTo>
                  <a:lnTo>
                    <a:pt x="509" y="1022"/>
                  </a:lnTo>
                  <a:lnTo>
                    <a:pt x="511" y="1022"/>
                  </a:lnTo>
                  <a:lnTo>
                    <a:pt x="511" y="1022"/>
                  </a:lnTo>
                  <a:lnTo>
                    <a:pt x="513" y="1021"/>
                  </a:lnTo>
                  <a:lnTo>
                    <a:pt x="513" y="1021"/>
                  </a:lnTo>
                  <a:lnTo>
                    <a:pt x="514" y="1020"/>
                  </a:lnTo>
                  <a:lnTo>
                    <a:pt x="515" y="1017"/>
                  </a:lnTo>
                  <a:lnTo>
                    <a:pt x="515" y="1014"/>
                  </a:lnTo>
                  <a:lnTo>
                    <a:pt x="515" y="1011"/>
                  </a:lnTo>
                  <a:lnTo>
                    <a:pt x="516" y="1008"/>
                  </a:lnTo>
                  <a:lnTo>
                    <a:pt x="516" y="1005"/>
                  </a:lnTo>
                  <a:lnTo>
                    <a:pt x="516" y="1004"/>
                  </a:lnTo>
                  <a:lnTo>
                    <a:pt x="516" y="1003"/>
                  </a:lnTo>
                  <a:lnTo>
                    <a:pt x="517" y="1002"/>
                  </a:lnTo>
                  <a:lnTo>
                    <a:pt x="518" y="1002"/>
                  </a:lnTo>
                  <a:lnTo>
                    <a:pt x="518" y="1001"/>
                  </a:lnTo>
                  <a:lnTo>
                    <a:pt x="520" y="1001"/>
                  </a:lnTo>
                  <a:lnTo>
                    <a:pt x="522" y="1000"/>
                  </a:lnTo>
                  <a:lnTo>
                    <a:pt x="522" y="1000"/>
                  </a:lnTo>
                  <a:lnTo>
                    <a:pt x="522" y="999"/>
                  </a:lnTo>
                  <a:lnTo>
                    <a:pt x="522" y="998"/>
                  </a:lnTo>
                  <a:lnTo>
                    <a:pt x="523" y="997"/>
                  </a:lnTo>
                  <a:lnTo>
                    <a:pt x="522" y="995"/>
                  </a:lnTo>
                  <a:lnTo>
                    <a:pt x="522" y="993"/>
                  </a:lnTo>
                  <a:lnTo>
                    <a:pt x="521" y="991"/>
                  </a:lnTo>
                  <a:lnTo>
                    <a:pt x="520" y="990"/>
                  </a:lnTo>
                  <a:lnTo>
                    <a:pt x="519" y="990"/>
                  </a:lnTo>
                  <a:lnTo>
                    <a:pt x="518" y="989"/>
                  </a:lnTo>
                  <a:lnTo>
                    <a:pt x="518" y="988"/>
                  </a:lnTo>
                  <a:lnTo>
                    <a:pt x="517" y="987"/>
                  </a:lnTo>
                  <a:lnTo>
                    <a:pt x="517" y="986"/>
                  </a:lnTo>
                  <a:lnTo>
                    <a:pt x="517" y="984"/>
                  </a:lnTo>
                  <a:lnTo>
                    <a:pt x="517" y="983"/>
                  </a:lnTo>
                  <a:lnTo>
                    <a:pt x="517" y="982"/>
                  </a:lnTo>
                  <a:lnTo>
                    <a:pt x="518" y="979"/>
                  </a:lnTo>
                  <a:lnTo>
                    <a:pt x="518" y="976"/>
                  </a:lnTo>
                  <a:lnTo>
                    <a:pt x="518" y="973"/>
                  </a:lnTo>
                  <a:lnTo>
                    <a:pt x="518" y="970"/>
                  </a:lnTo>
                  <a:lnTo>
                    <a:pt x="518" y="968"/>
                  </a:lnTo>
                  <a:lnTo>
                    <a:pt x="518" y="965"/>
                  </a:lnTo>
                  <a:lnTo>
                    <a:pt x="516" y="961"/>
                  </a:lnTo>
                  <a:lnTo>
                    <a:pt x="514" y="958"/>
                  </a:lnTo>
                  <a:lnTo>
                    <a:pt x="512" y="956"/>
                  </a:lnTo>
                  <a:lnTo>
                    <a:pt x="511" y="954"/>
                  </a:lnTo>
                  <a:lnTo>
                    <a:pt x="510" y="952"/>
                  </a:lnTo>
                  <a:lnTo>
                    <a:pt x="509" y="951"/>
                  </a:lnTo>
                  <a:lnTo>
                    <a:pt x="509" y="950"/>
                  </a:lnTo>
                  <a:lnTo>
                    <a:pt x="509" y="949"/>
                  </a:lnTo>
                  <a:lnTo>
                    <a:pt x="509" y="945"/>
                  </a:lnTo>
                  <a:lnTo>
                    <a:pt x="509" y="940"/>
                  </a:lnTo>
                  <a:lnTo>
                    <a:pt x="509" y="935"/>
                  </a:lnTo>
                  <a:lnTo>
                    <a:pt x="509" y="931"/>
                  </a:lnTo>
                  <a:lnTo>
                    <a:pt x="511" y="929"/>
                  </a:lnTo>
                  <a:lnTo>
                    <a:pt x="511" y="926"/>
                  </a:lnTo>
                  <a:lnTo>
                    <a:pt x="513" y="923"/>
                  </a:lnTo>
                  <a:lnTo>
                    <a:pt x="513" y="919"/>
                  </a:lnTo>
                  <a:lnTo>
                    <a:pt x="513" y="915"/>
                  </a:lnTo>
                  <a:lnTo>
                    <a:pt x="513" y="910"/>
                  </a:lnTo>
                  <a:lnTo>
                    <a:pt x="513" y="908"/>
                  </a:lnTo>
                  <a:lnTo>
                    <a:pt x="513" y="906"/>
                  </a:lnTo>
                  <a:lnTo>
                    <a:pt x="513" y="904"/>
                  </a:lnTo>
                  <a:lnTo>
                    <a:pt x="514" y="903"/>
                  </a:lnTo>
                  <a:lnTo>
                    <a:pt x="515" y="901"/>
                  </a:lnTo>
                  <a:lnTo>
                    <a:pt x="516" y="900"/>
                  </a:lnTo>
                  <a:lnTo>
                    <a:pt x="516" y="899"/>
                  </a:lnTo>
                  <a:lnTo>
                    <a:pt x="517" y="897"/>
                  </a:lnTo>
                  <a:lnTo>
                    <a:pt x="518" y="894"/>
                  </a:lnTo>
                  <a:lnTo>
                    <a:pt x="518" y="892"/>
                  </a:lnTo>
                  <a:lnTo>
                    <a:pt x="518" y="891"/>
                  </a:lnTo>
                  <a:lnTo>
                    <a:pt x="520" y="891"/>
                  </a:lnTo>
                  <a:lnTo>
                    <a:pt x="520" y="891"/>
                  </a:lnTo>
                  <a:lnTo>
                    <a:pt x="522" y="891"/>
                  </a:lnTo>
                  <a:lnTo>
                    <a:pt x="522" y="892"/>
                  </a:lnTo>
                  <a:lnTo>
                    <a:pt x="523" y="894"/>
                  </a:lnTo>
                  <a:lnTo>
                    <a:pt x="525" y="895"/>
                  </a:lnTo>
                  <a:lnTo>
                    <a:pt x="526" y="896"/>
                  </a:lnTo>
                  <a:lnTo>
                    <a:pt x="527" y="896"/>
                  </a:lnTo>
                  <a:lnTo>
                    <a:pt x="527" y="896"/>
                  </a:lnTo>
                  <a:lnTo>
                    <a:pt x="527" y="896"/>
                  </a:lnTo>
                  <a:lnTo>
                    <a:pt x="529" y="895"/>
                  </a:lnTo>
                  <a:lnTo>
                    <a:pt x="530" y="894"/>
                  </a:lnTo>
                  <a:lnTo>
                    <a:pt x="531" y="892"/>
                  </a:lnTo>
                  <a:lnTo>
                    <a:pt x="533" y="891"/>
                  </a:lnTo>
                  <a:lnTo>
                    <a:pt x="535" y="890"/>
                  </a:lnTo>
                  <a:lnTo>
                    <a:pt x="537" y="890"/>
                  </a:lnTo>
                  <a:lnTo>
                    <a:pt x="538" y="888"/>
                  </a:lnTo>
                  <a:lnTo>
                    <a:pt x="540" y="887"/>
                  </a:lnTo>
                  <a:lnTo>
                    <a:pt x="542" y="885"/>
                  </a:lnTo>
                  <a:lnTo>
                    <a:pt x="543" y="882"/>
                  </a:lnTo>
                  <a:lnTo>
                    <a:pt x="544" y="879"/>
                  </a:lnTo>
                  <a:lnTo>
                    <a:pt x="545" y="877"/>
                  </a:lnTo>
                  <a:lnTo>
                    <a:pt x="546" y="876"/>
                  </a:lnTo>
                  <a:lnTo>
                    <a:pt x="547" y="875"/>
                  </a:lnTo>
                  <a:lnTo>
                    <a:pt x="548" y="874"/>
                  </a:lnTo>
                  <a:lnTo>
                    <a:pt x="551" y="872"/>
                  </a:lnTo>
                  <a:lnTo>
                    <a:pt x="554" y="870"/>
                  </a:lnTo>
                  <a:lnTo>
                    <a:pt x="557" y="868"/>
                  </a:lnTo>
                  <a:lnTo>
                    <a:pt x="560" y="865"/>
                  </a:lnTo>
                  <a:lnTo>
                    <a:pt x="563" y="862"/>
                  </a:lnTo>
                  <a:lnTo>
                    <a:pt x="565" y="859"/>
                  </a:lnTo>
                  <a:lnTo>
                    <a:pt x="568" y="856"/>
                  </a:lnTo>
                  <a:lnTo>
                    <a:pt x="571" y="853"/>
                  </a:lnTo>
                  <a:lnTo>
                    <a:pt x="575" y="850"/>
                  </a:lnTo>
                  <a:lnTo>
                    <a:pt x="578" y="847"/>
                  </a:lnTo>
                  <a:lnTo>
                    <a:pt x="580" y="846"/>
                  </a:lnTo>
                  <a:lnTo>
                    <a:pt x="581" y="845"/>
                  </a:lnTo>
                  <a:lnTo>
                    <a:pt x="581" y="843"/>
                  </a:lnTo>
                  <a:lnTo>
                    <a:pt x="582" y="842"/>
                  </a:lnTo>
                  <a:lnTo>
                    <a:pt x="583" y="838"/>
                  </a:lnTo>
                  <a:lnTo>
                    <a:pt x="584" y="834"/>
                  </a:lnTo>
                  <a:lnTo>
                    <a:pt x="584" y="830"/>
                  </a:lnTo>
                  <a:lnTo>
                    <a:pt x="585" y="827"/>
                  </a:lnTo>
                  <a:lnTo>
                    <a:pt x="586" y="825"/>
                  </a:lnTo>
                  <a:lnTo>
                    <a:pt x="586" y="823"/>
                  </a:lnTo>
                  <a:lnTo>
                    <a:pt x="586" y="821"/>
                  </a:lnTo>
                  <a:lnTo>
                    <a:pt x="585" y="820"/>
                  </a:lnTo>
                  <a:lnTo>
                    <a:pt x="584" y="819"/>
                  </a:lnTo>
                  <a:lnTo>
                    <a:pt x="583" y="818"/>
                  </a:lnTo>
                  <a:lnTo>
                    <a:pt x="581" y="816"/>
                  </a:lnTo>
                  <a:lnTo>
                    <a:pt x="580" y="814"/>
                  </a:lnTo>
                  <a:lnTo>
                    <a:pt x="579" y="812"/>
                  </a:lnTo>
                  <a:lnTo>
                    <a:pt x="578" y="810"/>
                  </a:lnTo>
                  <a:lnTo>
                    <a:pt x="578" y="808"/>
                  </a:lnTo>
                  <a:lnTo>
                    <a:pt x="579" y="806"/>
                  </a:lnTo>
                  <a:lnTo>
                    <a:pt x="580" y="805"/>
                  </a:lnTo>
                  <a:lnTo>
                    <a:pt x="582" y="803"/>
                  </a:lnTo>
                  <a:lnTo>
                    <a:pt x="586" y="800"/>
                  </a:lnTo>
                  <a:lnTo>
                    <a:pt x="591" y="796"/>
                  </a:lnTo>
                  <a:lnTo>
                    <a:pt x="593" y="794"/>
                  </a:lnTo>
                  <a:lnTo>
                    <a:pt x="595" y="792"/>
                  </a:lnTo>
                  <a:lnTo>
                    <a:pt x="596" y="791"/>
                  </a:lnTo>
                  <a:lnTo>
                    <a:pt x="598" y="790"/>
                  </a:lnTo>
                  <a:lnTo>
                    <a:pt x="599" y="791"/>
                  </a:lnTo>
                  <a:lnTo>
                    <a:pt x="601" y="791"/>
                  </a:lnTo>
                  <a:lnTo>
                    <a:pt x="602" y="792"/>
                  </a:lnTo>
                  <a:lnTo>
                    <a:pt x="603" y="794"/>
                  </a:lnTo>
                  <a:lnTo>
                    <a:pt x="605" y="796"/>
                  </a:lnTo>
                  <a:lnTo>
                    <a:pt x="606" y="797"/>
                  </a:lnTo>
                  <a:lnTo>
                    <a:pt x="607" y="798"/>
                  </a:lnTo>
                  <a:lnTo>
                    <a:pt x="609" y="798"/>
                  </a:lnTo>
                  <a:lnTo>
                    <a:pt x="610" y="798"/>
                  </a:lnTo>
                  <a:lnTo>
                    <a:pt x="612" y="797"/>
                  </a:lnTo>
                  <a:lnTo>
                    <a:pt x="613" y="796"/>
                  </a:lnTo>
                  <a:lnTo>
                    <a:pt x="615" y="795"/>
                  </a:lnTo>
                  <a:lnTo>
                    <a:pt x="618" y="792"/>
                  </a:lnTo>
                  <a:lnTo>
                    <a:pt x="621" y="790"/>
                  </a:lnTo>
                  <a:lnTo>
                    <a:pt x="623" y="788"/>
                  </a:lnTo>
                  <a:lnTo>
                    <a:pt x="624" y="787"/>
                  </a:lnTo>
                  <a:lnTo>
                    <a:pt x="625" y="785"/>
                  </a:lnTo>
                  <a:lnTo>
                    <a:pt x="626" y="783"/>
                  </a:lnTo>
                  <a:lnTo>
                    <a:pt x="626" y="780"/>
                  </a:lnTo>
                  <a:lnTo>
                    <a:pt x="625" y="778"/>
                  </a:lnTo>
                  <a:lnTo>
                    <a:pt x="625" y="775"/>
                  </a:lnTo>
                  <a:lnTo>
                    <a:pt x="623" y="773"/>
                  </a:lnTo>
                  <a:lnTo>
                    <a:pt x="623" y="770"/>
                  </a:lnTo>
                  <a:lnTo>
                    <a:pt x="621" y="767"/>
                  </a:lnTo>
                  <a:lnTo>
                    <a:pt x="620" y="765"/>
                  </a:lnTo>
                  <a:lnTo>
                    <a:pt x="619" y="763"/>
                  </a:lnTo>
                  <a:lnTo>
                    <a:pt x="619" y="761"/>
                  </a:lnTo>
                  <a:lnTo>
                    <a:pt x="619" y="758"/>
                  </a:lnTo>
                  <a:lnTo>
                    <a:pt x="619" y="756"/>
                  </a:lnTo>
                  <a:lnTo>
                    <a:pt x="620" y="755"/>
                  </a:lnTo>
                  <a:lnTo>
                    <a:pt x="621" y="753"/>
                  </a:lnTo>
                  <a:lnTo>
                    <a:pt x="622" y="751"/>
                  </a:lnTo>
                  <a:lnTo>
                    <a:pt x="623" y="750"/>
                  </a:lnTo>
                  <a:lnTo>
                    <a:pt x="623" y="748"/>
                  </a:lnTo>
                  <a:lnTo>
                    <a:pt x="624" y="746"/>
                  </a:lnTo>
                  <a:lnTo>
                    <a:pt x="625" y="745"/>
                  </a:lnTo>
                  <a:lnTo>
                    <a:pt x="625" y="745"/>
                  </a:lnTo>
                  <a:lnTo>
                    <a:pt x="626" y="744"/>
                  </a:lnTo>
                  <a:lnTo>
                    <a:pt x="628" y="745"/>
                  </a:lnTo>
                  <a:lnTo>
                    <a:pt x="628" y="745"/>
                  </a:lnTo>
                  <a:lnTo>
                    <a:pt x="630" y="746"/>
                  </a:lnTo>
                  <a:lnTo>
                    <a:pt x="630" y="747"/>
                  </a:lnTo>
                  <a:lnTo>
                    <a:pt x="631" y="748"/>
                  </a:lnTo>
                  <a:lnTo>
                    <a:pt x="632" y="750"/>
                  </a:lnTo>
                  <a:lnTo>
                    <a:pt x="634" y="750"/>
                  </a:lnTo>
                  <a:lnTo>
                    <a:pt x="637" y="750"/>
                  </a:lnTo>
                  <a:lnTo>
                    <a:pt x="639" y="750"/>
                  </a:lnTo>
                  <a:lnTo>
                    <a:pt x="641" y="750"/>
                  </a:lnTo>
                  <a:lnTo>
                    <a:pt x="644" y="750"/>
                  </a:lnTo>
                  <a:lnTo>
                    <a:pt x="646" y="750"/>
                  </a:lnTo>
                  <a:lnTo>
                    <a:pt x="648" y="751"/>
                  </a:lnTo>
                  <a:lnTo>
                    <a:pt x="651" y="751"/>
                  </a:lnTo>
                  <a:lnTo>
                    <a:pt x="654" y="751"/>
                  </a:lnTo>
                  <a:lnTo>
                    <a:pt x="657" y="750"/>
                  </a:lnTo>
                  <a:lnTo>
                    <a:pt x="660" y="750"/>
                  </a:lnTo>
                  <a:lnTo>
                    <a:pt x="662" y="748"/>
                  </a:lnTo>
                  <a:lnTo>
                    <a:pt x="665" y="748"/>
                  </a:lnTo>
                  <a:lnTo>
                    <a:pt x="667" y="747"/>
                  </a:lnTo>
                  <a:lnTo>
                    <a:pt x="669" y="747"/>
                  </a:lnTo>
                  <a:lnTo>
                    <a:pt x="671" y="747"/>
                  </a:lnTo>
                  <a:lnTo>
                    <a:pt x="673" y="748"/>
                  </a:lnTo>
                  <a:lnTo>
                    <a:pt x="674" y="748"/>
                  </a:lnTo>
                  <a:lnTo>
                    <a:pt x="675" y="748"/>
                  </a:lnTo>
                  <a:lnTo>
                    <a:pt x="677" y="749"/>
                  </a:lnTo>
                  <a:lnTo>
                    <a:pt x="678" y="749"/>
                  </a:lnTo>
                  <a:lnTo>
                    <a:pt x="680" y="749"/>
                  </a:lnTo>
                  <a:lnTo>
                    <a:pt x="682" y="749"/>
                  </a:lnTo>
                  <a:lnTo>
                    <a:pt x="685" y="749"/>
                  </a:lnTo>
                  <a:lnTo>
                    <a:pt x="686" y="750"/>
                  </a:lnTo>
                  <a:lnTo>
                    <a:pt x="687" y="750"/>
                  </a:lnTo>
                  <a:lnTo>
                    <a:pt x="687" y="750"/>
                  </a:lnTo>
                  <a:lnTo>
                    <a:pt x="688" y="750"/>
                  </a:lnTo>
                  <a:lnTo>
                    <a:pt x="687" y="750"/>
                  </a:lnTo>
                  <a:lnTo>
                    <a:pt x="687" y="752"/>
                  </a:lnTo>
                  <a:lnTo>
                    <a:pt x="684" y="754"/>
                  </a:lnTo>
                  <a:lnTo>
                    <a:pt x="682" y="755"/>
                  </a:lnTo>
                  <a:lnTo>
                    <a:pt x="678" y="757"/>
                  </a:lnTo>
                  <a:lnTo>
                    <a:pt x="676" y="759"/>
                  </a:lnTo>
                  <a:lnTo>
                    <a:pt x="674" y="760"/>
                  </a:lnTo>
                  <a:lnTo>
                    <a:pt x="672" y="761"/>
                  </a:lnTo>
                  <a:lnTo>
                    <a:pt x="671" y="763"/>
                  </a:lnTo>
                  <a:lnTo>
                    <a:pt x="670" y="765"/>
                  </a:lnTo>
                  <a:lnTo>
                    <a:pt x="669" y="767"/>
                  </a:lnTo>
                  <a:lnTo>
                    <a:pt x="668" y="769"/>
                  </a:lnTo>
                  <a:lnTo>
                    <a:pt x="668" y="771"/>
                  </a:lnTo>
                  <a:lnTo>
                    <a:pt x="668" y="773"/>
                  </a:lnTo>
                  <a:lnTo>
                    <a:pt x="667" y="778"/>
                  </a:lnTo>
                  <a:lnTo>
                    <a:pt x="667" y="781"/>
                  </a:lnTo>
                  <a:lnTo>
                    <a:pt x="666" y="784"/>
                  </a:lnTo>
                  <a:lnTo>
                    <a:pt x="666" y="786"/>
                  </a:lnTo>
                  <a:lnTo>
                    <a:pt x="666" y="787"/>
                  </a:lnTo>
                  <a:lnTo>
                    <a:pt x="666" y="788"/>
                  </a:lnTo>
                  <a:lnTo>
                    <a:pt x="667" y="789"/>
                  </a:lnTo>
                  <a:lnTo>
                    <a:pt x="668" y="789"/>
                  </a:lnTo>
                  <a:lnTo>
                    <a:pt x="669" y="790"/>
                  </a:lnTo>
                  <a:lnTo>
                    <a:pt x="671" y="790"/>
                  </a:lnTo>
                  <a:lnTo>
                    <a:pt x="672" y="789"/>
                  </a:lnTo>
                  <a:lnTo>
                    <a:pt x="673" y="788"/>
                  </a:lnTo>
                  <a:lnTo>
                    <a:pt x="674" y="787"/>
                  </a:lnTo>
                  <a:lnTo>
                    <a:pt x="675" y="787"/>
                  </a:lnTo>
                  <a:lnTo>
                    <a:pt x="676" y="786"/>
                  </a:lnTo>
                  <a:lnTo>
                    <a:pt x="678" y="786"/>
                  </a:lnTo>
                  <a:lnTo>
                    <a:pt x="678" y="787"/>
                  </a:lnTo>
                  <a:lnTo>
                    <a:pt x="679" y="787"/>
                  </a:lnTo>
                  <a:lnTo>
                    <a:pt x="679" y="788"/>
                  </a:lnTo>
                  <a:lnTo>
                    <a:pt x="680" y="789"/>
                  </a:lnTo>
                  <a:lnTo>
                    <a:pt x="680" y="791"/>
                  </a:lnTo>
                  <a:lnTo>
                    <a:pt x="681" y="792"/>
                  </a:lnTo>
                  <a:lnTo>
                    <a:pt x="682" y="794"/>
                  </a:lnTo>
                  <a:lnTo>
                    <a:pt x="683" y="795"/>
                  </a:lnTo>
                  <a:lnTo>
                    <a:pt x="685" y="797"/>
                  </a:lnTo>
                  <a:lnTo>
                    <a:pt x="686" y="798"/>
                  </a:lnTo>
                  <a:lnTo>
                    <a:pt x="686" y="799"/>
                  </a:lnTo>
                  <a:lnTo>
                    <a:pt x="685" y="800"/>
                  </a:lnTo>
                  <a:lnTo>
                    <a:pt x="685" y="801"/>
                  </a:lnTo>
                  <a:lnTo>
                    <a:pt x="684" y="801"/>
                  </a:lnTo>
                  <a:lnTo>
                    <a:pt x="682" y="803"/>
                  </a:lnTo>
                  <a:lnTo>
                    <a:pt x="680" y="805"/>
                  </a:lnTo>
                  <a:lnTo>
                    <a:pt x="680" y="805"/>
                  </a:lnTo>
                  <a:lnTo>
                    <a:pt x="680" y="806"/>
                  </a:lnTo>
                  <a:lnTo>
                    <a:pt x="681" y="806"/>
                  </a:lnTo>
                  <a:lnTo>
                    <a:pt x="682" y="807"/>
                  </a:lnTo>
                  <a:lnTo>
                    <a:pt x="683" y="808"/>
                  </a:lnTo>
                  <a:lnTo>
                    <a:pt x="683" y="809"/>
                  </a:lnTo>
                  <a:lnTo>
                    <a:pt x="684" y="810"/>
                  </a:lnTo>
                  <a:lnTo>
                    <a:pt x="684" y="810"/>
                  </a:lnTo>
                  <a:lnTo>
                    <a:pt x="683" y="812"/>
                  </a:lnTo>
                  <a:lnTo>
                    <a:pt x="682" y="814"/>
                  </a:lnTo>
                  <a:lnTo>
                    <a:pt x="681" y="816"/>
                  </a:lnTo>
                  <a:lnTo>
                    <a:pt x="679" y="818"/>
                  </a:lnTo>
                  <a:lnTo>
                    <a:pt x="678" y="819"/>
                  </a:lnTo>
                  <a:lnTo>
                    <a:pt x="677" y="819"/>
                  </a:lnTo>
                  <a:lnTo>
                    <a:pt x="676" y="820"/>
                  </a:lnTo>
                  <a:lnTo>
                    <a:pt x="674" y="820"/>
                  </a:lnTo>
                  <a:lnTo>
                    <a:pt x="671" y="821"/>
                  </a:lnTo>
                  <a:lnTo>
                    <a:pt x="669" y="822"/>
                  </a:lnTo>
                  <a:lnTo>
                    <a:pt x="669" y="823"/>
                  </a:lnTo>
                  <a:lnTo>
                    <a:pt x="668" y="823"/>
                  </a:lnTo>
                  <a:lnTo>
                    <a:pt x="668" y="824"/>
                  </a:lnTo>
                  <a:lnTo>
                    <a:pt x="669" y="825"/>
                  </a:lnTo>
                  <a:lnTo>
                    <a:pt x="669" y="826"/>
                  </a:lnTo>
                  <a:lnTo>
                    <a:pt x="671" y="828"/>
                  </a:lnTo>
                  <a:lnTo>
                    <a:pt x="673" y="830"/>
                  </a:lnTo>
                  <a:lnTo>
                    <a:pt x="675" y="831"/>
                  </a:lnTo>
                  <a:lnTo>
                    <a:pt x="680" y="835"/>
                  </a:lnTo>
                  <a:lnTo>
                    <a:pt x="685" y="839"/>
                  </a:lnTo>
                  <a:lnTo>
                    <a:pt x="689" y="842"/>
                  </a:lnTo>
                  <a:lnTo>
                    <a:pt x="693" y="845"/>
                  </a:lnTo>
                  <a:lnTo>
                    <a:pt x="694" y="847"/>
                  </a:lnTo>
                  <a:lnTo>
                    <a:pt x="696" y="847"/>
                  </a:lnTo>
                  <a:lnTo>
                    <a:pt x="697" y="848"/>
                  </a:lnTo>
                  <a:lnTo>
                    <a:pt x="699" y="849"/>
                  </a:lnTo>
                  <a:lnTo>
                    <a:pt x="701" y="849"/>
                  </a:lnTo>
                  <a:lnTo>
                    <a:pt x="703" y="848"/>
                  </a:lnTo>
                  <a:lnTo>
                    <a:pt x="704" y="848"/>
                  </a:lnTo>
                  <a:lnTo>
                    <a:pt x="706" y="847"/>
                  </a:lnTo>
                  <a:lnTo>
                    <a:pt x="708" y="845"/>
                  </a:lnTo>
                  <a:lnTo>
                    <a:pt x="710" y="845"/>
                  </a:lnTo>
                  <a:lnTo>
                    <a:pt x="711" y="844"/>
                  </a:lnTo>
                  <a:lnTo>
                    <a:pt x="713" y="844"/>
                  </a:lnTo>
                  <a:lnTo>
                    <a:pt x="718" y="845"/>
                  </a:lnTo>
                  <a:lnTo>
                    <a:pt x="723" y="845"/>
                  </a:lnTo>
                  <a:lnTo>
                    <a:pt x="725" y="845"/>
                  </a:lnTo>
                  <a:lnTo>
                    <a:pt x="728" y="845"/>
                  </a:lnTo>
                  <a:lnTo>
                    <a:pt x="728" y="845"/>
                  </a:lnTo>
                  <a:lnTo>
                    <a:pt x="729" y="844"/>
                  </a:lnTo>
                  <a:lnTo>
                    <a:pt x="730" y="844"/>
                  </a:lnTo>
                  <a:lnTo>
                    <a:pt x="730" y="843"/>
                  </a:lnTo>
                  <a:lnTo>
                    <a:pt x="731" y="839"/>
                  </a:lnTo>
                  <a:lnTo>
                    <a:pt x="733" y="834"/>
                  </a:lnTo>
                  <a:lnTo>
                    <a:pt x="735" y="832"/>
                  </a:lnTo>
                  <a:lnTo>
                    <a:pt x="737" y="829"/>
                  </a:lnTo>
                  <a:lnTo>
                    <a:pt x="740" y="826"/>
                  </a:lnTo>
                  <a:lnTo>
                    <a:pt x="742" y="824"/>
                  </a:lnTo>
                  <a:lnTo>
                    <a:pt x="745" y="823"/>
                  </a:lnTo>
                  <a:lnTo>
                    <a:pt x="748" y="821"/>
                  </a:lnTo>
                  <a:lnTo>
                    <a:pt x="750" y="821"/>
                  </a:lnTo>
                  <a:lnTo>
                    <a:pt x="753" y="821"/>
                  </a:lnTo>
                  <a:lnTo>
                    <a:pt x="755" y="821"/>
                  </a:lnTo>
                  <a:lnTo>
                    <a:pt x="757" y="822"/>
                  </a:lnTo>
                  <a:lnTo>
                    <a:pt x="758" y="823"/>
                  </a:lnTo>
                  <a:lnTo>
                    <a:pt x="759" y="824"/>
                  </a:lnTo>
                  <a:lnTo>
                    <a:pt x="760" y="825"/>
                  </a:lnTo>
                  <a:lnTo>
                    <a:pt x="760" y="826"/>
                  </a:lnTo>
                  <a:lnTo>
                    <a:pt x="761" y="827"/>
                  </a:lnTo>
                  <a:lnTo>
                    <a:pt x="761" y="828"/>
                  </a:lnTo>
                  <a:lnTo>
                    <a:pt x="761" y="830"/>
                  </a:lnTo>
                  <a:lnTo>
                    <a:pt x="761" y="832"/>
                  </a:lnTo>
                  <a:lnTo>
                    <a:pt x="762" y="833"/>
                  </a:lnTo>
                  <a:lnTo>
                    <a:pt x="762" y="833"/>
                  </a:lnTo>
                  <a:lnTo>
                    <a:pt x="763" y="834"/>
                  </a:lnTo>
                  <a:lnTo>
                    <a:pt x="764" y="834"/>
                  </a:lnTo>
                  <a:lnTo>
                    <a:pt x="765" y="834"/>
                  </a:lnTo>
                  <a:lnTo>
                    <a:pt x="768" y="834"/>
                  </a:lnTo>
                  <a:lnTo>
                    <a:pt x="769" y="834"/>
                  </a:lnTo>
                  <a:lnTo>
                    <a:pt x="770" y="834"/>
                  </a:lnTo>
                  <a:lnTo>
                    <a:pt x="771" y="834"/>
                  </a:lnTo>
                  <a:lnTo>
                    <a:pt x="771" y="835"/>
                  </a:lnTo>
                  <a:lnTo>
                    <a:pt x="772" y="836"/>
                  </a:lnTo>
                  <a:lnTo>
                    <a:pt x="772" y="837"/>
                  </a:lnTo>
                  <a:lnTo>
                    <a:pt x="772" y="839"/>
                  </a:lnTo>
                  <a:lnTo>
                    <a:pt x="772" y="840"/>
                  </a:lnTo>
                  <a:lnTo>
                    <a:pt x="771" y="844"/>
                  </a:lnTo>
                  <a:lnTo>
                    <a:pt x="770" y="846"/>
                  </a:lnTo>
                  <a:lnTo>
                    <a:pt x="769" y="848"/>
                  </a:lnTo>
                  <a:lnTo>
                    <a:pt x="768" y="851"/>
                  </a:lnTo>
                  <a:lnTo>
                    <a:pt x="768" y="852"/>
                  </a:lnTo>
                  <a:lnTo>
                    <a:pt x="768" y="853"/>
                  </a:lnTo>
                  <a:lnTo>
                    <a:pt x="768" y="854"/>
                  </a:lnTo>
                  <a:lnTo>
                    <a:pt x="769" y="855"/>
                  </a:lnTo>
                  <a:lnTo>
                    <a:pt x="769" y="856"/>
                  </a:lnTo>
                  <a:lnTo>
                    <a:pt x="770" y="856"/>
                  </a:lnTo>
                  <a:lnTo>
                    <a:pt x="771" y="856"/>
                  </a:lnTo>
                  <a:lnTo>
                    <a:pt x="772" y="856"/>
                  </a:lnTo>
                  <a:lnTo>
                    <a:pt x="774" y="856"/>
                  </a:lnTo>
                  <a:lnTo>
                    <a:pt x="774" y="856"/>
                  </a:lnTo>
                  <a:lnTo>
                    <a:pt x="775" y="857"/>
                  </a:lnTo>
                  <a:lnTo>
                    <a:pt x="775" y="857"/>
                  </a:lnTo>
                  <a:lnTo>
                    <a:pt x="775" y="857"/>
                  </a:lnTo>
                  <a:lnTo>
                    <a:pt x="775" y="858"/>
                  </a:lnTo>
                  <a:lnTo>
                    <a:pt x="775" y="859"/>
                  </a:lnTo>
                  <a:lnTo>
                    <a:pt x="774" y="860"/>
                  </a:lnTo>
                  <a:lnTo>
                    <a:pt x="773" y="861"/>
                  </a:lnTo>
                  <a:lnTo>
                    <a:pt x="772" y="862"/>
                  </a:lnTo>
                  <a:lnTo>
                    <a:pt x="772" y="865"/>
                  </a:lnTo>
                  <a:lnTo>
                    <a:pt x="772" y="866"/>
                  </a:lnTo>
                  <a:lnTo>
                    <a:pt x="772" y="867"/>
                  </a:lnTo>
                  <a:lnTo>
                    <a:pt x="772" y="868"/>
                  </a:lnTo>
                  <a:lnTo>
                    <a:pt x="773" y="868"/>
                  </a:lnTo>
                  <a:lnTo>
                    <a:pt x="774" y="868"/>
                  </a:lnTo>
                  <a:lnTo>
                    <a:pt x="775" y="868"/>
                  </a:lnTo>
                  <a:lnTo>
                    <a:pt x="777" y="867"/>
                  </a:lnTo>
                  <a:lnTo>
                    <a:pt x="781" y="866"/>
                  </a:lnTo>
                  <a:lnTo>
                    <a:pt x="785" y="865"/>
                  </a:lnTo>
                  <a:lnTo>
                    <a:pt x="788" y="863"/>
                  </a:lnTo>
                  <a:lnTo>
                    <a:pt x="792" y="862"/>
                  </a:lnTo>
                  <a:lnTo>
                    <a:pt x="793" y="862"/>
                  </a:lnTo>
                  <a:lnTo>
                    <a:pt x="794" y="862"/>
                  </a:lnTo>
                  <a:lnTo>
                    <a:pt x="795" y="862"/>
                  </a:lnTo>
                  <a:lnTo>
                    <a:pt x="796" y="863"/>
                  </a:lnTo>
                  <a:lnTo>
                    <a:pt x="798" y="864"/>
                  </a:lnTo>
                  <a:lnTo>
                    <a:pt x="801" y="866"/>
                  </a:lnTo>
                  <a:lnTo>
                    <a:pt x="805" y="870"/>
                  </a:lnTo>
                  <a:lnTo>
                    <a:pt x="809" y="874"/>
                  </a:lnTo>
                  <a:lnTo>
                    <a:pt x="810" y="874"/>
                  </a:lnTo>
                  <a:lnTo>
                    <a:pt x="811" y="875"/>
                  </a:lnTo>
                  <a:lnTo>
                    <a:pt x="812" y="875"/>
                  </a:lnTo>
                  <a:lnTo>
                    <a:pt x="813" y="875"/>
                  </a:lnTo>
                  <a:lnTo>
                    <a:pt x="814" y="875"/>
                  </a:lnTo>
                  <a:lnTo>
                    <a:pt x="815" y="875"/>
                  </a:lnTo>
                  <a:lnTo>
                    <a:pt x="816" y="875"/>
                  </a:lnTo>
                  <a:lnTo>
                    <a:pt x="817" y="874"/>
                  </a:lnTo>
                  <a:lnTo>
                    <a:pt x="819" y="873"/>
                  </a:lnTo>
                  <a:lnTo>
                    <a:pt x="821" y="872"/>
                  </a:lnTo>
                  <a:lnTo>
                    <a:pt x="824" y="872"/>
                  </a:lnTo>
                  <a:lnTo>
                    <a:pt x="827" y="871"/>
                  </a:lnTo>
                  <a:lnTo>
                    <a:pt x="831" y="871"/>
                  </a:lnTo>
                  <a:lnTo>
                    <a:pt x="833" y="870"/>
                  </a:lnTo>
                  <a:lnTo>
                    <a:pt x="836" y="870"/>
                  </a:lnTo>
                  <a:lnTo>
                    <a:pt x="838" y="869"/>
                  </a:lnTo>
                  <a:lnTo>
                    <a:pt x="840" y="869"/>
                  </a:lnTo>
                  <a:lnTo>
                    <a:pt x="842" y="868"/>
                  </a:lnTo>
                  <a:lnTo>
                    <a:pt x="844" y="868"/>
                  </a:lnTo>
                  <a:lnTo>
                    <a:pt x="847" y="868"/>
                  </a:lnTo>
                  <a:lnTo>
                    <a:pt x="850" y="868"/>
                  </a:lnTo>
                  <a:lnTo>
                    <a:pt x="853" y="868"/>
                  </a:lnTo>
                  <a:lnTo>
                    <a:pt x="856" y="867"/>
                  </a:lnTo>
                  <a:lnTo>
                    <a:pt x="859" y="866"/>
                  </a:lnTo>
                  <a:lnTo>
                    <a:pt x="862" y="864"/>
                  </a:lnTo>
                  <a:lnTo>
                    <a:pt x="864" y="863"/>
                  </a:lnTo>
                  <a:lnTo>
                    <a:pt x="865" y="863"/>
                  </a:lnTo>
                  <a:lnTo>
                    <a:pt x="865" y="863"/>
                  </a:lnTo>
                  <a:lnTo>
                    <a:pt x="867" y="864"/>
                  </a:lnTo>
                  <a:lnTo>
                    <a:pt x="868" y="865"/>
                  </a:lnTo>
                  <a:lnTo>
                    <a:pt x="870" y="866"/>
                  </a:lnTo>
                  <a:lnTo>
                    <a:pt x="872" y="867"/>
                  </a:lnTo>
                  <a:lnTo>
                    <a:pt x="874" y="867"/>
                  </a:lnTo>
                  <a:lnTo>
                    <a:pt x="875" y="867"/>
                  </a:lnTo>
                  <a:lnTo>
                    <a:pt x="876" y="867"/>
                  </a:lnTo>
                  <a:lnTo>
                    <a:pt x="878" y="867"/>
                  </a:lnTo>
                  <a:lnTo>
                    <a:pt x="880" y="866"/>
                  </a:lnTo>
                  <a:lnTo>
                    <a:pt x="883" y="865"/>
                  </a:lnTo>
                  <a:lnTo>
                    <a:pt x="884" y="864"/>
                  </a:lnTo>
                  <a:lnTo>
                    <a:pt x="885" y="863"/>
                  </a:lnTo>
                  <a:lnTo>
                    <a:pt x="886" y="862"/>
                  </a:lnTo>
                  <a:lnTo>
                    <a:pt x="886" y="862"/>
                  </a:lnTo>
                  <a:lnTo>
                    <a:pt x="886" y="860"/>
                  </a:lnTo>
                  <a:lnTo>
                    <a:pt x="886" y="858"/>
                  </a:lnTo>
                  <a:lnTo>
                    <a:pt x="886" y="854"/>
                  </a:lnTo>
                  <a:lnTo>
                    <a:pt x="886" y="849"/>
                  </a:lnTo>
                  <a:lnTo>
                    <a:pt x="886" y="845"/>
                  </a:lnTo>
                  <a:lnTo>
                    <a:pt x="885" y="842"/>
                  </a:lnTo>
                  <a:lnTo>
                    <a:pt x="884" y="841"/>
                  </a:lnTo>
                  <a:lnTo>
                    <a:pt x="884" y="840"/>
                  </a:lnTo>
                  <a:lnTo>
                    <a:pt x="883" y="839"/>
                  </a:lnTo>
                  <a:lnTo>
                    <a:pt x="882" y="839"/>
                  </a:lnTo>
                  <a:lnTo>
                    <a:pt x="881" y="839"/>
                  </a:lnTo>
                  <a:lnTo>
                    <a:pt x="880" y="838"/>
                  </a:lnTo>
                  <a:lnTo>
                    <a:pt x="879" y="837"/>
                  </a:lnTo>
                  <a:lnTo>
                    <a:pt x="879" y="837"/>
                  </a:lnTo>
                  <a:lnTo>
                    <a:pt x="879" y="836"/>
                  </a:lnTo>
                  <a:lnTo>
                    <a:pt x="878" y="834"/>
                  </a:lnTo>
                  <a:lnTo>
                    <a:pt x="879" y="833"/>
                  </a:lnTo>
                  <a:lnTo>
                    <a:pt x="879" y="831"/>
                  </a:lnTo>
                  <a:lnTo>
                    <a:pt x="879" y="830"/>
                  </a:lnTo>
                  <a:lnTo>
                    <a:pt x="879" y="828"/>
                  </a:lnTo>
                  <a:lnTo>
                    <a:pt x="879" y="828"/>
                  </a:lnTo>
                  <a:lnTo>
                    <a:pt x="878" y="826"/>
                  </a:lnTo>
                  <a:lnTo>
                    <a:pt x="876" y="825"/>
                  </a:lnTo>
                  <a:lnTo>
                    <a:pt x="875" y="823"/>
                  </a:lnTo>
                  <a:lnTo>
                    <a:pt x="874" y="821"/>
                  </a:lnTo>
                  <a:lnTo>
                    <a:pt x="872" y="820"/>
                  </a:lnTo>
                  <a:lnTo>
                    <a:pt x="871" y="819"/>
                  </a:lnTo>
                  <a:lnTo>
                    <a:pt x="870" y="819"/>
                  </a:lnTo>
                  <a:lnTo>
                    <a:pt x="868" y="819"/>
                  </a:lnTo>
                  <a:lnTo>
                    <a:pt x="867" y="819"/>
                  </a:lnTo>
                  <a:lnTo>
                    <a:pt x="863" y="820"/>
                  </a:lnTo>
                  <a:lnTo>
                    <a:pt x="859" y="821"/>
                  </a:lnTo>
                  <a:lnTo>
                    <a:pt x="855" y="822"/>
                  </a:lnTo>
                  <a:lnTo>
                    <a:pt x="852" y="823"/>
                  </a:lnTo>
                  <a:lnTo>
                    <a:pt x="849" y="823"/>
                  </a:lnTo>
                  <a:lnTo>
                    <a:pt x="847" y="823"/>
                  </a:lnTo>
                  <a:lnTo>
                    <a:pt x="845" y="822"/>
                  </a:lnTo>
                  <a:lnTo>
                    <a:pt x="842" y="822"/>
                  </a:lnTo>
                  <a:lnTo>
                    <a:pt x="840" y="821"/>
                  </a:lnTo>
                  <a:lnTo>
                    <a:pt x="838" y="821"/>
                  </a:lnTo>
                  <a:lnTo>
                    <a:pt x="837" y="820"/>
                  </a:lnTo>
                  <a:lnTo>
                    <a:pt x="836" y="819"/>
                  </a:lnTo>
                  <a:lnTo>
                    <a:pt x="836" y="817"/>
                  </a:lnTo>
                  <a:lnTo>
                    <a:pt x="836" y="816"/>
                  </a:lnTo>
                  <a:lnTo>
                    <a:pt x="836" y="814"/>
                  </a:lnTo>
                  <a:lnTo>
                    <a:pt x="836" y="812"/>
                  </a:lnTo>
                  <a:lnTo>
                    <a:pt x="837" y="811"/>
                  </a:lnTo>
                  <a:lnTo>
                    <a:pt x="837" y="809"/>
                  </a:lnTo>
                  <a:lnTo>
                    <a:pt x="837" y="808"/>
                  </a:lnTo>
                  <a:lnTo>
                    <a:pt x="836" y="805"/>
                  </a:lnTo>
                  <a:lnTo>
                    <a:pt x="834" y="802"/>
                  </a:lnTo>
                  <a:lnTo>
                    <a:pt x="831" y="799"/>
                  </a:lnTo>
                  <a:lnTo>
                    <a:pt x="829" y="796"/>
                  </a:lnTo>
                  <a:lnTo>
                    <a:pt x="827" y="796"/>
                  </a:lnTo>
                  <a:lnTo>
                    <a:pt x="826" y="795"/>
                  </a:lnTo>
                  <a:lnTo>
                    <a:pt x="825" y="796"/>
                  </a:lnTo>
                  <a:lnTo>
                    <a:pt x="824" y="796"/>
                  </a:lnTo>
                  <a:lnTo>
                    <a:pt x="823" y="798"/>
                  </a:lnTo>
                  <a:lnTo>
                    <a:pt x="822" y="799"/>
                  </a:lnTo>
                  <a:lnTo>
                    <a:pt x="822" y="800"/>
                  </a:lnTo>
                  <a:lnTo>
                    <a:pt x="821" y="800"/>
                  </a:lnTo>
                  <a:lnTo>
                    <a:pt x="820" y="801"/>
                  </a:lnTo>
                  <a:lnTo>
                    <a:pt x="818" y="801"/>
                  </a:lnTo>
                  <a:lnTo>
                    <a:pt x="817" y="800"/>
                  </a:lnTo>
                  <a:lnTo>
                    <a:pt x="816" y="800"/>
                  </a:lnTo>
                  <a:lnTo>
                    <a:pt x="815" y="798"/>
                  </a:lnTo>
                  <a:lnTo>
                    <a:pt x="814" y="797"/>
                  </a:lnTo>
                  <a:lnTo>
                    <a:pt x="813" y="796"/>
                  </a:lnTo>
                  <a:lnTo>
                    <a:pt x="813" y="794"/>
                  </a:lnTo>
                  <a:lnTo>
                    <a:pt x="812" y="791"/>
                  </a:lnTo>
                  <a:lnTo>
                    <a:pt x="811" y="787"/>
                  </a:lnTo>
                  <a:lnTo>
                    <a:pt x="811" y="782"/>
                  </a:lnTo>
                  <a:lnTo>
                    <a:pt x="811" y="780"/>
                  </a:lnTo>
                  <a:lnTo>
                    <a:pt x="811" y="778"/>
                  </a:lnTo>
                  <a:lnTo>
                    <a:pt x="811" y="776"/>
                  </a:lnTo>
                  <a:lnTo>
                    <a:pt x="811" y="774"/>
                  </a:lnTo>
                  <a:lnTo>
                    <a:pt x="812" y="773"/>
                  </a:lnTo>
                  <a:lnTo>
                    <a:pt x="813" y="772"/>
                  </a:lnTo>
                  <a:lnTo>
                    <a:pt x="814" y="771"/>
                  </a:lnTo>
                  <a:lnTo>
                    <a:pt x="815" y="770"/>
                  </a:lnTo>
                  <a:lnTo>
                    <a:pt x="818" y="766"/>
                  </a:lnTo>
                  <a:lnTo>
                    <a:pt x="821" y="761"/>
                  </a:lnTo>
                  <a:lnTo>
                    <a:pt x="822" y="760"/>
                  </a:lnTo>
                  <a:lnTo>
                    <a:pt x="823" y="759"/>
                  </a:lnTo>
                  <a:lnTo>
                    <a:pt x="825" y="759"/>
                  </a:lnTo>
                  <a:lnTo>
                    <a:pt x="826" y="759"/>
                  </a:lnTo>
                  <a:lnTo>
                    <a:pt x="828" y="760"/>
                  </a:lnTo>
                  <a:lnTo>
                    <a:pt x="830" y="761"/>
                  </a:lnTo>
                  <a:lnTo>
                    <a:pt x="831" y="762"/>
                  </a:lnTo>
                  <a:lnTo>
                    <a:pt x="833" y="762"/>
                  </a:lnTo>
                  <a:lnTo>
                    <a:pt x="834" y="762"/>
                  </a:lnTo>
                  <a:lnTo>
                    <a:pt x="836" y="762"/>
                  </a:lnTo>
                  <a:lnTo>
                    <a:pt x="838" y="762"/>
                  </a:lnTo>
                  <a:lnTo>
                    <a:pt x="840" y="761"/>
                  </a:lnTo>
                  <a:lnTo>
                    <a:pt x="840" y="760"/>
                  </a:lnTo>
                  <a:lnTo>
                    <a:pt x="841" y="759"/>
                  </a:lnTo>
                  <a:lnTo>
                    <a:pt x="842" y="758"/>
                  </a:lnTo>
                  <a:lnTo>
                    <a:pt x="842" y="757"/>
                  </a:lnTo>
                  <a:lnTo>
                    <a:pt x="842" y="755"/>
                  </a:lnTo>
                  <a:lnTo>
                    <a:pt x="843" y="753"/>
                  </a:lnTo>
                  <a:lnTo>
                    <a:pt x="844" y="750"/>
                  </a:lnTo>
                  <a:lnTo>
                    <a:pt x="845" y="748"/>
                  </a:lnTo>
                  <a:lnTo>
                    <a:pt x="846" y="747"/>
                  </a:lnTo>
                  <a:lnTo>
                    <a:pt x="847" y="745"/>
                  </a:lnTo>
                  <a:lnTo>
                    <a:pt x="848" y="744"/>
                  </a:lnTo>
                  <a:lnTo>
                    <a:pt x="849" y="743"/>
                  </a:lnTo>
                  <a:lnTo>
                    <a:pt x="851" y="743"/>
                  </a:lnTo>
                  <a:lnTo>
                    <a:pt x="852" y="743"/>
                  </a:lnTo>
                  <a:lnTo>
                    <a:pt x="853" y="743"/>
                  </a:lnTo>
                  <a:lnTo>
                    <a:pt x="854" y="743"/>
                  </a:lnTo>
                  <a:lnTo>
                    <a:pt x="856" y="744"/>
                  </a:lnTo>
                  <a:lnTo>
                    <a:pt x="857" y="745"/>
                  </a:lnTo>
                  <a:lnTo>
                    <a:pt x="858" y="746"/>
                  </a:lnTo>
                  <a:lnTo>
                    <a:pt x="859" y="748"/>
                  </a:lnTo>
                  <a:lnTo>
                    <a:pt x="861" y="752"/>
                  </a:lnTo>
                  <a:lnTo>
                    <a:pt x="863" y="755"/>
                  </a:lnTo>
                  <a:lnTo>
                    <a:pt x="864" y="756"/>
                  </a:lnTo>
                  <a:lnTo>
                    <a:pt x="865" y="757"/>
                  </a:lnTo>
                  <a:lnTo>
                    <a:pt x="866" y="758"/>
                  </a:lnTo>
                  <a:lnTo>
                    <a:pt x="867" y="759"/>
                  </a:lnTo>
                  <a:lnTo>
                    <a:pt x="870" y="760"/>
                  </a:lnTo>
                  <a:lnTo>
                    <a:pt x="871" y="762"/>
                  </a:lnTo>
                  <a:lnTo>
                    <a:pt x="873" y="764"/>
                  </a:lnTo>
                  <a:lnTo>
                    <a:pt x="874" y="766"/>
                  </a:lnTo>
                  <a:lnTo>
                    <a:pt x="876" y="768"/>
                  </a:lnTo>
                  <a:lnTo>
                    <a:pt x="878" y="769"/>
                  </a:lnTo>
                  <a:lnTo>
                    <a:pt x="880" y="771"/>
                  </a:lnTo>
                  <a:lnTo>
                    <a:pt x="883" y="772"/>
                  </a:lnTo>
                  <a:lnTo>
                    <a:pt x="886" y="774"/>
                  </a:lnTo>
                  <a:lnTo>
                    <a:pt x="887" y="775"/>
                  </a:lnTo>
                  <a:lnTo>
                    <a:pt x="888" y="777"/>
                  </a:lnTo>
                  <a:lnTo>
                    <a:pt x="889" y="779"/>
                  </a:lnTo>
                  <a:lnTo>
                    <a:pt x="890" y="780"/>
                  </a:lnTo>
                  <a:lnTo>
                    <a:pt x="891" y="780"/>
                  </a:lnTo>
                  <a:lnTo>
                    <a:pt x="892" y="780"/>
                  </a:lnTo>
                  <a:lnTo>
                    <a:pt x="893" y="780"/>
                  </a:lnTo>
                  <a:lnTo>
                    <a:pt x="894" y="780"/>
                  </a:lnTo>
                  <a:lnTo>
                    <a:pt x="895" y="780"/>
                  </a:lnTo>
                  <a:lnTo>
                    <a:pt x="895" y="778"/>
                  </a:lnTo>
                  <a:lnTo>
                    <a:pt x="895" y="777"/>
                  </a:lnTo>
                  <a:lnTo>
                    <a:pt x="895" y="774"/>
                  </a:lnTo>
                  <a:lnTo>
                    <a:pt x="894" y="771"/>
                  </a:lnTo>
                  <a:lnTo>
                    <a:pt x="894" y="769"/>
                  </a:lnTo>
                  <a:lnTo>
                    <a:pt x="893" y="767"/>
                  </a:lnTo>
                  <a:lnTo>
                    <a:pt x="893" y="765"/>
                  </a:lnTo>
                  <a:lnTo>
                    <a:pt x="891" y="763"/>
                  </a:lnTo>
                  <a:lnTo>
                    <a:pt x="887" y="759"/>
                  </a:lnTo>
                  <a:lnTo>
                    <a:pt x="884" y="755"/>
                  </a:lnTo>
                  <a:lnTo>
                    <a:pt x="883" y="754"/>
                  </a:lnTo>
                  <a:lnTo>
                    <a:pt x="882" y="753"/>
                  </a:lnTo>
                  <a:lnTo>
                    <a:pt x="882" y="751"/>
                  </a:lnTo>
                  <a:lnTo>
                    <a:pt x="881" y="750"/>
                  </a:lnTo>
                  <a:lnTo>
                    <a:pt x="881" y="748"/>
                  </a:lnTo>
                  <a:lnTo>
                    <a:pt x="882" y="746"/>
                  </a:lnTo>
                  <a:lnTo>
                    <a:pt x="882" y="745"/>
                  </a:lnTo>
                  <a:lnTo>
                    <a:pt x="882" y="743"/>
                  </a:lnTo>
                  <a:lnTo>
                    <a:pt x="882" y="741"/>
                  </a:lnTo>
                  <a:lnTo>
                    <a:pt x="882" y="740"/>
                  </a:lnTo>
                  <a:lnTo>
                    <a:pt x="880" y="737"/>
                  </a:lnTo>
                  <a:lnTo>
                    <a:pt x="878" y="734"/>
                  </a:lnTo>
                  <a:lnTo>
                    <a:pt x="876" y="730"/>
                  </a:lnTo>
                  <a:lnTo>
                    <a:pt x="873" y="727"/>
                  </a:lnTo>
                  <a:lnTo>
                    <a:pt x="872" y="726"/>
                  </a:lnTo>
                  <a:lnTo>
                    <a:pt x="870" y="725"/>
                  </a:lnTo>
                  <a:lnTo>
                    <a:pt x="868" y="725"/>
                  </a:lnTo>
                  <a:lnTo>
                    <a:pt x="866" y="725"/>
                  </a:lnTo>
                  <a:lnTo>
                    <a:pt x="861" y="725"/>
                  </a:lnTo>
                  <a:lnTo>
                    <a:pt x="858" y="725"/>
                  </a:lnTo>
                  <a:lnTo>
                    <a:pt x="856" y="724"/>
                  </a:lnTo>
                  <a:lnTo>
                    <a:pt x="855" y="724"/>
                  </a:lnTo>
                  <a:lnTo>
                    <a:pt x="854" y="723"/>
                  </a:lnTo>
                  <a:lnTo>
                    <a:pt x="853" y="722"/>
                  </a:lnTo>
                  <a:lnTo>
                    <a:pt x="852" y="720"/>
                  </a:lnTo>
                  <a:lnTo>
                    <a:pt x="851" y="717"/>
                  </a:lnTo>
                  <a:lnTo>
                    <a:pt x="850" y="717"/>
                  </a:lnTo>
                  <a:lnTo>
                    <a:pt x="849" y="716"/>
                  </a:lnTo>
                  <a:lnTo>
                    <a:pt x="848" y="716"/>
                  </a:lnTo>
                  <a:lnTo>
                    <a:pt x="846" y="716"/>
                  </a:lnTo>
                  <a:lnTo>
                    <a:pt x="845" y="716"/>
                  </a:lnTo>
                  <a:lnTo>
                    <a:pt x="843" y="715"/>
                  </a:lnTo>
                  <a:lnTo>
                    <a:pt x="842" y="714"/>
                  </a:lnTo>
                  <a:lnTo>
                    <a:pt x="841" y="713"/>
                  </a:lnTo>
                  <a:lnTo>
                    <a:pt x="840" y="711"/>
                  </a:lnTo>
                  <a:lnTo>
                    <a:pt x="839" y="710"/>
                  </a:lnTo>
                  <a:lnTo>
                    <a:pt x="838" y="709"/>
                  </a:lnTo>
                  <a:lnTo>
                    <a:pt x="836" y="708"/>
                  </a:lnTo>
                  <a:lnTo>
                    <a:pt x="832" y="707"/>
                  </a:lnTo>
                  <a:lnTo>
                    <a:pt x="829" y="707"/>
                  </a:lnTo>
                  <a:lnTo>
                    <a:pt x="828" y="706"/>
                  </a:lnTo>
                  <a:lnTo>
                    <a:pt x="827" y="705"/>
                  </a:lnTo>
                  <a:lnTo>
                    <a:pt x="826" y="704"/>
                  </a:lnTo>
                  <a:lnTo>
                    <a:pt x="826" y="702"/>
                  </a:lnTo>
                  <a:lnTo>
                    <a:pt x="826" y="697"/>
                  </a:lnTo>
                  <a:lnTo>
                    <a:pt x="826" y="694"/>
                  </a:lnTo>
                  <a:lnTo>
                    <a:pt x="827" y="690"/>
                  </a:lnTo>
                  <a:lnTo>
                    <a:pt x="827" y="686"/>
                  </a:lnTo>
                  <a:lnTo>
                    <a:pt x="827" y="683"/>
                  </a:lnTo>
                  <a:lnTo>
                    <a:pt x="826" y="681"/>
                  </a:lnTo>
                  <a:lnTo>
                    <a:pt x="826" y="680"/>
                  </a:lnTo>
                  <a:lnTo>
                    <a:pt x="826" y="679"/>
                  </a:lnTo>
                  <a:lnTo>
                    <a:pt x="826" y="677"/>
                  </a:lnTo>
                  <a:lnTo>
                    <a:pt x="827" y="675"/>
                  </a:lnTo>
                  <a:lnTo>
                    <a:pt x="827" y="674"/>
                  </a:lnTo>
                  <a:lnTo>
                    <a:pt x="827" y="673"/>
                  </a:lnTo>
                  <a:lnTo>
                    <a:pt x="827" y="672"/>
                  </a:lnTo>
                  <a:lnTo>
                    <a:pt x="827" y="672"/>
                  </a:lnTo>
                  <a:lnTo>
                    <a:pt x="826" y="671"/>
                  </a:lnTo>
                  <a:lnTo>
                    <a:pt x="824" y="671"/>
                  </a:lnTo>
                  <a:lnTo>
                    <a:pt x="820" y="672"/>
                  </a:lnTo>
                  <a:lnTo>
                    <a:pt x="816" y="673"/>
                  </a:lnTo>
                  <a:lnTo>
                    <a:pt x="812" y="674"/>
                  </a:lnTo>
                  <a:lnTo>
                    <a:pt x="808" y="675"/>
                  </a:lnTo>
                  <a:lnTo>
                    <a:pt x="807" y="675"/>
                  </a:lnTo>
                  <a:lnTo>
                    <a:pt x="806" y="675"/>
                  </a:lnTo>
                  <a:lnTo>
                    <a:pt x="804" y="675"/>
                  </a:lnTo>
                  <a:lnTo>
                    <a:pt x="803" y="675"/>
                  </a:lnTo>
                  <a:lnTo>
                    <a:pt x="803" y="674"/>
                  </a:lnTo>
                  <a:lnTo>
                    <a:pt x="803" y="673"/>
                  </a:lnTo>
                  <a:lnTo>
                    <a:pt x="803" y="672"/>
                  </a:lnTo>
                  <a:lnTo>
                    <a:pt x="803" y="670"/>
                  </a:lnTo>
                  <a:lnTo>
                    <a:pt x="804" y="666"/>
                  </a:lnTo>
                  <a:lnTo>
                    <a:pt x="804" y="661"/>
                  </a:lnTo>
                  <a:lnTo>
                    <a:pt x="804" y="659"/>
                  </a:lnTo>
                  <a:lnTo>
                    <a:pt x="804" y="656"/>
                  </a:lnTo>
                  <a:lnTo>
                    <a:pt x="804" y="653"/>
                  </a:lnTo>
                  <a:lnTo>
                    <a:pt x="803" y="652"/>
                  </a:lnTo>
                  <a:lnTo>
                    <a:pt x="803" y="650"/>
                  </a:lnTo>
                  <a:lnTo>
                    <a:pt x="802" y="649"/>
                  </a:lnTo>
                  <a:lnTo>
                    <a:pt x="801" y="648"/>
                  </a:lnTo>
                  <a:lnTo>
                    <a:pt x="800" y="647"/>
                  </a:lnTo>
                  <a:lnTo>
                    <a:pt x="798" y="646"/>
                  </a:lnTo>
                  <a:lnTo>
                    <a:pt x="797" y="645"/>
                  </a:lnTo>
                  <a:lnTo>
                    <a:pt x="796" y="643"/>
                  </a:lnTo>
                  <a:lnTo>
                    <a:pt x="795" y="641"/>
                  </a:lnTo>
                  <a:lnTo>
                    <a:pt x="794" y="640"/>
                  </a:lnTo>
                  <a:lnTo>
                    <a:pt x="794" y="638"/>
                  </a:lnTo>
                  <a:lnTo>
                    <a:pt x="794" y="636"/>
                  </a:lnTo>
                  <a:lnTo>
                    <a:pt x="795" y="635"/>
                  </a:lnTo>
                  <a:lnTo>
                    <a:pt x="796" y="633"/>
                  </a:lnTo>
                  <a:lnTo>
                    <a:pt x="796" y="632"/>
                  </a:lnTo>
                  <a:lnTo>
                    <a:pt x="797" y="630"/>
                  </a:lnTo>
                  <a:lnTo>
                    <a:pt x="799" y="629"/>
                  </a:lnTo>
                  <a:lnTo>
                    <a:pt x="801" y="627"/>
                  </a:lnTo>
                  <a:lnTo>
                    <a:pt x="804" y="624"/>
                  </a:lnTo>
                  <a:lnTo>
                    <a:pt x="806" y="623"/>
                  </a:lnTo>
                  <a:lnTo>
                    <a:pt x="808" y="622"/>
                  </a:lnTo>
                  <a:lnTo>
                    <a:pt x="810" y="619"/>
                  </a:lnTo>
                  <a:lnTo>
                    <a:pt x="813" y="614"/>
                  </a:lnTo>
                  <a:lnTo>
                    <a:pt x="814" y="612"/>
                  </a:lnTo>
                  <a:lnTo>
                    <a:pt x="816" y="610"/>
                  </a:lnTo>
                  <a:lnTo>
                    <a:pt x="818" y="608"/>
                  </a:lnTo>
                  <a:lnTo>
                    <a:pt x="820" y="607"/>
                  </a:lnTo>
                  <a:lnTo>
                    <a:pt x="824" y="606"/>
                  </a:lnTo>
                  <a:lnTo>
                    <a:pt x="827" y="606"/>
                  </a:lnTo>
                  <a:lnTo>
                    <a:pt x="829" y="605"/>
                  </a:lnTo>
                  <a:lnTo>
                    <a:pt x="830" y="605"/>
                  </a:lnTo>
                  <a:lnTo>
                    <a:pt x="831" y="604"/>
                  </a:lnTo>
                  <a:lnTo>
                    <a:pt x="832" y="602"/>
                  </a:lnTo>
                  <a:lnTo>
                    <a:pt x="836" y="598"/>
                  </a:lnTo>
                  <a:lnTo>
                    <a:pt x="839" y="594"/>
                  </a:lnTo>
                  <a:lnTo>
                    <a:pt x="840" y="592"/>
                  </a:lnTo>
                  <a:lnTo>
                    <a:pt x="840" y="591"/>
                  </a:lnTo>
                  <a:lnTo>
                    <a:pt x="840" y="590"/>
                  </a:lnTo>
                  <a:lnTo>
                    <a:pt x="840" y="588"/>
                  </a:lnTo>
                  <a:lnTo>
                    <a:pt x="839" y="588"/>
                  </a:lnTo>
                  <a:lnTo>
                    <a:pt x="838" y="587"/>
                  </a:lnTo>
                  <a:lnTo>
                    <a:pt x="837" y="586"/>
                  </a:lnTo>
                  <a:lnTo>
                    <a:pt x="836" y="585"/>
                  </a:lnTo>
                  <a:lnTo>
                    <a:pt x="832" y="585"/>
                  </a:lnTo>
                  <a:lnTo>
                    <a:pt x="829" y="583"/>
                  </a:lnTo>
                  <a:lnTo>
                    <a:pt x="825" y="580"/>
                  </a:lnTo>
                  <a:lnTo>
                    <a:pt x="822" y="578"/>
                  </a:lnTo>
                  <a:lnTo>
                    <a:pt x="820" y="576"/>
                  </a:lnTo>
                  <a:lnTo>
                    <a:pt x="818" y="575"/>
                  </a:lnTo>
                  <a:lnTo>
                    <a:pt x="817" y="574"/>
                  </a:lnTo>
                  <a:lnTo>
                    <a:pt x="817" y="572"/>
                  </a:lnTo>
                  <a:lnTo>
                    <a:pt x="818" y="572"/>
                  </a:lnTo>
                  <a:lnTo>
                    <a:pt x="818" y="570"/>
                  </a:lnTo>
                  <a:lnTo>
                    <a:pt x="820" y="569"/>
                  </a:lnTo>
                  <a:lnTo>
                    <a:pt x="821" y="569"/>
                  </a:lnTo>
                  <a:lnTo>
                    <a:pt x="822" y="568"/>
                  </a:lnTo>
                  <a:lnTo>
                    <a:pt x="823" y="568"/>
                  </a:lnTo>
                  <a:lnTo>
                    <a:pt x="823" y="568"/>
                  </a:lnTo>
                  <a:lnTo>
                    <a:pt x="824" y="568"/>
                  </a:lnTo>
                  <a:lnTo>
                    <a:pt x="824" y="567"/>
                  </a:lnTo>
                  <a:lnTo>
                    <a:pt x="825" y="566"/>
                  </a:lnTo>
                  <a:lnTo>
                    <a:pt x="825" y="564"/>
                  </a:lnTo>
                  <a:lnTo>
                    <a:pt x="826" y="562"/>
                  </a:lnTo>
                  <a:lnTo>
                    <a:pt x="826" y="561"/>
                  </a:lnTo>
                  <a:lnTo>
                    <a:pt x="827" y="560"/>
                  </a:lnTo>
                  <a:lnTo>
                    <a:pt x="828" y="558"/>
                  </a:lnTo>
                  <a:lnTo>
                    <a:pt x="829" y="557"/>
                  </a:lnTo>
                  <a:lnTo>
                    <a:pt x="832" y="555"/>
                  </a:lnTo>
                  <a:lnTo>
                    <a:pt x="836" y="553"/>
                  </a:lnTo>
                  <a:lnTo>
                    <a:pt x="836" y="551"/>
                  </a:lnTo>
                  <a:lnTo>
                    <a:pt x="837" y="550"/>
                  </a:lnTo>
                  <a:lnTo>
                    <a:pt x="838" y="549"/>
                  </a:lnTo>
                  <a:lnTo>
                    <a:pt x="838" y="548"/>
                  </a:lnTo>
                  <a:lnTo>
                    <a:pt x="837" y="545"/>
                  </a:lnTo>
                  <a:lnTo>
                    <a:pt x="837" y="542"/>
                  </a:lnTo>
                  <a:lnTo>
                    <a:pt x="837" y="541"/>
                  </a:lnTo>
                  <a:lnTo>
                    <a:pt x="838" y="540"/>
                  </a:lnTo>
                  <a:lnTo>
                    <a:pt x="838" y="539"/>
                  </a:lnTo>
                  <a:lnTo>
                    <a:pt x="840" y="539"/>
                  </a:lnTo>
                  <a:lnTo>
                    <a:pt x="841" y="538"/>
                  </a:lnTo>
                  <a:lnTo>
                    <a:pt x="842" y="537"/>
                  </a:lnTo>
                  <a:lnTo>
                    <a:pt x="843" y="537"/>
                  </a:lnTo>
                  <a:lnTo>
                    <a:pt x="845" y="537"/>
                  </a:lnTo>
                  <a:lnTo>
                    <a:pt x="845" y="538"/>
                  </a:lnTo>
                  <a:lnTo>
                    <a:pt x="847" y="539"/>
                  </a:lnTo>
                  <a:lnTo>
                    <a:pt x="847" y="540"/>
                  </a:lnTo>
                  <a:lnTo>
                    <a:pt x="849" y="541"/>
                  </a:lnTo>
                  <a:lnTo>
                    <a:pt x="849" y="542"/>
                  </a:lnTo>
                  <a:lnTo>
                    <a:pt x="851" y="542"/>
                  </a:lnTo>
                  <a:lnTo>
                    <a:pt x="853" y="543"/>
                  </a:lnTo>
                  <a:lnTo>
                    <a:pt x="855" y="543"/>
                  </a:lnTo>
                  <a:lnTo>
                    <a:pt x="860" y="544"/>
                  </a:lnTo>
                  <a:lnTo>
                    <a:pt x="864" y="544"/>
                  </a:lnTo>
                  <a:lnTo>
                    <a:pt x="865" y="544"/>
                  </a:lnTo>
                  <a:lnTo>
                    <a:pt x="867" y="544"/>
                  </a:lnTo>
                  <a:lnTo>
                    <a:pt x="869" y="545"/>
                  </a:lnTo>
                  <a:lnTo>
                    <a:pt x="870" y="545"/>
                  </a:lnTo>
                  <a:lnTo>
                    <a:pt x="875" y="549"/>
                  </a:lnTo>
                  <a:lnTo>
                    <a:pt x="880" y="553"/>
                  </a:lnTo>
                  <a:lnTo>
                    <a:pt x="881" y="554"/>
                  </a:lnTo>
                  <a:lnTo>
                    <a:pt x="881" y="556"/>
                  </a:lnTo>
                  <a:lnTo>
                    <a:pt x="882" y="558"/>
                  </a:lnTo>
                  <a:lnTo>
                    <a:pt x="882" y="560"/>
                  </a:lnTo>
                  <a:lnTo>
                    <a:pt x="882" y="563"/>
                  </a:lnTo>
                  <a:lnTo>
                    <a:pt x="883" y="565"/>
                  </a:lnTo>
                  <a:lnTo>
                    <a:pt x="883" y="565"/>
                  </a:lnTo>
                  <a:lnTo>
                    <a:pt x="884" y="566"/>
                  </a:lnTo>
                  <a:lnTo>
                    <a:pt x="884" y="566"/>
                  </a:lnTo>
                  <a:lnTo>
                    <a:pt x="885" y="566"/>
                  </a:lnTo>
                  <a:lnTo>
                    <a:pt x="887" y="565"/>
                  </a:lnTo>
                  <a:lnTo>
                    <a:pt x="888" y="565"/>
                  </a:lnTo>
                  <a:lnTo>
                    <a:pt x="891" y="564"/>
                  </a:lnTo>
                  <a:lnTo>
                    <a:pt x="895" y="563"/>
                  </a:lnTo>
                  <a:lnTo>
                    <a:pt x="899" y="562"/>
                  </a:lnTo>
                  <a:lnTo>
                    <a:pt x="903" y="561"/>
                  </a:lnTo>
                  <a:lnTo>
                    <a:pt x="908" y="560"/>
                  </a:lnTo>
                  <a:lnTo>
                    <a:pt x="911" y="560"/>
                  </a:lnTo>
                  <a:lnTo>
                    <a:pt x="913" y="560"/>
                  </a:lnTo>
                  <a:lnTo>
                    <a:pt x="914" y="560"/>
                  </a:lnTo>
                  <a:lnTo>
                    <a:pt x="915" y="560"/>
                  </a:lnTo>
                  <a:lnTo>
                    <a:pt x="915" y="559"/>
                  </a:lnTo>
                  <a:lnTo>
                    <a:pt x="917" y="557"/>
                  </a:lnTo>
                  <a:lnTo>
                    <a:pt x="919" y="556"/>
                  </a:lnTo>
                  <a:lnTo>
                    <a:pt x="921" y="556"/>
                  </a:lnTo>
                  <a:lnTo>
                    <a:pt x="922" y="556"/>
                  </a:lnTo>
                  <a:lnTo>
                    <a:pt x="923" y="556"/>
                  </a:lnTo>
                  <a:lnTo>
                    <a:pt x="924" y="557"/>
                  </a:lnTo>
                  <a:lnTo>
                    <a:pt x="926" y="558"/>
                  </a:lnTo>
                  <a:lnTo>
                    <a:pt x="927" y="560"/>
                  </a:lnTo>
                  <a:lnTo>
                    <a:pt x="928" y="563"/>
                  </a:lnTo>
                  <a:lnTo>
                    <a:pt x="929" y="565"/>
                  </a:lnTo>
                  <a:lnTo>
                    <a:pt x="931" y="570"/>
                  </a:lnTo>
                  <a:lnTo>
                    <a:pt x="932" y="575"/>
                  </a:lnTo>
                  <a:lnTo>
                    <a:pt x="933" y="579"/>
                  </a:lnTo>
                  <a:lnTo>
                    <a:pt x="934" y="581"/>
                  </a:lnTo>
                  <a:lnTo>
                    <a:pt x="935" y="582"/>
                  </a:lnTo>
                  <a:lnTo>
                    <a:pt x="935" y="583"/>
                  </a:lnTo>
                  <a:lnTo>
                    <a:pt x="937" y="583"/>
                  </a:lnTo>
                  <a:lnTo>
                    <a:pt x="938" y="584"/>
                  </a:lnTo>
                  <a:lnTo>
                    <a:pt x="943" y="585"/>
                  </a:lnTo>
                  <a:lnTo>
                    <a:pt x="948" y="586"/>
                  </a:lnTo>
                  <a:lnTo>
                    <a:pt x="951" y="587"/>
                  </a:lnTo>
                  <a:lnTo>
                    <a:pt x="954" y="587"/>
                  </a:lnTo>
                  <a:lnTo>
                    <a:pt x="956" y="587"/>
                  </a:lnTo>
                  <a:lnTo>
                    <a:pt x="958" y="586"/>
                  </a:lnTo>
                  <a:lnTo>
                    <a:pt x="959" y="586"/>
                  </a:lnTo>
                  <a:lnTo>
                    <a:pt x="960" y="586"/>
                  </a:lnTo>
                  <a:lnTo>
                    <a:pt x="962" y="586"/>
                  </a:lnTo>
                  <a:lnTo>
                    <a:pt x="964" y="585"/>
                  </a:lnTo>
                  <a:lnTo>
                    <a:pt x="965" y="583"/>
                  </a:lnTo>
                  <a:lnTo>
                    <a:pt x="967" y="582"/>
                  </a:lnTo>
                  <a:lnTo>
                    <a:pt x="970" y="581"/>
                  </a:lnTo>
                  <a:lnTo>
                    <a:pt x="972" y="581"/>
                  </a:lnTo>
                  <a:lnTo>
                    <a:pt x="973" y="581"/>
                  </a:lnTo>
                  <a:lnTo>
                    <a:pt x="973" y="580"/>
                  </a:lnTo>
                  <a:lnTo>
                    <a:pt x="974" y="580"/>
                  </a:lnTo>
                  <a:lnTo>
                    <a:pt x="975" y="579"/>
                  </a:lnTo>
                  <a:lnTo>
                    <a:pt x="975" y="576"/>
                  </a:lnTo>
                  <a:lnTo>
                    <a:pt x="976" y="574"/>
                  </a:lnTo>
                  <a:lnTo>
                    <a:pt x="978" y="574"/>
                  </a:lnTo>
                  <a:lnTo>
                    <a:pt x="981" y="573"/>
                  </a:lnTo>
                  <a:lnTo>
                    <a:pt x="984" y="572"/>
                  </a:lnTo>
                  <a:lnTo>
                    <a:pt x="986" y="570"/>
                  </a:lnTo>
                  <a:lnTo>
                    <a:pt x="987" y="569"/>
                  </a:lnTo>
                  <a:lnTo>
                    <a:pt x="988" y="567"/>
                  </a:lnTo>
                  <a:lnTo>
                    <a:pt x="989" y="565"/>
                  </a:lnTo>
                  <a:lnTo>
                    <a:pt x="989" y="563"/>
                  </a:lnTo>
                  <a:lnTo>
                    <a:pt x="989" y="561"/>
                  </a:lnTo>
                  <a:lnTo>
                    <a:pt x="990" y="559"/>
                  </a:lnTo>
                  <a:close/>
                </a:path>
              </a:pathLst>
            </a:custGeom>
            <a:solidFill>
              <a:srgbClr val="65AF4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0"/>
              <a:ext cx="727329" cy="675513"/>
            </a:xfrm>
            <a:custGeom>
              <a:rect l="0" t="0" r="0" b="0"/>
              <a:pathLst>
                <a:path w="1145" h="1063">
                  <a:moveTo>
                    <a:pt x="997" y="567"/>
                  </a:moveTo>
                  <a:lnTo>
                    <a:pt x="999" y="563"/>
                  </a:lnTo>
                  <a:lnTo>
                    <a:pt x="1002" y="561"/>
                  </a:lnTo>
                  <a:lnTo>
                    <a:pt x="1004" y="557"/>
                  </a:lnTo>
                  <a:lnTo>
                    <a:pt x="1006" y="554"/>
                  </a:lnTo>
                  <a:lnTo>
                    <a:pt x="1008" y="550"/>
                  </a:lnTo>
                  <a:lnTo>
                    <a:pt x="1011" y="546"/>
                  </a:lnTo>
                  <a:lnTo>
                    <a:pt x="1014" y="542"/>
                  </a:lnTo>
                  <a:lnTo>
                    <a:pt x="1018" y="537"/>
                  </a:lnTo>
                  <a:lnTo>
                    <a:pt x="1020" y="534"/>
                  </a:lnTo>
                  <a:lnTo>
                    <a:pt x="1021" y="532"/>
                  </a:lnTo>
                  <a:lnTo>
                    <a:pt x="1023" y="529"/>
                  </a:lnTo>
                  <a:lnTo>
                    <a:pt x="1024" y="527"/>
                  </a:lnTo>
                  <a:lnTo>
                    <a:pt x="1024" y="525"/>
                  </a:lnTo>
                  <a:lnTo>
                    <a:pt x="1023" y="523"/>
                  </a:lnTo>
                  <a:lnTo>
                    <a:pt x="1023" y="521"/>
                  </a:lnTo>
                  <a:lnTo>
                    <a:pt x="1022" y="520"/>
                  </a:lnTo>
                  <a:lnTo>
                    <a:pt x="1021" y="518"/>
                  </a:lnTo>
                  <a:lnTo>
                    <a:pt x="1020" y="517"/>
                  </a:lnTo>
                  <a:lnTo>
                    <a:pt x="1019" y="515"/>
                  </a:lnTo>
                  <a:lnTo>
                    <a:pt x="1019" y="514"/>
                  </a:lnTo>
                  <a:lnTo>
                    <a:pt x="1019" y="513"/>
                  </a:lnTo>
                  <a:lnTo>
                    <a:pt x="1019" y="512"/>
                  </a:lnTo>
                  <a:lnTo>
                    <a:pt x="1019" y="511"/>
                  </a:lnTo>
                  <a:lnTo>
                    <a:pt x="1020" y="511"/>
                  </a:lnTo>
                  <a:lnTo>
                    <a:pt x="1021" y="510"/>
                  </a:lnTo>
                  <a:lnTo>
                    <a:pt x="1021" y="510"/>
                  </a:lnTo>
                  <a:lnTo>
                    <a:pt x="1023" y="509"/>
                  </a:lnTo>
                  <a:lnTo>
                    <a:pt x="1023" y="508"/>
                  </a:lnTo>
                  <a:lnTo>
                    <a:pt x="1023" y="503"/>
                  </a:lnTo>
                  <a:lnTo>
                    <a:pt x="1023" y="499"/>
                  </a:lnTo>
                  <a:lnTo>
                    <a:pt x="1023" y="498"/>
                  </a:lnTo>
                  <a:lnTo>
                    <a:pt x="1023" y="497"/>
                  </a:lnTo>
                  <a:lnTo>
                    <a:pt x="1023" y="497"/>
                  </a:lnTo>
                  <a:lnTo>
                    <a:pt x="1023" y="496"/>
                  </a:lnTo>
                  <a:lnTo>
                    <a:pt x="1024" y="495"/>
                  </a:lnTo>
                  <a:lnTo>
                    <a:pt x="1025" y="494"/>
                  </a:lnTo>
                  <a:lnTo>
                    <a:pt x="1026" y="494"/>
                  </a:lnTo>
                  <a:lnTo>
                    <a:pt x="1027" y="494"/>
                  </a:lnTo>
                  <a:lnTo>
                    <a:pt x="1030" y="496"/>
                  </a:lnTo>
                  <a:lnTo>
                    <a:pt x="1034" y="499"/>
                  </a:lnTo>
                  <a:lnTo>
                    <a:pt x="1035" y="499"/>
                  </a:lnTo>
                  <a:lnTo>
                    <a:pt x="1036" y="500"/>
                  </a:lnTo>
                  <a:lnTo>
                    <a:pt x="1038" y="500"/>
                  </a:lnTo>
                  <a:lnTo>
                    <a:pt x="1039" y="500"/>
                  </a:lnTo>
                  <a:lnTo>
                    <a:pt x="1041" y="498"/>
                  </a:lnTo>
                  <a:lnTo>
                    <a:pt x="1044" y="495"/>
                  </a:lnTo>
                  <a:lnTo>
                    <a:pt x="1045" y="495"/>
                  </a:lnTo>
                  <a:lnTo>
                    <a:pt x="1045" y="495"/>
                  </a:lnTo>
                  <a:lnTo>
                    <a:pt x="1046" y="495"/>
                  </a:lnTo>
                  <a:lnTo>
                    <a:pt x="1046" y="496"/>
                  </a:lnTo>
                  <a:lnTo>
                    <a:pt x="1047" y="497"/>
                  </a:lnTo>
                  <a:lnTo>
                    <a:pt x="1047" y="499"/>
                  </a:lnTo>
                  <a:lnTo>
                    <a:pt x="1048" y="500"/>
                  </a:lnTo>
                  <a:lnTo>
                    <a:pt x="1048" y="502"/>
                  </a:lnTo>
                  <a:lnTo>
                    <a:pt x="1049" y="503"/>
                  </a:lnTo>
                  <a:lnTo>
                    <a:pt x="1050" y="504"/>
                  </a:lnTo>
                  <a:lnTo>
                    <a:pt x="1051" y="504"/>
                  </a:lnTo>
                  <a:lnTo>
                    <a:pt x="1052" y="505"/>
                  </a:lnTo>
                  <a:lnTo>
                    <a:pt x="1054" y="506"/>
                  </a:lnTo>
                  <a:lnTo>
                    <a:pt x="1055" y="506"/>
                  </a:lnTo>
                  <a:lnTo>
                    <a:pt x="1057" y="506"/>
                  </a:lnTo>
                  <a:lnTo>
                    <a:pt x="1058" y="506"/>
                  </a:lnTo>
                  <a:lnTo>
                    <a:pt x="1059" y="506"/>
                  </a:lnTo>
                  <a:lnTo>
                    <a:pt x="1061" y="505"/>
                  </a:lnTo>
                  <a:lnTo>
                    <a:pt x="1062" y="504"/>
                  </a:lnTo>
                  <a:lnTo>
                    <a:pt x="1063" y="503"/>
                  </a:lnTo>
                  <a:lnTo>
                    <a:pt x="1063" y="501"/>
                  </a:lnTo>
                  <a:lnTo>
                    <a:pt x="1063" y="500"/>
                  </a:lnTo>
                  <a:lnTo>
                    <a:pt x="1064" y="498"/>
                  </a:lnTo>
                  <a:lnTo>
                    <a:pt x="1064" y="496"/>
                  </a:lnTo>
                  <a:lnTo>
                    <a:pt x="1064" y="494"/>
                  </a:lnTo>
                  <a:lnTo>
                    <a:pt x="1065" y="492"/>
                  </a:lnTo>
                  <a:lnTo>
                    <a:pt x="1066" y="490"/>
                  </a:lnTo>
                  <a:lnTo>
                    <a:pt x="1067" y="488"/>
                  </a:lnTo>
                  <a:lnTo>
                    <a:pt x="1068" y="486"/>
                  </a:lnTo>
                  <a:lnTo>
                    <a:pt x="1069" y="486"/>
                  </a:lnTo>
                  <a:lnTo>
                    <a:pt x="1073" y="484"/>
                  </a:lnTo>
                  <a:lnTo>
                    <a:pt x="1076" y="481"/>
                  </a:lnTo>
                  <a:lnTo>
                    <a:pt x="1077" y="480"/>
                  </a:lnTo>
                  <a:lnTo>
                    <a:pt x="1078" y="479"/>
                  </a:lnTo>
                  <a:lnTo>
                    <a:pt x="1078" y="477"/>
                  </a:lnTo>
                  <a:lnTo>
                    <a:pt x="1079" y="476"/>
                  </a:lnTo>
                  <a:lnTo>
                    <a:pt x="1078" y="472"/>
                  </a:lnTo>
                  <a:lnTo>
                    <a:pt x="1077" y="468"/>
                  </a:lnTo>
                  <a:lnTo>
                    <a:pt x="1078" y="467"/>
                  </a:lnTo>
                  <a:lnTo>
                    <a:pt x="1080" y="466"/>
                  </a:lnTo>
                  <a:lnTo>
                    <a:pt x="1081" y="464"/>
                  </a:lnTo>
                  <a:lnTo>
                    <a:pt x="1083" y="463"/>
                  </a:lnTo>
                  <a:lnTo>
                    <a:pt x="1085" y="461"/>
                  </a:lnTo>
                  <a:lnTo>
                    <a:pt x="1086" y="459"/>
                  </a:lnTo>
                  <a:lnTo>
                    <a:pt x="1086" y="458"/>
                  </a:lnTo>
                  <a:lnTo>
                    <a:pt x="1085" y="457"/>
                  </a:lnTo>
                  <a:lnTo>
                    <a:pt x="1084" y="456"/>
                  </a:lnTo>
                  <a:lnTo>
                    <a:pt x="1084" y="455"/>
                  </a:lnTo>
                  <a:lnTo>
                    <a:pt x="1084" y="454"/>
                  </a:lnTo>
                  <a:lnTo>
                    <a:pt x="1084" y="452"/>
                  </a:lnTo>
                  <a:lnTo>
                    <a:pt x="1084" y="452"/>
                  </a:lnTo>
                  <a:lnTo>
                    <a:pt x="1084" y="451"/>
                  </a:lnTo>
                  <a:lnTo>
                    <a:pt x="1089" y="446"/>
                  </a:lnTo>
                  <a:lnTo>
                    <a:pt x="1093" y="442"/>
                  </a:lnTo>
                  <a:lnTo>
                    <a:pt x="1094" y="439"/>
                  </a:lnTo>
                  <a:lnTo>
                    <a:pt x="1096" y="437"/>
                  </a:lnTo>
                  <a:lnTo>
                    <a:pt x="1098" y="433"/>
                  </a:lnTo>
                  <a:lnTo>
                    <a:pt x="1099" y="428"/>
                  </a:lnTo>
                  <a:lnTo>
                    <a:pt x="1100" y="427"/>
                  </a:lnTo>
                  <a:lnTo>
                    <a:pt x="1100" y="425"/>
                  </a:lnTo>
                  <a:lnTo>
                    <a:pt x="1102" y="424"/>
                  </a:lnTo>
                  <a:lnTo>
                    <a:pt x="1103" y="423"/>
                  </a:lnTo>
                  <a:lnTo>
                    <a:pt x="1105" y="421"/>
                  </a:lnTo>
                  <a:lnTo>
                    <a:pt x="1107" y="418"/>
                  </a:lnTo>
                  <a:lnTo>
                    <a:pt x="1110" y="414"/>
                  </a:lnTo>
                  <a:lnTo>
                    <a:pt x="1113" y="409"/>
                  </a:lnTo>
                  <a:lnTo>
                    <a:pt x="1114" y="408"/>
                  </a:lnTo>
                  <a:lnTo>
                    <a:pt x="1117" y="407"/>
                  </a:lnTo>
                  <a:lnTo>
                    <a:pt x="1119" y="406"/>
                  </a:lnTo>
                  <a:lnTo>
                    <a:pt x="1122" y="405"/>
                  </a:lnTo>
                  <a:lnTo>
                    <a:pt x="1125" y="404"/>
                  </a:lnTo>
                  <a:lnTo>
                    <a:pt x="1128" y="403"/>
                  </a:lnTo>
                  <a:lnTo>
                    <a:pt x="1130" y="402"/>
                  </a:lnTo>
                  <a:lnTo>
                    <a:pt x="1131" y="400"/>
                  </a:lnTo>
                  <a:lnTo>
                    <a:pt x="1132" y="399"/>
                  </a:lnTo>
                  <a:lnTo>
                    <a:pt x="1133" y="396"/>
                  </a:lnTo>
                  <a:lnTo>
                    <a:pt x="1133" y="394"/>
                  </a:lnTo>
                  <a:lnTo>
                    <a:pt x="1134" y="392"/>
                  </a:lnTo>
                  <a:lnTo>
                    <a:pt x="1134" y="389"/>
                  </a:lnTo>
                  <a:lnTo>
                    <a:pt x="1134" y="388"/>
                  </a:lnTo>
                  <a:lnTo>
                    <a:pt x="1133" y="387"/>
                  </a:lnTo>
                  <a:lnTo>
                    <a:pt x="1133" y="387"/>
                  </a:lnTo>
                  <a:lnTo>
                    <a:pt x="1132" y="387"/>
                  </a:lnTo>
                  <a:lnTo>
                    <a:pt x="1131" y="387"/>
                  </a:lnTo>
                  <a:lnTo>
                    <a:pt x="1130" y="387"/>
                  </a:lnTo>
                  <a:lnTo>
                    <a:pt x="1128" y="388"/>
                  </a:lnTo>
                  <a:lnTo>
                    <a:pt x="1127" y="388"/>
                  </a:lnTo>
                  <a:lnTo>
                    <a:pt x="1126" y="388"/>
                  </a:lnTo>
                  <a:lnTo>
                    <a:pt x="1125" y="387"/>
                  </a:lnTo>
                  <a:lnTo>
                    <a:pt x="1125" y="387"/>
                  </a:lnTo>
                  <a:lnTo>
                    <a:pt x="1123" y="384"/>
                  </a:lnTo>
                  <a:lnTo>
                    <a:pt x="1121" y="381"/>
                  </a:lnTo>
                  <a:lnTo>
                    <a:pt x="1119" y="379"/>
                  </a:lnTo>
                  <a:lnTo>
                    <a:pt x="1116" y="377"/>
                  </a:lnTo>
                  <a:lnTo>
                    <a:pt x="1114" y="374"/>
                  </a:lnTo>
                  <a:lnTo>
                    <a:pt x="1111" y="372"/>
                  </a:lnTo>
                  <a:lnTo>
                    <a:pt x="1108" y="370"/>
                  </a:lnTo>
                  <a:lnTo>
                    <a:pt x="1106" y="368"/>
                  </a:lnTo>
                  <a:lnTo>
                    <a:pt x="1105" y="366"/>
                  </a:lnTo>
                  <a:lnTo>
                    <a:pt x="1104" y="364"/>
                  </a:lnTo>
                  <a:lnTo>
                    <a:pt x="1104" y="362"/>
                  </a:lnTo>
                  <a:lnTo>
                    <a:pt x="1104" y="360"/>
                  </a:lnTo>
                  <a:lnTo>
                    <a:pt x="1104" y="359"/>
                  </a:lnTo>
                  <a:lnTo>
                    <a:pt x="1105" y="357"/>
                  </a:lnTo>
                  <a:lnTo>
                    <a:pt x="1107" y="355"/>
                  </a:lnTo>
                  <a:lnTo>
                    <a:pt x="1107" y="354"/>
                  </a:lnTo>
                  <a:lnTo>
                    <a:pt x="1109" y="353"/>
                  </a:lnTo>
                  <a:lnTo>
                    <a:pt x="1110" y="352"/>
                  </a:lnTo>
                  <a:lnTo>
                    <a:pt x="1111" y="352"/>
                  </a:lnTo>
                  <a:lnTo>
                    <a:pt x="1113" y="351"/>
                  </a:lnTo>
                  <a:lnTo>
                    <a:pt x="1114" y="351"/>
                  </a:lnTo>
                  <a:lnTo>
                    <a:pt x="1116" y="351"/>
                  </a:lnTo>
                  <a:lnTo>
                    <a:pt x="1117" y="351"/>
                  </a:lnTo>
                  <a:lnTo>
                    <a:pt x="1118" y="351"/>
                  </a:lnTo>
                  <a:lnTo>
                    <a:pt x="1120" y="350"/>
                  </a:lnTo>
                  <a:lnTo>
                    <a:pt x="1121" y="349"/>
                  </a:lnTo>
                  <a:lnTo>
                    <a:pt x="1123" y="348"/>
                  </a:lnTo>
                  <a:lnTo>
                    <a:pt x="1124" y="347"/>
                  </a:lnTo>
                  <a:lnTo>
                    <a:pt x="1125" y="346"/>
                  </a:lnTo>
                  <a:lnTo>
                    <a:pt x="1125" y="345"/>
                  </a:lnTo>
                  <a:lnTo>
                    <a:pt x="1126" y="344"/>
                  </a:lnTo>
                  <a:lnTo>
                    <a:pt x="1127" y="342"/>
                  </a:lnTo>
                  <a:lnTo>
                    <a:pt x="1127" y="340"/>
                  </a:lnTo>
                  <a:lnTo>
                    <a:pt x="1127" y="338"/>
                  </a:lnTo>
                  <a:lnTo>
                    <a:pt x="1127" y="338"/>
                  </a:lnTo>
                  <a:lnTo>
                    <a:pt x="1127" y="337"/>
                  </a:lnTo>
                  <a:lnTo>
                    <a:pt x="1128" y="337"/>
                  </a:lnTo>
                  <a:lnTo>
                    <a:pt x="1129" y="337"/>
                  </a:lnTo>
                  <a:lnTo>
                    <a:pt x="1131" y="337"/>
                  </a:lnTo>
                  <a:lnTo>
                    <a:pt x="1135" y="338"/>
                  </a:lnTo>
                  <a:lnTo>
                    <a:pt x="1137" y="338"/>
                  </a:lnTo>
                  <a:lnTo>
                    <a:pt x="1137" y="339"/>
                  </a:lnTo>
                  <a:lnTo>
                    <a:pt x="1137" y="338"/>
                  </a:lnTo>
                  <a:lnTo>
                    <a:pt x="1137" y="337"/>
                  </a:lnTo>
                  <a:lnTo>
                    <a:pt x="1137" y="335"/>
                  </a:lnTo>
                  <a:lnTo>
                    <a:pt x="1136" y="334"/>
                  </a:lnTo>
                  <a:lnTo>
                    <a:pt x="1134" y="332"/>
                  </a:lnTo>
                  <a:lnTo>
                    <a:pt x="1132" y="330"/>
                  </a:lnTo>
                  <a:lnTo>
                    <a:pt x="1130" y="328"/>
                  </a:lnTo>
                  <a:lnTo>
                    <a:pt x="1128" y="326"/>
                  </a:lnTo>
                  <a:lnTo>
                    <a:pt x="1126" y="326"/>
                  </a:lnTo>
                  <a:lnTo>
                    <a:pt x="1123" y="326"/>
                  </a:lnTo>
                  <a:lnTo>
                    <a:pt x="1119" y="327"/>
                  </a:lnTo>
                  <a:lnTo>
                    <a:pt x="1116" y="327"/>
                  </a:lnTo>
                  <a:lnTo>
                    <a:pt x="1113" y="326"/>
                  </a:lnTo>
                  <a:lnTo>
                    <a:pt x="1110" y="324"/>
                  </a:lnTo>
                  <a:lnTo>
                    <a:pt x="1107" y="326"/>
                  </a:lnTo>
                  <a:lnTo>
                    <a:pt x="1104" y="327"/>
                  </a:lnTo>
                  <a:lnTo>
                    <a:pt x="1100" y="329"/>
                  </a:lnTo>
                  <a:lnTo>
                    <a:pt x="1098" y="330"/>
                  </a:lnTo>
                  <a:lnTo>
                    <a:pt x="1095" y="330"/>
                  </a:lnTo>
                  <a:lnTo>
                    <a:pt x="1091" y="330"/>
                  </a:lnTo>
                  <a:lnTo>
                    <a:pt x="1088" y="330"/>
                  </a:lnTo>
                  <a:lnTo>
                    <a:pt x="1086" y="330"/>
                  </a:lnTo>
                  <a:lnTo>
                    <a:pt x="1084" y="330"/>
                  </a:lnTo>
                  <a:lnTo>
                    <a:pt x="1083" y="331"/>
                  </a:lnTo>
                  <a:lnTo>
                    <a:pt x="1082" y="332"/>
                  </a:lnTo>
                  <a:lnTo>
                    <a:pt x="1081" y="333"/>
                  </a:lnTo>
                  <a:lnTo>
                    <a:pt x="1081" y="335"/>
                  </a:lnTo>
                  <a:lnTo>
                    <a:pt x="1080" y="337"/>
                  </a:lnTo>
                  <a:lnTo>
                    <a:pt x="1080" y="338"/>
                  </a:lnTo>
                  <a:lnTo>
                    <a:pt x="1079" y="340"/>
                  </a:lnTo>
                  <a:lnTo>
                    <a:pt x="1078" y="340"/>
                  </a:lnTo>
                  <a:lnTo>
                    <a:pt x="1078" y="340"/>
                  </a:lnTo>
                  <a:lnTo>
                    <a:pt x="1077" y="339"/>
                  </a:lnTo>
                  <a:lnTo>
                    <a:pt x="1076" y="339"/>
                  </a:lnTo>
                  <a:lnTo>
                    <a:pt x="1073" y="337"/>
                  </a:lnTo>
                  <a:lnTo>
                    <a:pt x="1070" y="335"/>
                  </a:lnTo>
                  <a:lnTo>
                    <a:pt x="1067" y="332"/>
                  </a:lnTo>
                  <a:lnTo>
                    <a:pt x="1063" y="329"/>
                  </a:lnTo>
                  <a:lnTo>
                    <a:pt x="1061" y="326"/>
                  </a:lnTo>
                  <a:lnTo>
                    <a:pt x="1058" y="323"/>
                  </a:lnTo>
                  <a:lnTo>
                    <a:pt x="1057" y="322"/>
                  </a:lnTo>
                  <a:lnTo>
                    <a:pt x="1055" y="319"/>
                  </a:lnTo>
                  <a:lnTo>
                    <a:pt x="1052" y="316"/>
                  </a:lnTo>
                  <a:lnTo>
                    <a:pt x="1050" y="313"/>
                  </a:lnTo>
                  <a:lnTo>
                    <a:pt x="1049" y="311"/>
                  </a:lnTo>
                  <a:lnTo>
                    <a:pt x="1048" y="309"/>
                  </a:lnTo>
                  <a:lnTo>
                    <a:pt x="1048" y="308"/>
                  </a:lnTo>
                  <a:lnTo>
                    <a:pt x="1047" y="308"/>
                  </a:lnTo>
                  <a:lnTo>
                    <a:pt x="1046" y="307"/>
                  </a:lnTo>
                  <a:lnTo>
                    <a:pt x="1046" y="306"/>
                  </a:lnTo>
                  <a:lnTo>
                    <a:pt x="1043" y="306"/>
                  </a:lnTo>
                  <a:lnTo>
                    <a:pt x="1039" y="306"/>
                  </a:lnTo>
                  <a:lnTo>
                    <a:pt x="1036" y="307"/>
                  </a:lnTo>
                  <a:lnTo>
                    <a:pt x="1032" y="308"/>
                  </a:lnTo>
                  <a:lnTo>
                    <a:pt x="1030" y="308"/>
                  </a:lnTo>
                  <a:lnTo>
                    <a:pt x="1028" y="308"/>
                  </a:lnTo>
                  <a:lnTo>
                    <a:pt x="1026" y="307"/>
                  </a:lnTo>
                  <a:lnTo>
                    <a:pt x="1024" y="306"/>
                  </a:lnTo>
                  <a:lnTo>
                    <a:pt x="1024" y="306"/>
                  </a:lnTo>
                  <a:lnTo>
                    <a:pt x="1023" y="305"/>
                  </a:lnTo>
                  <a:lnTo>
                    <a:pt x="1023" y="304"/>
                  </a:lnTo>
                  <a:lnTo>
                    <a:pt x="1022" y="303"/>
                  </a:lnTo>
                  <a:lnTo>
                    <a:pt x="1022" y="301"/>
                  </a:lnTo>
                  <a:lnTo>
                    <a:pt x="1023" y="297"/>
                  </a:lnTo>
                  <a:lnTo>
                    <a:pt x="1023" y="294"/>
                  </a:lnTo>
                  <a:lnTo>
                    <a:pt x="1024" y="292"/>
                  </a:lnTo>
                  <a:lnTo>
                    <a:pt x="1023" y="291"/>
                  </a:lnTo>
                  <a:lnTo>
                    <a:pt x="1023" y="291"/>
                  </a:lnTo>
                  <a:lnTo>
                    <a:pt x="1023" y="290"/>
                  </a:lnTo>
                  <a:lnTo>
                    <a:pt x="1022" y="290"/>
                  </a:lnTo>
                  <a:lnTo>
                    <a:pt x="1021" y="290"/>
                  </a:lnTo>
                  <a:lnTo>
                    <a:pt x="1020" y="290"/>
                  </a:lnTo>
                  <a:lnTo>
                    <a:pt x="1018" y="291"/>
                  </a:lnTo>
                  <a:lnTo>
                    <a:pt x="1016" y="292"/>
                  </a:lnTo>
                  <a:lnTo>
                    <a:pt x="1014" y="293"/>
                  </a:lnTo>
                  <a:lnTo>
                    <a:pt x="1012" y="294"/>
                  </a:lnTo>
                  <a:lnTo>
                    <a:pt x="1010" y="297"/>
                  </a:lnTo>
                  <a:lnTo>
                    <a:pt x="1008" y="301"/>
                  </a:lnTo>
                  <a:lnTo>
                    <a:pt x="1006" y="303"/>
                  </a:lnTo>
                  <a:lnTo>
                    <a:pt x="1005" y="303"/>
                  </a:lnTo>
                  <a:lnTo>
                    <a:pt x="1003" y="304"/>
                  </a:lnTo>
                  <a:lnTo>
                    <a:pt x="1001" y="304"/>
                  </a:lnTo>
                  <a:lnTo>
                    <a:pt x="1000" y="304"/>
                  </a:lnTo>
                  <a:lnTo>
                    <a:pt x="998" y="304"/>
                  </a:lnTo>
                  <a:lnTo>
                    <a:pt x="997" y="304"/>
                  </a:lnTo>
                  <a:lnTo>
                    <a:pt x="995" y="303"/>
                  </a:lnTo>
                  <a:lnTo>
                    <a:pt x="995" y="301"/>
                  </a:lnTo>
                  <a:lnTo>
                    <a:pt x="995" y="300"/>
                  </a:lnTo>
                  <a:lnTo>
                    <a:pt x="995" y="299"/>
                  </a:lnTo>
                  <a:lnTo>
                    <a:pt x="994" y="298"/>
                  </a:lnTo>
                  <a:lnTo>
                    <a:pt x="993" y="297"/>
                  </a:lnTo>
                  <a:lnTo>
                    <a:pt x="993" y="297"/>
                  </a:lnTo>
                  <a:lnTo>
                    <a:pt x="992" y="296"/>
                  </a:lnTo>
                  <a:lnTo>
                    <a:pt x="991" y="296"/>
                  </a:lnTo>
                  <a:lnTo>
                    <a:pt x="989" y="295"/>
                  </a:lnTo>
                  <a:lnTo>
                    <a:pt x="988" y="295"/>
                  </a:lnTo>
                  <a:lnTo>
                    <a:pt x="986" y="293"/>
                  </a:lnTo>
                  <a:lnTo>
                    <a:pt x="986" y="292"/>
                  </a:lnTo>
                  <a:lnTo>
                    <a:pt x="986" y="292"/>
                  </a:lnTo>
                  <a:lnTo>
                    <a:pt x="986" y="292"/>
                  </a:lnTo>
                  <a:lnTo>
                    <a:pt x="986" y="288"/>
                  </a:lnTo>
                  <a:lnTo>
                    <a:pt x="987" y="282"/>
                  </a:lnTo>
                  <a:lnTo>
                    <a:pt x="987" y="278"/>
                  </a:lnTo>
                  <a:lnTo>
                    <a:pt x="987" y="275"/>
                  </a:lnTo>
                  <a:lnTo>
                    <a:pt x="986" y="273"/>
                  </a:lnTo>
                  <a:lnTo>
                    <a:pt x="986" y="272"/>
                  </a:lnTo>
                  <a:lnTo>
                    <a:pt x="985" y="271"/>
                  </a:lnTo>
                  <a:lnTo>
                    <a:pt x="984" y="270"/>
                  </a:lnTo>
                  <a:lnTo>
                    <a:pt x="981" y="269"/>
                  </a:lnTo>
                  <a:lnTo>
                    <a:pt x="977" y="268"/>
                  </a:lnTo>
                  <a:lnTo>
                    <a:pt x="973" y="267"/>
                  </a:lnTo>
                  <a:lnTo>
                    <a:pt x="968" y="267"/>
                  </a:lnTo>
                  <a:lnTo>
                    <a:pt x="965" y="267"/>
                  </a:lnTo>
                  <a:lnTo>
                    <a:pt x="963" y="267"/>
                  </a:lnTo>
                  <a:lnTo>
                    <a:pt x="961" y="267"/>
                  </a:lnTo>
                  <a:lnTo>
                    <a:pt x="959" y="267"/>
                  </a:lnTo>
                  <a:lnTo>
                    <a:pt x="958" y="266"/>
                  </a:lnTo>
                  <a:lnTo>
                    <a:pt x="957" y="266"/>
                  </a:lnTo>
                  <a:lnTo>
                    <a:pt x="956" y="264"/>
                  </a:lnTo>
                  <a:lnTo>
                    <a:pt x="954" y="264"/>
                  </a:lnTo>
                  <a:lnTo>
                    <a:pt x="953" y="264"/>
                  </a:lnTo>
                  <a:lnTo>
                    <a:pt x="952" y="264"/>
                  </a:lnTo>
                  <a:lnTo>
                    <a:pt x="951" y="264"/>
                  </a:lnTo>
                  <a:lnTo>
                    <a:pt x="950" y="264"/>
                  </a:lnTo>
                  <a:lnTo>
                    <a:pt x="948" y="266"/>
                  </a:lnTo>
                  <a:lnTo>
                    <a:pt x="946" y="268"/>
                  </a:lnTo>
                  <a:lnTo>
                    <a:pt x="945" y="268"/>
                  </a:lnTo>
                  <a:lnTo>
                    <a:pt x="945" y="269"/>
                  </a:lnTo>
                  <a:lnTo>
                    <a:pt x="942" y="270"/>
                  </a:lnTo>
                  <a:lnTo>
                    <a:pt x="940" y="271"/>
                  </a:lnTo>
                  <a:lnTo>
                    <a:pt x="937" y="271"/>
                  </a:lnTo>
                  <a:lnTo>
                    <a:pt x="935" y="271"/>
                  </a:lnTo>
                  <a:lnTo>
                    <a:pt x="932" y="271"/>
                  </a:lnTo>
                  <a:lnTo>
                    <a:pt x="931" y="272"/>
                  </a:lnTo>
                  <a:lnTo>
                    <a:pt x="929" y="272"/>
                  </a:lnTo>
                  <a:lnTo>
                    <a:pt x="928" y="274"/>
                  </a:lnTo>
                  <a:lnTo>
                    <a:pt x="927" y="275"/>
                  </a:lnTo>
                  <a:lnTo>
                    <a:pt x="926" y="275"/>
                  </a:lnTo>
                  <a:lnTo>
                    <a:pt x="925" y="276"/>
                  </a:lnTo>
                  <a:lnTo>
                    <a:pt x="924" y="276"/>
                  </a:lnTo>
                  <a:lnTo>
                    <a:pt x="921" y="273"/>
                  </a:lnTo>
                  <a:lnTo>
                    <a:pt x="915" y="270"/>
                  </a:lnTo>
                  <a:lnTo>
                    <a:pt x="911" y="269"/>
                  </a:lnTo>
                  <a:lnTo>
                    <a:pt x="907" y="267"/>
                  </a:lnTo>
                  <a:lnTo>
                    <a:pt x="903" y="266"/>
                  </a:lnTo>
                  <a:lnTo>
                    <a:pt x="899" y="265"/>
                  </a:lnTo>
                  <a:lnTo>
                    <a:pt x="897" y="264"/>
                  </a:lnTo>
                  <a:lnTo>
                    <a:pt x="895" y="263"/>
                  </a:lnTo>
                  <a:lnTo>
                    <a:pt x="894" y="261"/>
                  </a:lnTo>
                  <a:lnTo>
                    <a:pt x="892" y="260"/>
                  </a:lnTo>
                  <a:lnTo>
                    <a:pt x="892" y="258"/>
                  </a:lnTo>
                  <a:lnTo>
                    <a:pt x="891" y="256"/>
                  </a:lnTo>
                  <a:lnTo>
                    <a:pt x="892" y="255"/>
                  </a:lnTo>
                  <a:lnTo>
                    <a:pt x="892" y="254"/>
                  </a:lnTo>
                  <a:lnTo>
                    <a:pt x="893" y="252"/>
                  </a:lnTo>
                  <a:lnTo>
                    <a:pt x="893" y="251"/>
                  </a:lnTo>
                  <a:lnTo>
                    <a:pt x="893" y="249"/>
                  </a:lnTo>
                  <a:lnTo>
                    <a:pt x="892" y="248"/>
                  </a:lnTo>
                  <a:lnTo>
                    <a:pt x="892" y="247"/>
                  </a:lnTo>
                  <a:lnTo>
                    <a:pt x="891" y="246"/>
                  </a:lnTo>
                  <a:lnTo>
                    <a:pt x="890" y="246"/>
                  </a:lnTo>
                  <a:lnTo>
                    <a:pt x="890" y="246"/>
                  </a:lnTo>
                  <a:lnTo>
                    <a:pt x="888" y="246"/>
                  </a:lnTo>
                  <a:lnTo>
                    <a:pt x="887" y="246"/>
                  </a:lnTo>
                  <a:lnTo>
                    <a:pt x="885" y="247"/>
                  </a:lnTo>
                  <a:lnTo>
                    <a:pt x="883" y="248"/>
                  </a:lnTo>
                  <a:lnTo>
                    <a:pt x="881" y="249"/>
                  </a:lnTo>
                  <a:lnTo>
                    <a:pt x="880" y="250"/>
                  </a:lnTo>
                  <a:lnTo>
                    <a:pt x="878" y="251"/>
                  </a:lnTo>
                  <a:lnTo>
                    <a:pt x="876" y="251"/>
                  </a:lnTo>
                  <a:lnTo>
                    <a:pt x="873" y="251"/>
                  </a:lnTo>
                  <a:lnTo>
                    <a:pt x="870" y="250"/>
                  </a:lnTo>
                  <a:lnTo>
                    <a:pt x="868" y="250"/>
                  </a:lnTo>
                  <a:lnTo>
                    <a:pt x="867" y="251"/>
                  </a:lnTo>
                  <a:lnTo>
                    <a:pt x="866" y="251"/>
                  </a:lnTo>
                  <a:lnTo>
                    <a:pt x="865" y="252"/>
                  </a:lnTo>
                  <a:lnTo>
                    <a:pt x="865" y="252"/>
                  </a:lnTo>
                  <a:lnTo>
                    <a:pt x="864" y="253"/>
                  </a:lnTo>
                  <a:lnTo>
                    <a:pt x="863" y="254"/>
                  </a:lnTo>
                  <a:lnTo>
                    <a:pt x="863" y="255"/>
                  </a:lnTo>
                  <a:lnTo>
                    <a:pt x="863" y="257"/>
                  </a:lnTo>
                  <a:lnTo>
                    <a:pt x="862" y="258"/>
                  </a:lnTo>
                  <a:lnTo>
                    <a:pt x="861" y="259"/>
                  </a:lnTo>
                  <a:lnTo>
                    <a:pt x="861" y="259"/>
                  </a:lnTo>
                  <a:lnTo>
                    <a:pt x="860" y="259"/>
                  </a:lnTo>
                  <a:lnTo>
                    <a:pt x="859" y="259"/>
                  </a:lnTo>
                  <a:lnTo>
                    <a:pt x="857" y="259"/>
                  </a:lnTo>
                  <a:lnTo>
                    <a:pt x="856" y="259"/>
                  </a:lnTo>
                  <a:lnTo>
                    <a:pt x="854" y="258"/>
                  </a:lnTo>
                  <a:lnTo>
                    <a:pt x="853" y="258"/>
                  </a:lnTo>
                  <a:lnTo>
                    <a:pt x="851" y="259"/>
                  </a:lnTo>
                  <a:lnTo>
                    <a:pt x="850" y="259"/>
                  </a:lnTo>
                  <a:lnTo>
                    <a:pt x="848" y="261"/>
                  </a:lnTo>
                  <a:lnTo>
                    <a:pt x="846" y="263"/>
                  </a:lnTo>
                  <a:lnTo>
                    <a:pt x="844" y="264"/>
                  </a:lnTo>
                  <a:lnTo>
                    <a:pt x="843" y="264"/>
                  </a:lnTo>
                  <a:lnTo>
                    <a:pt x="841" y="264"/>
                  </a:lnTo>
                  <a:lnTo>
                    <a:pt x="840" y="264"/>
                  </a:lnTo>
                  <a:lnTo>
                    <a:pt x="838" y="263"/>
                  </a:lnTo>
                  <a:lnTo>
                    <a:pt x="837" y="262"/>
                  </a:lnTo>
                  <a:lnTo>
                    <a:pt x="835" y="261"/>
                  </a:lnTo>
                  <a:lnTo>
                    <a:pt x="835" y="260"/>
                  </a:lnTo>
                  <a:lnTo>
                    <a:pt x="834" y="257"/>
                  </a:lnTo>
                  <a:lnTo>
                    <a:pt x="833" y="253"/>
                  </a:lnTo>
                  <a:lnTo>
                    <a:pt x="833" y="250"/>
                  </a:lnTo>
                  <a:lnTo>
                    <a:pt x="832" y="247"/>
                  </a:lnTo>
                  <a:lnTo>
                    <a:pt x="831" y="243"/>
                  </a:lnTo>
                  <a:lnTo>
                    <a:pt x="831" y="239"/>
                  </a:lnTo>
                  <a:lnTo>
                    <a:pt x="831" y="238"/>
                  </a:lnTo>
                  <a:lnTo>
                    <a:pt x="831" y="237"/>
                  </a:lnTo>
                  <a:lnTo>
                    <a:pt x="830" y="236"/>
                  </a:lnTo>
                  <a:lnTo>
                    <a:pt x="828" y="236"/>
                  </a:lnTo>
                  <a:lnTo>
                    <a:pt x="826" y="236"/>
                  </a:lnTo>
                  <a:lnTo>
                    <a:pt x="824" y="237"/>
                  </a:lnTo>
                  <a:lnTo>
                    <a:pt x="823" y="237"/>
                  </a:lnTo>
                  <a:lnTo>
                    <a:pt x="822" y="239"/>
                  </a:lnTo>
                  <a:lnTo>
                    <a:pt x="821" y="241"/>
                  </a:lnTo>
                  <a:lnTo>
                    <a:pt x="819" y="242"/>
                  </a:lnTo>
                  <a:lnTo>
                    <a:pt x="819" y="244"/>
                  </a:lnTo>
                  <a:lnTo>
                    <a:pt x="819" y="246"/>
                  </a:lnTo>
                  <a:lnTo>
                    <a:pt x="819" y="248"/>
                  </a:lnTo>
                  <a:lnTo>
                    <a:pt x="819" y="250"/>
                  </a:lnTo>
                  <a:lnTo>
                    <a:pt x="821" y="252"/>
                  </a:lnTo>
                  <a:lnTo>
                    <a:pt x="821" y="253"/>
                  </a:lnTo>
                  <a:lnTo>
                    <a:pt x="822" y="255"/>
                  </a:lnTo>
                  <a:lnTo>
                    <a:pt x="822" y="257"/>
                  </a:lnTo>
                  <a:lnTo>
                    <a:pt x="823" y="258"/>
                  </a:lnTo>
                  <a:lnTo>
                    <a:pt x="822" y="260"/>
                  </a:lnTo>
                  <a:lnTo>
                    <a:pt x="822" y="261"/>
                  </a:lnTo>
                  <a:lnTo>
                    <a:pt x="821" y="261"/>
                  </a:lnTo>
                  <a:lnTo>
                    <a:pt x="820" y="262"/>
                  </a:lnTo>
                  <a:lnTo>
                    <a:pt x="819" y="263"/>
                  </a:lnTo>
                  <a:lnTo>
                    <a:pt x="816" y="264"/>
                  </a:lnTo>
                  <a:lnTo>
                    <a:pt x="813" y="265"/>
                  </a:lnTo>
                  <a:lnTo>
                    <a:pt x="810" y="267"/>
                  </a:lnTo>
                  <a:lnTo>
                    <a:pt x="807" y="269"/>
                  </a:lnTo>
                  <a:lnTo>
                    <a:pt x="805" y="269"/>
                  </a:lnTo>
                  <a:lnTo>
                    <a:pt x="804" y="270"/>
                  </a:lnTo>
                  <a:lnTo>
                    <a:pt x="803" y="270"/>
                  </a:lnTo>
                  <a:lnTo>
                    <a:pt x="802" y="269"/>
                  </a:lnTo>
                  <a:lnTo>
                    <a:pt x="801" y="268"/>
                  </a:lnTo>
                  <a:lnTo>
                    <a:pt x="801" y="268"/>
                  </a:lnTo>
                  <a:lnTo>
                    <a:pt x="800" y="268"/>
                  </a:lnTo>
                  <a:lnTo>
                    <a:pt x="799" y="268"/>
                  </a:lnTo>
                  <a:lnTo>
                    <a:pt x="798" y="269"/>
                  </a:lnTo>
                  <a:lnTo>
                    <a:pt x="797" y="271"/>
                  </a:lnTo>
                  <a:lnTo>
                    <a:pt x="796" y="272"/>
                  </a:lnTo>
                  <a:lnTo>
                    <a:pt x="794" y="274"/>
                  </a:lnTo>
                  <a:lnTo>
                    <a:pt x="793" y="274"/>
                  </a:lnTo>
                  <a:lnTo>
                    <a:pt x="791" y="275"/>
                  </a:lnTo>
                  <a:lnTo>
                    <a:pt x="790" y="275"/>
                  </a:lnTo>
                  <a:lnTo>
                    <a:pt x="789" y="275"/>
                  </a:lnTo>
                  <a:lnTo>
                    <a:pt x="788" y="275"/>
                  </a:lnTo>
                  <a:lnTo>
                    <a:pt x="787" y="274"/>
                  </a:lnTo>
                  <a:lnTo>
                    <a:pt x="786" y="272"/>
                  </a:lnTo>
                  <a:lnTo>
                    <a:pt x="784" y="270"/>
                  </a:lnTo>
                  <a:lnTo>
                    <a:pt x="783" y="269"/>
                  </a:lnTo>
                  <a:lnTo>
                    <a:pt x="782" y="268"/>
                  </a:lnTo>
                  <a:lnTo>
                    <a:pt x="780" y="268"/>
                  </a:lnTo>
                  <a:lnTo>
                    <a:pt x="779" y="268"/>
                  </a:lnTo>
                  <a:lnTo>
                    <a:pt x="776" y="269"/>
                  </a:lnTo>
                  <a:lnTo>
                    <a:pt x="773" y="270"/>
                  </a:lnTo>
                  <a:lnTo>
                    <a:pt x="771" y="271"/>
                  </a:lnTo>
                  <a:lnTo>
                    <a:pt x="771" y="271"/>
                  </a:lnTo>
                  <a:lnTo>
                    <a:pt x="769" y="272"/>
                  </a:lnTo>
                  <a:lnTo>
                    <a:pt x="769" y="271"/>
                  </a:lnTo>
                  <a:lnTo>
                    <a:pt x="768" y="271"/>
                  </a:lnTo>
                  <a:lnTo>
                    <a:pt x="767" y="271"/>
                  </a:lnTo>
                  <a:lnTo>
                    <a:pt x="767" y="270"/>
                  </a:lnTo>
                  <a:lnTo>
                    <a:pt x="765" y="269"/>
                  </a:lnTo>
                  <a:lnTo>
                    <a:pt x="764" y="268"/>
                  </a:lnTo>
                  <a:lnTo>
                    <a:pt x="764" y="267"/>
                  </a:lnTo>
                  <a:lnTo>
                    <a:pt x="762" y="266"/>
                  </a:lnTo>
                  <a:lnTo>
                    <a:pt x="762" y="266"/>
                  </a:lnTo>
                  <a:lnTo>
                    <a:pt x="760" y="266"/>
                  </a:lnTo>
                  <a:lnTo>
                    <a:pt x="757" y="267"/>
                  </a:lnTo>
                  <a:lnTo>
                    <a:pt x="755" y="267"/>
                  </a:lnTo>
                  <a:lnTo>
                    <a:pt x="752" y="267"/>
                  </a:lnTo>
                  <a:lnTo>
                    <a:pt x="749" y="266"/>
                  </a:lnTo>
                  <a:lnTo>
                    <a:pt x="746" y="265"/>
                  </a:lnTo>
                  <a:lnTo>
                    <a:pt x="744" y="264"/>
                  </a:lnTo>
                  <a:lnTo>
                    <a:pt x="741" y="262"/>
                  </a:lnTo>
                  <a:lnTo>
                    <a:pt x="740" y="261"/>
                  </a:lnTo>
                  <a:lnTo>
                    <a:pt x="739" y="260"/>
                  </a:lnTo>
                  <a:lnTo>
                    <a:pt x="738" y="259"/>
                  </a:lnTo>
                  <a:lnTo>
                    <a:pt x="738" y="257"/>
                  </a:lnTo>
                  <a:lnTo>
                    <a:pt x="737" y="255"/>
                  </a:lnTo>
                  <a:lnTo>
                    <a:pt x="736" y="255"/>
                  </a:lnTo>
                  <a:lnTo>
                    <a:pt x="735" y="254"/>
                  </a:lnTo>
                  <a:lnTo>
                    <a:pt x="734" y="253"/>
                  </a:lnTo>
                  <a:lnTo>
                    <a:pt x="732" y="253"/>
                  </a:lnTo>
                  <a:lnTo>
                    <a:pt x="729" y="253"/>
                  </a:lnTo>
                  <a:lnTo>
                    <a:pt x="727" y="252"/>
                  </a:lnTo>
                  <a:lnTo>
                    <a:pt x="724" y="251"/>
                  </a:lnTo>
                  <a:lnTo>
                    <a:pt x="721" y="249"/>
                  </a:lnTo>
                  <a:lnTo>
                    <a:pt x="719" y="246"/>
                  </a:lnTo>
                  <a:lnTo>
                    <a:pt x="715" y="243"/>
                  </a:lnTo>
                  <a:lnTo>
                    <a:pt x="712" y="240"/>
                  </a:lnTo>
                  <a:lnTo>
                    <a:pt x="710" y="239"/>
                  </a:lnTo>
                  <a:lnTo>
                    <a:pt x="710" y="237"/>
                  </a:lnTo>
                  <a:lnTo>
                    <a:pt x="709" y="236"/>
                  </a:lnTo>
                  <a:lnTo>
                    <a:pt x="709" y="234"/>
                  </a:lnTo>
                  <a:lnTo>
                    <a:pt x="709" y="232"/>
                  </a:lnTo>
                  <a:lnTo>
                    <a:pt x="709" y="231"/>
                  </a:lnTo>
                  <a:lnTo>
                    <a:pt x="709" y="230"/>
                  </a:lnTo>
                  <a:lnTo>
                    <a:pt x="709" y="230"/>
                  </a:lnTo>
                  <a:lnTo>
                    <a:pt x="711" y="228"/>
                  </a:lnTo>
                  <a:lnTo>
                    <a:pt x="713" y="227"/>
                  </a:lnTo>
                  <a:lnTo>
                    <a:pt x="715" y="226"/>
                  </a:lnTo>
                  <a:lnTo>
                    <a:pt x="717" y="225"/>
                  </a:lnTo>
                  <a:lnTo>
                    <a:pt x="719" y="224"/>
                  </a:lnTo>
                  <a:lnTo>
                    <a:pt x="721" y="222"/>
                  </a:lnTo>
                  <a:lnTo>
                    <a:pt x="722" y="221"/>
                  </a:lnTo>
                  <a:lnTo>
                    <a:pt x="723" y="220"/>
                  </a:lnTo>
                  <a:lnTo>
                    <a:pt x="723" y="219"/>
                  </a:lnTo>
                  <a:lnTo>
                    <a:pt x="723" y="218"/>
                  </a:lnTo>
                  <a:lnTo>
                    <a:pt x="723" y="218"/>
                  </a:lnTo>
                  <a:lnTo>
                    <a:pt x="722" y="217"/>
                  </a:lnTo>
                  <a:lnTo>
                    <a:pt x="721" y="217"/>
                  </a:lnTo>
                  <a:lnTo>
                    <a:pt x="721" y="216"/>
                  </a:lnTo>
                  <a:lnTo>
                    <a:pt x="719" y="216"/>
                  </a:lnTo>
                  <a:lnTo>
                    <a:pt x="718" y="215"/>
                  </a:lnTo>
                  <a:lnTo>
                    <a:pt x="718" y="214"/>
                  </a:lnTo>
                  <a:lnTo>
                    <a:pt x="717" y="214"/>
                  </a:lnTo>
                  <a:lnTo>
                    <a:pt x="718" y="213"/>
                  </a:lnTo>
                  <a:lnTo>
                    <a:pt x="718" y="212"/>
                  </a:lnTo>
                  <a:lnTo>
                    <a:pt x="719" y="210"/>
                  </a:lnTo>
                  <a:lnTo>
                    <a:pt x="719" y="209"/>
                  </a:lnTo>
                  <a:lnTo>
                    <a:pt x="719" y="207"/>
                  </a:lnTo>
                  <a:lnTo>
                    <a:pt x="719" y="204"/>
                  </a:lnTo>
                  <a:lnTo>
                    <a:pt x="718" y="200"/>
                  </a:lnTo>
                  <a:lnTo>
                    <a:pt x="717" y="196"/>
                  </a:lnTo>
                  <a:lnTo>
                    <a:pt x="716" y="192"/>
                  </a:lnTo>
                  <a:lnTo>
                    <a:pt x="714" y="188"/>
                  </a:lnTo>
                  <a:lnTo>
                    <a:pt x="714" y="186"/>
                  </a:lnTo>
                  <a:lnTo>
                    <a:pt x="714" y="185"/>
                  </a:lnTo>
                  <a:lnTo>
                    <a:pt x="714" y="184"/>
                  </a:lnTo>
                  <a:lnTo>
                    <a:pt x="715" y="184"/>
                  </a:lnTo>
                  <a:lnTo>
                    <a:pt x="716" y="183"/>
                  </a:lnTo>
                  <a:lnTo>
                    <a:pt x="719" y="183"/>
                  </a:lnTo>
                  <a:lnTo>
                    <a:pt x="721" y="183"/>
                  </a:lnTo>
                  <a:lnTo>
                    <a:pt x="723" y="183"/>
                  </a:lnTo>
                  <a:lnTo>
                    <a:pt x="723" y="183"/>
                  </a:lnTo>
                  <a:lnTo>
                    <a:pt x="724" y="183"/>
                  </a:lnTo>
                  <a:lnTo>
                    <a:pt x="725" y="182"/>
                  </a:lnTo>
                  <a:lnTo>
                    <a:pt x="725" y="182"/>
                  </a:lnTo>
                  <a:lnTo>
                    <a:pt x="725" y="181"/>
                  </a:lnTo>
                  <a:lnTo>
                    <a:pt x="725" y="180"/>
                  </a:lnTo>
                  <a:lnTo>
                    <a:pt x="724" y="180"/>
                  </a:lnTo>
                  <a:lnTo>
                    <a:pt x="723" y="179"/>
                  </a:lnTo>
                  <a:lnTo>
                    <a:pt x="722" y="179"/>
                  </a:lnTo>
                  <a:lnTo>
                    <a:pt x="720" y="178"/>
                  </a:lnTo>
                  <a:lnTo>
                    <a:pt x="717" y="177"/>
                  </a:lnTo>
                  <a:lnTo>
                    <a:pt x="715" y="177"/>
                  </a:lnTo>
                  <a:lnTo>
                    <a:pt x="713" y="176"/>
                  </a:lnTo>
                  <a:lnTo>
                    <a:pt x="712" y="174"/>
                  </a:lnTo>
                  <a:lnTo>
                    <a:pt x="709" y="172"/>
                  </a:lnTo>
                  <a:lnTo>
                    <a:pt x="707" y="169"/>
                  </a:lnTo>
                  <a:lnTo>
                    <a:pt x="705" y="168"/>
                  </a:lnTo>
                  <a:lnTo>
                    <a:pt x="705" y="166"/>
                  </a:lnTo>
                  <a:lnTo>
                    <a:pt x="703" y="164"/>
                  </a:lnTo>
                  <a:lnTo>
                    <a:pt x="702" y="161"/>
                  </a:lnTo>
                  <a:lnTo>
                    <a:pt x="701" y="159"/>
                  </a:lnTo>
                  <a:lnTo>
                    <a:pt x="701" y="157"/>
                  </a:lnTo>
                  <a:lnTo>
                    <a:pt x="700" y="154"/>
                  </a:lnTo>
                  <a:lnTo>
                    <a:pt x="700" y="153"/>
                  </a:lnTo>
                  <a:lnTo>
                    <a:pt x="701" y="150"/>
                  </a:lnTo>
                  <a:lnTo>
                    <a:pt x="701" y="146"/>
                  </a:lnTo>
                  <a:lnTo>
                    <a:pt x="701" y="144"/>
                  </a:lnTo>
                  <a:lnTo>
                    <a:pt x="700" y="143"/>
                  </a:lnTo>
                  <a:lnTo>
                    <a:pt x="699" y="141"/>
                  </a:lnTo>
                  <a:lnTo>
                    <a:pt x="698" y="139"/>
                  </a:lnTo>
                  <a:lnTo>
                    <a:pt x="696" y="137"/>
                  </a:lnTo>
                  <a:lnTo>
                    <a:pt x="694" y="136"/>
                  </a:lnTo>
                  <a:lnTo>
                    <a:pt x="692" y="135"/>
                  </a:lnTo>
                  <a:lnTo>
                    <a:pt x="689" y="134"/>
                  </a:lnTo>
                  <a:lnTo>
                    <a:pt x="687" y="133"/>
                  </a:lnTo>
                  <a:lnTo>
                    <a:pt x="684" y="133"/>
                  </a:lnTo>
                  <a:lnTo>
                    <a:pt x="682" y="133"/>
                  </a:lnTo>
                  <a:lnTo>
                    <a:pt x="679" y="133"/>
                  </a:lnTo>
                  <a:lnTo>
                    <a:pt x="673" y="133"/>
                  </a:lnTo>
                  <a:lnTo>
                    <a:pt x="669" y="134"/>
                  </a:lnTo>
                  <a:lnTo>
                    <a:pt x="665" y="134"/>
                  </a:lnTo>
                  <a:lnTo>
                    <a:pt x="660" y="134"/>
                  </a:lnTo>
                  <a:lnTo>
                    <a:pt x="658" y="133"/>
                  </a:lnTo>
                  <a:lnTo>
                    <a:pt x="656" y="133"/>
                  </a:lnTo>
                  <a:lnTo>
                    <a:pt x="654" y="132"/>
                  </a:lnTo>
                  <a:lnTo>
                    <a:pt x="653" y="131"/>
                  </a:lnTo>
                  <a:lnTo>
                    <a:pt x="652" y="130"/>
                  </a:lnTo>
                  <a:lnTo>
                    <a:pt x="651" y="129"/>
                  </a:lnTo>
                  <a:lnTo>
                    <a:pt x="650" y="129"/>
                  </a:lnTo>
                  <a:lnTo>
                    <a:pt x="649" y="129"/>
                  </a:lnTo>
                  <a:lnTo>
                    <a:pt x="648" y="128"/>
                  </a:lnTo>
                  <a:lnTo>
                    <a:pt x="647" y="129"/>
                  </a:lnTo>
                  <a:lnTo>
                    <a:pt x="646" y="129"/>
                  </a:lnTo>
                  <a:lnTo>
                    <a:pt x="645" y="129"/>
                  </a:lnTo>
                  <a:lnTo>
                    <a:pt x="643" y="130"/>
                  </a:lnTo>
                  <a:lnTo>
                    <a:pt x="641" y="131"/>
                  </a:lnTo>
                  <a:lnTo>
                    <a:pt x="639" y="130"/>
                  </a:lnTo>
                  <a:lnTo>
                    <a:pt x="638" y="130"/>
                  </a:lnTo>
                  <a:lnTo>
                    <a:pt x="637" y="130"/>
                  </a:lnTo>
                  <a:lnTo>
                    <a:pt x="637" y="129"/>
                  </a:lnTo>
                  <a:lnTo>
                    <a:pt x="636" y="128"/>
                  </a:lnTo>
                  <a:lnTo>
                    <a:pt x="636" y="127"/>
                  </a:lnTo>
                  <a:lnTo>
                    <a:pt x="636" y="125"/>
                  </a:lnTo>
                  <a:lnTo>
                    <a:pt x="636" y="124"/>
                  </a:lnTo>
                  <a:lnTo>
                    <a:pt x="637" y="121"/>
                  </a:lnTo>
                  <a:lnTo>
                    <a:pt x="638" y="118"/>
                  </a:lnTo>
                  <a:lnTo>
                    <a:pt x="638" y="117"/>
                  </a:lnTo>
                  <a:lnTo>
                    <a:pt x="638" y="116"/>
                  </a:lnTo>
                  <a:lnTo>
                    <a:pt x="638" y="115"/>
                  </a:lnTo>
                  <a:lnTo>
                    <a:pt x="638" y="115"/>
                  </a:lnTo>
                  <a:lnTo>
                    <a:pt x="637" y="114"/>
                  </a:lnTo>
                  <a:lnTo>
                    <a:pt x="637" y="115"/>
                  </a:lnTo>
                  <a:lnTo>
                    <a:pt x="636" y="115"/>
                  </a:lnTo>
                  <a:lnTo>
                    <a:pt x="635" y="116"/>
                  </a:lnTo>
                  <a:lnTo>
                    <a:pt x="633" y="118"/>
                  </a:lnTo>
                  <a:lnTo>
                    <a:pt x="631" y="119"/>
                  </a:lnTo>
                  <a:lnTo>
                    <a:pt x="629" y="119"/>
                  </a:lnTo>
                  <a:lnTo>
                    <a:pt x="629" y="120"/>
                  </a:lnTo>
                  <a:lnTo>
                    <a:pt x="627" y="120"/>
                  </a:lnTo>
                  <a:lnTo>
                    <a:pt x="625" y="120"/>
                  </a:lnTo>
                  <a:lnTo>
                    <a:pt x="623" y="120"/>
                  </a:lnTo>
                  <a:lnTo>
                    <a:pt x="620" y="120"/>
                  </a:lnTo>
                  <a:lnTo>
                    <a:pt x="618" y="119"/>
                  </a:lnTo>
                  <a:lnTo>
                    <a:pt x="615" y="118"/>
                  </a:lnTo>
                  <a:lnTo>
                    <a:pt x="611" y="117"/>
                  </a:lnTo>
                  <a:lnTo>
                    <a:pt x="609" y="116"/>
                  </a:lnTo>
                  <a:lnTo>
                    <a:pt x="606" y="115"/>
                  </a:lnTo>
                  <a:lnTo>
                    <a:pt x="605" y="114"/>
                  </a:lnTo>
                  <a:lnTo>
                    <a:pt x="604" y="113"/>
                  </a:lnTo>
                  <a:lnTo>
                    <a:pt x="604" y="112"/>
                  </a:lnTo>
                  <a:lnTo>
                    <a:pt x="603" y="111"/>
                  </a:lnTo>
                  <a:lnTo>
                    <a:pt x="603" y="109"/>
                  </a:lnTo>
                  <a:lnTo>
                    <a:pt x="604" y="106"/>
                  </a:lnTo>
                  <a:lnTo>
                    <a:pt x="604" y="104"/>
                  </a:lnTo>
                  <a:lnTo>
                    <a:pt x="604" y="102"/>
                  </a:lnTo>
                  <a:lnTo>
                    <a:pt x="604" y="102"/>
                  </a:lnTo>
                  <a:lnTo>
                    <a:pt x="604" y="101"/>
                  </a:lnTo>
                  <a:lnTo>
                    <a:pt x="604" y="99"/>
                  </a:lnTo>
                  <a:lnTo>
                    <a:pt x="602" y="97"/>
                  </a:lnTo>
                  <a:lnTo>
                    <a:pt x="601" y="95"/>
                  </a:lnTo>
                  <a:lnTo>
                    <a:pt x="600" y="93"/>
                  </a:lnTo>
                  <a:lnTo>
                    <a:pt x="600" y="92"/>
                  </a:lnTo>
                  <a:lnTo>
                    <a:pt x="599" y="90"/>
                  </a:lnTo>
                  <a:lnTo>
                    <a:pt x="600" y="89"/>
                  </a:lnTo>
                  <a:lnTo>
                    <a:pt x="600" y="88"/>
                  </a:lnTo>
                  <a:lnTo>
                    <a:pt x="600" y="87"/>
                  </a:lnTo>
                  <a:lnTo>
                    <a:pt x="601" y="86"/>
                  </a:lnTo>
                  <a:lnTo>
                    <a:pt x="602" y="84"/>
                  </a:lnTo>
                  <a:lnTo>
                    <a:pt x="603" y="83"/>
                  </a:lnTo>
                  <a:lnTo>
                    <a:pt x="604" y="82"/>
                  </a:lnTo>
                  <a:lnTo>
                    <a:pt x="604" y="81"/>
                  </a:lnTo>
                  <a:lnTo>
                    <a:pt x="604" y="81"/>
                  </a:lnTo>
                  <a:lnTo>
                    <a:pt x="604" y="78"/>
                  </a:lnTo>
                  <a:lnTo>
                    <a:pt x="604" y="74"/>
                  </a:lnTo>
                  <a:lnTo>
                    <a:pt x="603" y="72"/>
                  </a:lnTo>
                  <a:lnTo>
                    <a:pt x="602" y="70"/>
                  </a:lnTo>
                  <a:lnTo>
                    <a:pt x="601" y="69"/>
                  </a:lnTo>
                  <a:lnTo>
                    <a:pt x="600" y="68"/>
                  </a:lnTo>
                  <a:lnTo>
                    <a:pt x="597" y="66"/>
                  </a:lnTo>
                  <a:lnTo>
                    <a:pt x="593" y="64"/>
                  </a:lnTo>
                  <a:lnTo>
                    <a:pt x="592" y="63"/>
                  </a:lnTo>
                  <a:lnTo>
                    <a:pt x="590" y="62"/>
                  </a:lnTo>
                  <a:lnTo>
                    <a:pt x="589" y="61"/>
                  </a:lnTo>
                  <a:lnTo>
                    <a:pt x="589" y="60"/>
                  </a:lnTo>
                  <a:lnTo>
                    <a:pt x="588" y="57"/>
                  </a:lnTo>
                  <a:lnTo>
                    <a:pt x="587" y="54"/>
                  </a:lnTo>
                  <a:lnTo>
                    <a:pt x="586" y="52"/>
                  </a:lnTo>
                  <a:lnTo>
                    <a:pt x="585" y="51"/>
                  </a:lnTo>
                  <a:lnTo>
                    <a:pt x="583" y="49"/>
                  </a:lnTo>
                  <a:lnTo>
                    <a:pt x="582" y="48"/>
                  </a:lnTo>
                  <a:lnTo>
                    <a:pt x="580" y="47"/>
                  </a:lnTo>
                  <a:lnTo>
                    <a:pt x="579" y="46"/>
                  </a:lnTo>
                  <a:lnTo>
                    <a:pt x="578" y="46"/>
                  </a:lnTo>
                  <a:lnTo>
                    <a:pt x="578" y="46"/>
                  </a:lnTo>
                  <a:lnTo>
                    <a:pt x="577" y="46"/>
                  </a:lnTo>
                  <a:lnTo>
                    <a:pt x="576" y="47"/>
                  </a:lnTo>
                  <a:lnTo>
                    <a:pt x="575" y="48"/>
                  </a:lnTo>
                  <a:lnTo>
                    <a:pt x="574" y="50"/>
                  </a:lnTo>
                  <a:lnTo>
                    <a:pt x="574" y="51"/>
                  </a:lnTo>
                  <a:lnTo>
                    <a:pt x="573" y="51"/>
                  </a:lnTo>
                  <a:lnTo>
                    <a:pt x="572" y="51"/>
                  </a:lnTo>
                  <a:lnTo>
                    <a:pt x="571" y="51"/>
                  </a:lnTo>
                  <a:lnTo>
                    <a:pt x="569" y="51"/>
                  </a:lnTo>
                  <a:lnTo>
                    <a:pt x="568" y="51"/>
                  </a:lnTo>
                  <a:lnTo>
                    <a:pt x="567" y="51"/>
                  </a:lnTo>
                  <a:lnTo>
                    <a:pt x="566" y="52"/>
                  </a:lnTo>
                  <a:lnTo>
                    <a:pt x="564" y="54"/>
                  </a:lnTo>
                  <a:lnTo>
                    <a:pt x="562" y="59"/>
                  </a:lnTo>
                  <a:lnTo>
                    <a:pt x="560" y="61"/>
                  </a:lnTo>
                  <a:lnTo>
                    <a:pt x="558" y="62"/>
                  </a:lnTo>
                  <a:lnTo>
                    <a:pt x="557" y="63"/>
                  </a:lnTo>
                  <a:lnTo>
                    <a:pt x="556" y="63"/>
                  </a:lnTo>
                  <a:lnTo>
                    <a:pt x="554" y="64"/>
                  </a:lnTo>
                  <a:lnTo>
                    <a:pt x="553" y="64"/>
                  </a:lnTo>
                  <a:lnTo>
                    <a:pt x="552" y="65"/>
                  </a:lnTo>
                  <a:lnTo>
                    <a:pt x="552" y="66"/>
                  </a:lnTo>
                  <a:lnTo>
                    <a:pt x="552" y="68"/>
                  </a:lnTo>
                  <a:lnTo>
                    <a:pt x="551" y="70"/>
                  </a:lnTo>
                  <a:lnTo>
                    <a:pt x="550" y="71"/>
                  </a:lnTo>
                  <a:lnTo>
                    <a:pt x="549" y="72"/>
                  </a:lnTo>
                  <a:lnTo>
                    <a:pt x="547" y="72"/>
                  </a:lnTo>
                  <a:lnTo>
                    <a:pt x="546" y="73"/>
                  </a:lnTo>
                  <a:lnTo>
                    <a:pt x="544" y="73"/>
                  </a:lnTo>
                  <a:lnTo>
                    <a:pt x="541" y="72"/>
                  </a:lnTo>
                  <a:lnTo>
                    <a:pt x="539" y="72"/>
                  </a:lnTo>
                  <a:lnTo>
                    <a:pt x="538" y="72"/>
                  </a:lnTo>
                  <a:lnTo>
                    <a:pt x="536" y="72"/>
                  </a:lnTo>
                  <a:lnTo>
                    <a:pt x="534" y="73"/>
                  </a:lnTo>
                  <a:lnTo>
                    <a:pt x="533" y="74"/>
                  </a:lnTo>
                  <a:lnTo>
                    <a:pt x="532" y="75"/>
                  </a:lnTo>
                  <a:lnTo>
                    <a:pt x="531" y="77"/>
                  </a:lnTo>
                  <a:lnTo>
                    <a:pt x="530" y="79"/>
                  </a:lnTo>
                  <a:lnTo>
                    <a:pt x="530" y="81"/>
                  </a:lnTo>
                  <a:lnTo>
                    <a:pt x="529" y="82"/>
                  </a:lnTo>
                  <a:lnTo>
                    <a:pt x="528" y="82"/>
                  </a:lnTo>
                  <a:lnTo>
                    <a:pt x="527" y="83"/>
                  </a:lnTo>
                  <a:lnTo>
                    <a:pt x="525" y="83"/>
                  </a:lnTo>
                  <a:lnTo>
                    <a:pt x="523" y="83"/>
                  </a:lnTo>
                  <a:lnTo>
                    <a:pt x="521" y="82"/>
                  </a:lnTo>
                  <a:lnTo>
                    <a:pt x="518" y="81"/>
                  </a:lnTo>
                  <a:lnTo>
                    <a:pt x="514" y="81"/>
                  </a:lnTo>
                  <a:lnTo>
                    <a:pt x="510" y="80"/>
                  </a:lnTo>
                  <a:lnTo>
                    <a:pt x="506" y="80"/>
                  </a:lnTo>
                  <a:lnTo>
                    <a:pt x="502" y="80"/>
                  </a:lnTo>
                  <a:lnTo>
                    <a:pt x="500" y="81"/>
                  </a:lnTo>
                  <a:lnTo>
                    <a:pt x="499" y="81"/>
                  </a:lnTo>
                  <a:lnTo>
                    <a:pt x="498" y="81"/>
                  </a:lnTo>
                  <a:lnTo>
                    <a:pt x="498" y="82"/>
                  </a:lnTo>
                  <a:lnTo>
                    <a:pt x="499" y="83"/>
                  </a:lnTo>
                  <a:lnTo>
                    <a:pt x="499" y="84"/>
                  </a:lnTo>
                  <a:lnTo>
                    <a:pt x="501" y="84"/>
                  </a:lnTo>
                  <a:lnTo>
                    <a:pt x="501" y="85"/>
                  </a:lnTo>
                  <a:lnTo>
                    <a:pt x="504" y="86"/>
                  </a:lnTo>
                  <a:lnTo>
                    <a:pt x="506" y="90"/>
                  </a:lnTo>
                  <a:lnTo>
                    <a:pt x="508" y="93"/>
                  </a:lnTo>
                  <a:lnTo>
                    <a:pt x="510" y="96"/>
                  </a:lnTo>
                  <a:lnTo>
                    <a:pt x="512" y="99"/>
                  </a:lnTo>
                  <a:lnTo>
                    <a:pt x="512" y="102"/>
                  </a:lnTo>
                  <a:lnTo>
                    <a:pt x="512" y="104"/>
                  </a:lnTo>
                  <a:lnTo>
                    <a:pt x="513" y="106"/>
                  </a:lnTo>
                  <a:lnTo>
                    <a:pt x="513" y="106"/>
                  </a:lnTo>
                  <a:lnTo>
                    <a:pt x="514" y="108"/>
                  </a:lnTo>
                  <a:lnTo>
                    <a:pt x="515" y="108"/>
                  </a:lnTo>
                  <a:lnTo>
                    <a:pt x="516" y="109"/>
                  </a:lnTo>
                  <a:lnTo>
                    <a:pt x="517" y="109"/>
                  </a:lnTo>
                  <a:lnTo>
                    <a:pt x="517" y="110"/>
                  </a:lnTo>
                  <a:lnTo>
                    <a:pt x="517" y="110"/>
                  </a:lnTo>
                  <a:lnTo>
                    <a:pt x="518" y="111"/>
                  </a:lnTo>
                  <a:lnTo>
                    <a:pt x="518" y="113"/>
                  </a:lnTo>
                  <a:lnTo>
                    <a:pt x="518" y="116"/>
                  </a:lnTo>
                  <a:lnTo>
                    <a:pt x="518" y="121"/>
                  </a:lnTo>
                  <a:lnTo>
                    <a:pt x="518" y="125"/>
                  </a:lnTo>
                  <a:lnTo>
                    <a:pt x="518" y="126"/>
                  </a:lnTo>
                  <a:lnTo>
                    <a:pt x="519" y="127"/>
                  </a:lnTo>
                  <a:lnTo>
                    <a:pt x="519" y="128"/>
                  </a:lnTo>
                  <a:lnTo>
                    <a:pt x="521" y="129"/>
                  </a:lnTo>
                  <a:lnTo>
                    <a:pt x="523" y="130"/>
                  </a:lnTo>
                  <a:lnTo>
                    <a:pt x="527" y="132"/>
                  </a:lnTo>
                  <a:lnTo>
                    <a:pt x="528" y="133"/>
                  </a:lnTo>
                  <a:lnTo>
                    <a:pt x="529" y="134"/>
                  </a:lnTo>
                  <a:lnTo>
                    <a:pt x="530" y="135"/>
                  </a:lnTo>
                  <a:lnTo>
                    <a:pt x="531" y="136"/>
                  </a:lnTo>
                  <a:lnTo>
                    <a:pt x="531" y="139"/>
                  </a:lnTo>
                  <a:lnTo>
                    <a:pt x="530" y="141"/>
                  </a:lnTo>
                  <a:lnTo>
                    <a:pt x="529" y="144"/>
                  </a:lnTo>
                  <a:lnTo>
                    <a:pt x="528" y="147"/>
                  </a:lnTo>
                  <a:lnTo>
                    <a:pt x="527" y="150"/>
                  </a:lnTo>
                  <a:lnTo>
                    <a:pt x="526" y="152"/>
                  </a:lnTo>
                  <a:lnTo>
                    <a:pt x="525" y="153"/>
                  </a:lnTo>
                  <a:lnTo>
                    <a:pt x="524" y="154"/>
                  </a:lnTo>
                  <a:lnTo>
                    <a:pt x="522" y="154"/>
                  </a:lnTo>
                  <a:lnTo>
                    <a:pt x="521" y="154"/>
                  </a:lnTo>
                  <a:lnTo>
                    <a:pt x="517" y="154"/>
                  </a:lnTo>
                  <a:lnTo>
                    <a:pt x="512" y="154"/>
                  </a:lnTo>
                  <a:lnTo>
                    <a:pt x="510" y="154"/>
                  </a:lnTo>
                  <a:lnTo>
                    <a:pt x="509" y="154"/>
                  </a:lnTo>
                  <a:lnTo>
                    <a:pt x="508" y="155"/>
                  </a:lnTo>
                  <a:lnTo>
                    <a:pt x="508" y="155"/>
                  </a:lnTo>
                  <a:lnTo>
                    <a:pt x="506" y="156"/>
                  </a:lnTo>
                  <a:lnTo>
                    <a:pt x="505" y="157"/>
                  </a:lnTo>
                  <a:lnTo>
                    <a:pt x="504" y="158"/>
                  </a:lnTo>
                  <a:lnTo>
                    <a:pt x="504" y="159"/>
                  </a:lnTo>
                  <a:lnTo>
                    <a:pt x="504" y="159"/>
                  </a:lnTo>
                  <a:lnTo>
                    <a:pt x="504" y="161"/>
                  </a:lnTo>
                  <a:lnTo>
                    <a:pt x="504" y="162"/>
                  </a:lnTo>
                  <a:lnTo>
                    <a:pt x="504" y="164"/>
                  </a:lnTo>
                  <a:lnTo>
                    <a:pt x="504" y="170"/>
                  </a:lnTo>
                  <a:lnTo>
                    <a:pt x="503" y="173"/>
                  </a:lnTo>
                  <a:lnTo>
                    <a:pt x="502" y="174"/>
                  </a:lnTo>
                  <a:lnTo>
                    <a:pt x="501" y="174"/>
                  </a:lnTo>
                  <a:lnTo>
                    <a:pt x="500" y="173"/>
                  </a:lnTo>
                  <a:lnTo>
                    <a:pt x="499" y="173"/>
                  </a:lnTo>
                  <a:lnTo>
                    <a:pt x="497" y="170"/>
                  </a:lnTo>
                  <a:lnTo>
                    <a:pt x="494" y="167"/>
                  </a:lnTo>
                  <a:lnTo>
                    <a:pt x="493" y="166"/>
                  </a:lnTo>
                  <a:lnTo>
                    <a:pt x="493" y="165"/>
                  </a:lnTo>
                  <a:lnTo>
                    <a:pt x="492" y="165"/>
                  </a:lnTo>
                  <a:lnTo>
                    <a:pt x="491" y="165"/>
                  </a:lnTo>
                  <a:lnTo>
                    <a:pt x="491" y="166"/>
                  </a:lnTo>
                  <a:lnTo>
                    <a:pt x="490" y="166"/>
                  </a:lnTo>
                  <a:lnTo>
                    <a:pt x="490" y="167"/>
                  </a:lnTo>
                  <a:lnTo>
                    <a:pt x="490" y="168"/>
                  </a:lnTo>
                  <a:lnTo>
                    <a:pt x="490" y="171"/>
                  </a:lnTo>
                  <a:lnTo>
                    <a:pt x="490" y="173"/>
                  </a:lnTo>
                  <a:lnTo>
                    <a:pt x="489" y="176"/>
                  </a:lnTo>
                  <a:lnTo>
                    <a:pt x="488" y="178"/>
                  </a:lnTo>
                  <a:lnTo>
                    <a:pt x="488" y="178"/>
                  </a:lnTo>
                  <a:lnTo>
                    <a:pt x="487" y="179"/>
                  </a:lnTo>
                  <a:lnTo>
                    <a:pt x="486" y="179"/>
                  </a:lnTo>
                  <a:lnTo>
                    <a:pt x="486" y="179"/>
                  </a:lnTo>
                  <a:lnTo>
                    <a:pt x="483" y="179"/>
                  </a:lnTo>
                  <a:lnTo>
                    <a:pt x="479" y="180"/>
                  </a:lnTo>
                  <a:lnTo>
                    <a:pt x="477" y="181"/>
                  </a:lnTo>
                  <a:lnTo>
                    <a:pt x="475" y="182"/>
                  </a:lnTo>
                  <a:lnTo>
                    <a:pt x="473" y="183"/>
                  </a:lnTo>
                  <a:lnTo>
                    <a:pt x="472" y="184"/>
                  </a:lnTo>
                  <a:lnTo>
                    <a:pt x="471" y="186"/>
                  </a:lnTo>
                  <a:lnTo>
                    <a:pt x="470" y="187"/>
                  </a:lnTo>
                  <a:lnTo>
                    <a:pt x="469" y="187"/>
                  </a:lnTo>
                  <a:lnTo>
                    <a:pt x="468" y="187"/>
                  </a:lnTo>
                  <a:lnTo>
                    <a:pt x="467" y="187"/>
                  </a:lnTo>
                  <a:lnTo>
                    <a:pt x="467" y="187"/>
                  </a:lnTo>
                  <a:lnTo>
                    <a:pt x="466" y="187"/>
                  </a:lnTo>
                  <a:lnTo>
                    <a:pt x="466" y="186"/>
                  </a:lnTo>
                  <a:lnTo>
                    <a:pt x="466" y="184"/>
                  </a:lnTo>
                  <a:lnTo>
                    <a:pt x="466" y="181"/>
                  </a:lnTo>
                  <a:lnTo>
                    <a:pt x="466" y="180"/>
                  </a:lnTo>
                  <a:lnTo>
                    <a:pt x="466" y="178"/>
                  </a:lnTo>
                  <a:lnTo>
                    <a:pt x="466" y="177"/>
                  </a:lnTo>
                  <a:lnTo>
                    <a:pt x="465" y="176"/>
                  </a:lnTo>
                  <a:lnTo>
                    <a:pt x="463" y="174"/>
                  </a:lnTo>
                  <a:lnTo>
                    <a:pt x="462" y="172"/>
                  </a:lnTo>
                  <a:lnTo>
                    <a:pt x="460" y="172"/>
                  </a:lnTo>
                  <a:lnTo>
                    <a:pt x="460" y="170"/>
                  </a:lnTo>
                  <a:lnTo>
                    <a:pt x="460" y="170"/>
                  </a:lnTo>
                  <a:lnTo>
                    <a:pt x="461" y="169"/>
                  </a:lnTo>
                  <a:lnTo>
                    <a:pt x="463" y="167"/>
                  </a:lnTo>
                  <a:lnTo>
                    <a:pt x="466" y="165"/>
                  </a:lnTo>
                  <a:lnTo>
                    <a:pt x="468" y="163"/>
                  </a:lnTo>
                  <a:lnTo>
                    <a:pt x="470" y="161"/>
                  </a:lnTo>
                  <a:lnTo>
                    <a:pt x="471" y="158"/>
                  </a:lnTo>
                  <a:lnTo>
                    <a:pt x="472" y="154"/>
                  </a:lnTo>
                  <a:lnTo>
                    <a:pt x="473" y="152"/>
                  </a:lnTo>
                  <a:lnTo>
                    <a:pt x="474" y="151"/>
                  </a:lnTo>
                  <a:lnTo>
                    <a:pt x="475" y="149"/>
                  </a:lnTo>
                  <a:lnTo>
                    <a:pt x="476" y="147"/>
                  </a:lnTo>
                  <a:lnTo>
                    <a:pt x="477" y="146"/>
                  </a:lnTo>
                  <a:lnTo>
                    <a:pt x="478" y="146"/>
                  </a:lnTo>
                  <a:lnTo>
                    <a:pt x="477" y="145"/>
                  </a:lnTo>
                  <a:lnTo>
                    <a:pt x="477" y="143"/>
                  </a:lnTo>
                  <a:lnTo>
                    <a:pt x="476" y="139"/>
                  </a:lnTo>
                  <a:lnTo>
                    <a:pt x="475" y="135"/>
                  </a:lnTo>
                  <a:lnTo>
                    <a:pt x="475" y="134"/>
                  </a:lnTo>
                  <a:lnTo>
                    <a:pt x="475" y="132"/>
                  </a:lnTo>
                  <a:lnTo>
                    <a:pt x="474" y="131"/>
                  </a:lnTo>
                  <a:lnTo>
                    <a:pt x="473" y="130"/>
                  </a:lnTo>
                  <a:lnTo>
                    <a:pt x="472" y="128"/>
                  </a:lnTo>
                  <a:lnTo>
                    <a:pt x="470" y="126"/>
                  </a:lnTo>
                  <a:lnTo>
                    <a:pt x="469" y="124"/>
                  </a:lnTo>
                  <a:lnTo>
                    <a:pt x="469" y="123"/>
                  </a:lnTo>
                  <a:lnTo>
                    <a:pt x="469" y="123"/>
                  </a:lnTo>
                  <a:lnTo>
                    <a:pt x="468" y="123"/>
                  </a:lnTo>
                  <a:lnTo>
                    <a:pt x="468" y="123"/>
                  </a:lnTo>
                  <a:lnTo>
                    <a:pt x="468" y="124"/>
                  </a:lnTo>
                  <a:lnTo>
                    <a:pt x="466" y="126"/>
                  </a:lnTo>
                  <a:lnTo>
                    <a:pt x="465" y="128"/>
                  </a:lnTo>
                  <a:lnTo>
                    <a:pt x="464" y="128"/>
                  </a:lnTo>
                  <a:lnTo>
                    <a:pt x="464" y="129"/>
                  </a:lnTo>
                  <a:lnTo>
                    <a:pt x="463" y="131"/>
                  </a:lnTo>
                  <a:lnTo>
                    <a:pt x="463" y="133"/>
                  </a:lnTo>
                  <a:lnTo>
                    <a:pt x="463" y="138"/>
                  </a:lnTo>
                  <a:lnTo>
                    <a:pt x="463" y="142"/>
                  </a:lnTo>
                  <a:lnTo>
                    <a:pt x="463" y="143"/>
                  </a:lnTo>
                  <a:lnTo>
                    <a:pt x="463" y="144"/>
                  </a:lnTo>
                  <a:lnTo>
                    <a:pt x="462" y="145"/>
                  </a:lnTo>
                  <a:lnTo>
                    <a:pt x="462" y="146"/>
                  </a:lnTo>
                  <a:lnTo>
                    <a:pt x="461" y="147"/>
                  </a:lnTo>
                  <a:lnTo>
                    <a:pt x="460" y="147"/>
                  </a:lnTo>
                  <a:lnTo>
                    <a:pt x="458" y="148"/>
                  </a:lnTo>
                  <a:lnTo>
                    <a:pt x="456" y="148"/>
                  </a:lnTo>
                  <a:lnTo>
                    <a:pt x="455" y="149"/>
                  </a:lnTo>
                  <a:lnTo>
                    <a:pt x="453" y="150"/>
                  </a:lnTo>
                  <a:lnTo>
                    <a:pt x="452" y="150"/>
                  </a:lnTo>
                  <a:lnTo>
                    <a:pt x="451" y="152"/>
                  </a:lnTo>
                  <a:lnTo>
                    <a:pt x="449" y="153"/>
                  </a:lnTo>
                  <a:lnTo>
                    <a:pt x="448" y="154"/>
                  </a:lnTo>
                  <a:lnTo>
                    <a:pt x="447" y="156"/>
                  </a:lnTo>
                  <a:lnTo>
                    <a:pt x="446" y="157"/>
                  </a:lnTo>
                  <a:lnTo>
                    <a:pt x="446" y="159"/>
                  </a:lnTo>
                  <a:lnTo>
                    <a:pt x="446" y="160"/>
                  </a:lnTo>
                  <a:lnTo>
                    <a:pt x="446" y="161"/>
                  </a:lnTo>
                  <a:lnTo>
                    <a:pt x="446" y="162"/>
                  </a:lnTo>
                  <a:lnTo>
                    <a:pt x="449" y="164"/>
                  </a:lnTo>
                  <a:lnTo>
                    <a:pt x="451" y="165"/>
                  </a:lnTo>
                  <a:lnTo>
                    <a:pt x="451" y="166"/>
                  </a:lnTo>
                  <a:lnTo>
                    <a:pt x="452" y="167"/>
                  </a:lnTo>
                  <a:lnTo>
                    <a:pt x="453" y="168"/>
                  </a:lnTo>
                  <a:lnTo>
                    <a:pt x="453" y="170"/>
                  </a:lnTo>
                  <a:lnTo>
                    <a:pt x="452" y="172"/>
                  </a:lnTo>
                  <a:lnTo>
                    <a:pt x="452" y="173"/>
                  </a:lnTo>
                  <a:lnTo>
                    <a:pt x="451" y="175"/>
                  </a:lnTo>
                  <a:lnTo>
                    <a:pt x="450" y="176"/>
                  </a:lnTo>
                  <a:lnTo>
                    <a:pt x="448" y="179"/>
                  </a:lnTo>
                  <a:lnTo>
                    <a:pt x="446" y="181"/>
                  </a:lnTo>
                  <a:lnTo>
                    <a:pt x="446" y="182"/>
                  </a:lnTo>
                  <a:lnTo>
                    <a:pt x="445" y="183"/>
                  </a:lnTo>
                  <a:lnTo>
                    <a:pt x="444" y="184"/>
                  </a:lnTo>
                  <a:lnTo>
                    <a:pt x="444" y="184"/>
                  </a:lnTo>
                  <a:lnTo>
                    <a:pt x="443" y="184"/>
                  </a:lnTo>
                  <a:lnTo>
                    <a:pt x="442" y="183"/>
                  </a:lnTo>
                  <a:lnTo>
                    <a:pt x="441" y="182"/>
                  </a:lnTo>
                  <a:lnTo>
                    <a:pt x="440" y="181"/>
                  </a:lnTo>
                  <a:lnTo>
                    <a:pt x="437" y="179"/>
                  </a:lnTo>
                  <a:lnTo>
                    <a:pt x="435" y="176"/>
                  </a:lnTo>
                  <a:lnTo>
                    <a:pt x="433" y="173"/>
                  </a:lnTo>
                  <a:lnTo>
                    <a:pt x="430" y="171"/>
                  </a:lnTo>
                  <a:lnTo>
                    <a:pt x="429" y="170"/>
                  </a:lnTo>
                  <a:lnTo>
                    <a:pt x="427" y="170"/>
                  </a:lnTo>
                  <a:lnTo>
                    <a:pt x="426" y="169"/>
                  </a:lnTo>
                  <a:lnTo>
                    <a:pt x="425" y="169"/>
                  </a:lnTo>
                  <a:lnTo>
                    <a:pt x="424" y="169"/>
                  </a:lnTo>
                  <a:lnTo>
                    <a:pt x="423" y="169"/>
                  </a:lnTo>
                  <a:lnTo>
                    <a:pt x="422" y="170"/>
                  </a:lnTo>
                  <a:lnTo>
                    <a:pt x="421" y="170"/>
                  </a:lnTo>
                  <a:lnTo>
                    <a:pt x="420" y="173"/>
                  </a:lnTo>
                  <a:lnTo>
                    <a:pt x="420" y="175"/>
                  </a:lnTo>
                  <a:lnTo>
                    <a:pt x="420" y="176"/>
                  </a:lnTo>
                  <a:lnTo>
                    <a:pt x="419" y="176"/>
                  </a:lnTo>
                  <a:lnTo>
                    <a:pt x="419" y="177"/>
                  </a:lnTo>
                  <a:lnTo>
                    <a:pt x="418" y="177"/>
                  </a:lnTo>
                  <a:lnTo>
                    <a:pt x="417" y="175"/>
                  </a:lnTo>
                  <a:lnTo>
                    <a:pt x="416" y="174"/>
                  </a:lnTo>
                  <a:lnTo>
                    <a:pt x="415" y="173"/>
                  </a:lnTo>
                  <a:lnTo>
                    <a:pt x="414" y="172"/>
                  </a:lnTo>
                  <a:lnTo>
                    <a:pt x="413" y="172"/>
                  </a:lnTo>
                  <a:lnTo>
                    <a:pt x="412" y="172"/>
                  </a:lnTo>
                  <a:lnTo>
                    <a:pt x="408" y="172"/>
                  </a:lnTo>
                  <a:lnTo>
                    <a:pt x="403" y="173"/>
                  </a:lnTo>
                  <a:lnTo>
                    <a:pt x="401" y="173"/>
                  </a:lnTo>
                  <a:lnTo>
                    <a:pt x="399" y="173"/>
                  </a:lnTo>
                  <a:lnTo>
                    <a:pt x="398" y="174"/>
                  </a:lnTo>
                  <a:lnTo>
                    <a:pt x="396" y="175"/>
                  </a:lnTo>
                  <a:lnTo>
                    <a:pt x="396" y="176"/>
                  </a:lnTo>
                  <a:lnTo>
                    <a:pt x="394" y="177"/>
                  </a:lnTo>
                  <a:lnTo>
                    <a:pt x="394" y="179"/>
                  </a:lnTo>
                  <a:lnTo>
                    <a:pt x="393" y="181"/>
                  </a:lnTo>
                  <a:lnTo>
                    <a:pt x="391" y="186"/>
                  </a:lnTo>
                  <a:lnTo>
                    <a:pt x="390" y="192"/>
                  </a:lnTo>
                  <a:lnTo>
                    <a:pt x="389" y="195"/>
                  </a:lnTo>
                  <a:lnTo>
                    <a:pt x="389" y="198"/>
                  </a:lnTo>
                  <a:lnTo>
                    <a:pt x="389" y="200"/>
                  </a:lnTo>
                  <a:lnTo>
                    <a:pt x="389" y="202"/>
                  </a:lnTo>
                  <a:lnTo>
                    <a:pt x="390" y="204"/>
                  </a:lnTo>
                  <a:lnTo>
                    <a:pt x="391" y="206"/>
                  </a:lnTo>
                  <a:lnTo>
                    <a:pt x="392" y="207"/>
                  </a:lnTo>
                  <a:lnTo>
                    <a:pt x="394" y="209"/>
                  </a:lnTo>
                  <a:lnTo>
                    <a:pt x="396" y="211"/>
                  </a:lnTo>
                  <a:lnTo>
                    <a:pt x="398" y="214"/>
                  </a:lnTo>
                  <a:lnTo>
                    <a:pt x="400" y="215"/>
                  </a:lnTo>
                  <a:lnTo>
                    <a:pt x="400" y="217"/>
                  </a:lnTo>
                  <a:lnTo>
                    <a:pt x="400" y="218"/>
                  </a:lnTo>
                  <a:lnTo>
                    <a:pt x="400" y="221"/>
                  </a:lnTo>
                  <a:lnTo>
                    <a:pt x="400" y="222"/>
                  </a:lnTo>
                  <a:lnTo>
                    <a:pt x="399" y="224"/>
                  </a:lnTo>
                  <a:lnTo>
                    <a:pt x="398" y="225"/>
                  </a:lnTo>
                  <a:lnTo>
                    <a:pt x="398" y="227"/>
                  </a:lnTo>
                  <a:lnTo>
                    <a:pt x="395" y="230"/>
                  </a:lnTo>
                  <a:lnTo>
                    <a:pt x="393" y="232"/>
                  </a:lnTo>
                  <a:lnTo>
                    <a:pt x="391" y="234"/>
                  </a:lnTo>
                  <a:lnTo>
                    <a:pt x="389" y="235"/>
                  </a:lnTo>
                  <a:lnTo>
                    <a:pt x="389" y="236"/>
                  </a:lnTo>
                  <a:lnTo>
                    <a:pt x="388" y="236"/>
                  </a:lnTo>
                  <a:lnTo>
                    <a:pt x="387" y="235"/>
                  </a:lnTo>
                  <a:lnTo>
                    <a:pt x="386" y="234"/>
                  </a:lnTo>
                  <a:lnTo>
                    <a:pt x="385" y="234"/>
                  </a:lnTo>
                  <a:lnTo>
                    <a:pt x="384" y="234"/>
                  </a:lnTo>
                  <a:lnTo>
                    <a:pt x="383" y="234"/>
                  </a:lnTo>
                  <a:lnTo>
                    <a:pt x="381" y="234"/>
                  </a:lnTo>
                  <a:lnTo>
                    <a:pt x="378" y="235"/>
                  </a:lnTo>
                  <a:lnTo>
                    <a:pt x="374" y="237"/>
                  </a:lnTo>
                  <a:lnTo>
                    <a:pt x="373" y="237"/>
                  </a:lnTo>
                  <a:lnTo>
                    <a:pt x="370" y="239"/>
                  </a:lnTo>
                  <a:lnTo>
                    <a:pt x="368" y="239"/>
                  </a:lnTo>
                  <a:lnTo>
                    <a:pt x="366" y="240"/>
                  </a:lnTo>
                  <a:lnTo>
                    <a:pt x="365" y="239"/>
                  </a:lnTo>
                  <a:lnTo>
                    <a:pt x="364" y="238"/>
                  </a:lnTo>
                  <a:lnTo>
                    <a:pt x="362" y="237"/>
                  </a:lnTo>
                  <a:lnTo>
                    <a:pt x="360" y="235"/>
                  </a:lnTo>
                  <a:lnTo>
                    <a:pt x="357" y="235"/>
                  </a:lnTo>
                  <a:lnTo>
                    <a:pt x="355" y="235"/>
                  </a:lnTo>
                  <a:lnTo>
                    <a:pt x="354" y="234"/>
                  </a:lnTo>
                  <a:lnTo>
                    <a:pt x="351" y="233"/>
                  </a:lnTo>
                  <a:lnTo>
                    <a:pt x="348" y="231"/>
                  </a:lnTo>
                  <a:lnTo>
                    <a:pt x="346" y="230"/>
                  </a:lnTo>
                  <a:lnTo>
                    <a:pt x="344" y="230"/>
                  </a:lnTo>
                  <a:lnTo>
                    <a:pt x="343" y="229"/>
                  </a:lnTo>
                  <a:lnTo>
                    <a:pt x="342" y="229"/>
                  </a:lnTo>
                  <a:lnTo>
                    <a:pt x="341" y="229"/>
                  </a:lnTo>
                  <a:lnTo>
                    <a:pt x="341" y="230"/>
                  </a:lnTo>
                  <a:lnTo>
                    <a:pt x="341" y="230"/>
                  </a:lnTo>
                  <a:lnTo>
                    <a:pt x="342" y="231"/>
                  </a:lnTo>
                  <a:lnTo>
                    <a:pt x="342" y="232"/>
                  </a:lnTo>
                  <a:lnTo>
                    <a:pt x="343" y="233"/>
                  </a:lnTo>
                  <a:lnTo>
                    <a:pt x="343" y="234"/>
                  </a:lnTo>
                  <a:lnTo>
                    <a:pt x="343" y="235"/>
                  </a:lnTo>
                  <a:lnTo>
                    <a:pt x="343" y="236"/>
                  </a:lnTo>
                  <a:lnTo>
                    <a:pt x="343" y="237"/>
                  </a:lnTo>
                  <a:lnTo>
                    <a:pt x="342" y="237"/>
                  </a:lnTo>
                  <a:lnTo>
                    <a:pt x="342" y="238"/>
                  </a:lnTo>
                  <a:lnTo>
                    <a:pt x="341" y="239"/>
                  </a:lnTo>
                  <a:lnTo>
                    <a:pt x="340" y="239"/>
                  </a:lnTo>
                  <a:lnTo>
                    <a:pt x="340" y="240"/>
                  </a:lnTo>
                  <a:lnTo>
                    <a:pt x="339" y="241"/>
                  </a:lnTo>
                  <a:lnTo>
                    <a:pt x="339" y="243"/>
                  </a:lnTo>
                  <a:lnTo>
                    <a:pt x="339" y="246"/>
                  </a:lnTo>
                  <a:lnTo>
                    <a:pt x="337" y="249"/>
                  </a:lnTo>
                  <a:lnTo>
                    <a:pt x="335" y="253"/>
                  </a:lnTo>
                  <a:lnTo>
                    <a:pt x="332" y="256"/>
                  </a:lnTo>
                  <a:lnTo>
                    <a:pt x="331" y="258"/>
                  </a:lnTo>
                  <a:lnTo>
                    <a:pt x="330" y="259"/>
                  </a:lnTo>
                  <a:lnTo>
                    <a:pt x="328" y="260"/>
                  </a:lnTo>
                  <a:lnTo>
                    <a:pt x="326" y="261"/>
                  </a:lnTo>
                  <a:lnTo>
                    <a:pt x="325" y="261"/>
                  </a:lnTo>
                  <a:lnTo>
                    <a:pt x="323" y="261"/>
                  </a:lnTo>
                  <a:lnTo>
                    <a:pt x="322" y="261"/>
                  </a:lnTo>
                  <a:lnTo>
                    <a:pt x="321" y="260"/>
                  </a:lnTo>
                  <a:lnTo>
                    <a:pt x="319" y="260"/>
                  </a:lnTo>
                  <a:lnTo>
                    <a:pt x="318" y="259"/>
                  </a:lnTo>
                  <a:lnTo>
                    <a:pt x="317" y="258"/>
                  </a:lnTo>
                  <a:lnTo>
                    <a:pt x="317" y="256"/>
                  </a:lnTo>
                  <a:lnTo>
                    <a:pt x="317" y="255"/>
                  </a:lnTo>
                  <a:lnTo>
                    <a:pt x="317" y="253"/>
                  </a:lnTo>
                  <a:lnTo>
                    <a:pt x="317" y="253"/>
                  </a:lnTo>
                  <a:lnTo>
                    <a:pt x="317" y="252"/>
                  </a:lnTo>
                  <a:lnTo>
                    <a:pt x="318" y="250"/>
                  </a:lnTo>
                  <a:lnTo>
                    <a:pt x="320" y="248"/>
                  </a:lnTo>
                  <a:lnTo>
                    <a:pt x="323" y="246"/>
                  </a:lnTo>
                  <a:lnTo>
                    <a:pt x="327" y="243"/>
                  </a:lnTo>
                  <a:lnTo>
                    <a:pt x="328" y="242"/>
                  </a:lnTo>
                  <a:lnTo>
                    <a:pt x="329" y="242"/>
                  </a:lnTo>
                  <a:lnTo>
                    <a:pt x="329" y="241"/>
                  </a:lnTo>
                  <a:lnTo>
                    <a:pt x="329" y="241"/>
                  </a:lnTo>
                  <a:lnTo>
                    <a:pt x="328" y="238"/>
                  </a:lnTo>
                  <a:lnTo>
                    <a:pt x="325" y="234"/>
                  </a:lnTo>
                  <a:lnTo>
                    <a:pt x="323" y="230"/>
                  </a:lnTo>
                  <a:lnTo>
                    <a:pt x="322" y="226"/>
                  </a:lnTo>
                  <a:lnTo>
                    <a:pt x="321" y="224"/>
                  </a:lnTo>
                  <a:lnTo>
                    <a:pt x="319" y="223"/>
                  </a:lnTo>
                  <a:lnTo>
                    <a:pt x="317" y="221"/>
                  </a:lnTo>
                  <a:lnTo>
                    <a:pt x="316" y="220"/>
                  </a:lnTo>
                  <a:lnTo>
                    <a:pt x="315" y="219"/>
                  </a:lnTo>
                  <a:lnTo>
                    <a:pt x="314" y="219"/>
                  </a:lnTo>
                  <a:lnTo>
                    <a:pt x="312" y="220"/>
                  </a:lnTo>
                  <a:lnTo>
                    <a:pt x="311" y="221"/>
                  </a:lnTo>
                  <a:lnTo>
                    <a:pt x="308" y="221"/>
                  </a:lnTo>
                  <a:lnTo>
                    <a:pt x="306" y="221"/>
                  </a:lnTo>
                  <a:lnTo>
                    <a:pt x="304" y="221"/>
                  </a:lnTo>
                  <a:lnTo>
                    <a:pt x="302" y="220"/>
                  </a:lnTo>
                  <a:lnTo>
                    <a:pt x="302" y="219"/>
                  </a:lnTo>
                  <a:lnTo>
                    <a:pt x="300" y="219"/>
                  </a:lnTo>
                  <a:lnTo>
                    <a:pt x="300" y="219"/>
                  </a:lnTo>
                  <a:lnTo>
                    <a:pt x="300" y="219"/>
                  </a:lnTo>
                  <a:lnTo>
                    <a:pt x="299" y="219"/>
                  </a:lnTo>
                  <a:lnTo>
                    <a:pt x="298" y="221"/>
                  </a:lnTo>
                  <a:lnTo>
                    <a:pt x="298" y="221"/>
                  </a:lnTo>
                  <a:lnTo>
                    <a:pt x="298" y="223"/>
                  </a:lnTo>
                  <a:lnTo>
                    <a:pt x="298" y="225"/>
                  </a:lnTo>
                  <a:lnTo>
                    <a:pt x="298" y="228"/>
                  </a:lnTo>
                  <a:lnTo>
                    <a:pt x="298" y="230"/>
                  </a:lnTo>
                  <a:lnTo>
                    <a:pt x="297" y="230"/>
                  </a:lnTo>
                  <a:lnTo>
                    <a:pt x="297" y="232"/>
                  </a:lnTo>
                  <a:lnTo>
                    <a:pt x="295" y="232"/>
                  </a:lnTo>
                  <a:lnTo>
                    <a:pt x="294" y="233"/>
                  </a:lnTo>
                  <a:lnTo>
                    <a:pt x="293" y="233"/>
                  </a:lnTo>
                  <a:lnTo>
                    <a:pt x="291" y="233"/>
                  </a:lnTo>
                  <a:lnTo>
                    <a:pt x="289" y="233"/>
                  </a:lnTo>
                  <a:lnTo>
                    <a:pt x="288" y="232"/>
                  </a:lnTo>
                  <a:lnTo>
                    <a:pt x="286" y="232"/>
                  </a:lnTo>
                  <a:lnTo>
                    <a:pt x="285" y="231"/>
                  </a:lnTo>
                  <a:lnTo>
                    <a:pt x="284" y="230"/>
                  </a:lnTo>
                  <a:lnTo>
                    <a:pt x="284" y="228"/>
                  </a:lnTo>
                  <a:lnTo>
                    <a:pt x="283" y="227"/>
                  </a:lnTo>
                  <a:lnTo>
                    <a:pt x="283" y="226"/>
                  </a:lnTo>
                  <a:lnTo>
                    <a:pt x="284" y="224"/>
                  </a:lnTo>
                  <a:lnTo>
                    <a:pt x="284" y="222"/>
                  </a:lnTo>
                  <a:lnTo>
                    <a:pt x="286" y="220"/>
                  </a:lnTo>
                  <a:lnTo>
                    <a:pt x="287" y="218"/>
                  </a:lnTo>
                  <a:lnTo>
                    <a:pt x="287" y="215"/>
                  </a:lnTo>
                  <a:lnTo>
                    <a:pt x="288" y="212"/>
                  </a:lnTo>
                  <a:lnTo>
                    <a:pt x="287" y="208"/>
                  </a:lnTo>
                  <a:lnTo>
                    <a:pt x="287" y="205"/>
                  </a:lnTo>
                  <a:lnTo>
                    <a:pt x="287" y="202"/>
                  </a:lnTo>
                  <a:lnTo>
                    <a:pt x="287" y="200"/>
                  </a:lnTo>
                  <a:lnTo>
                    <a:pt x="287" y="197"/>
                  </a:lnTo>
                  <a:lnTo>
                    <a:pt x="286" y="193"/>
                  </a:lnTo>
                  <a:lnTo>
                    <a:pt x="285" y="190"/>
                  </a:lnTo>
                  <a:lnTo>
                    <a:pt x="284" y="188"/>
                  </a:lnTo>
                  <a:lnTo>
                    <a:pt x="283" y="187"/>
                  </a:lnTo>
                  <a:lnTo>
                    <a:pt x="281" y="185"/>
                  </a:lnTo>
                  <a:lnTo>
                    <a:pt x="279" y="184"/>
                  </a:lnTo>
                  <a:lnTo>
                    <a:pt x="276" y="182"/>
                  </a:lnTo>
                  <a:lnTo>
                    <a:pt x="274" y="181"/>
                  </a:lnTo>
                  <a:lnTo>
                    <a:pt x="273" y="180"/>
                  </a:lnTo>
                  <a:lnTo>
                    <a:pt x="273" y="179"/>
                  </a:lnTo>
                  <a:lnTo>
                    <a:pt x="272" y="178"/>
                  </a:lnTo>
                  <a:lnTo>
                    <a:pt x="272" y="177"/>
                  </a:lnTo>
                  <a:lnTo>
                    <a:pt x="272" y="175"/>
                  </a:lnTo>
                  <a:lnTo>
                    <a:pt x="271" y="173"/>
                  </a:lnTo>
                  <a:lnTo>
                    <a:pt x="271" y="173"/>
                  </a:lnTo>
                  <a:lnTo>
                    <a:pt x="270" y="173"/>
                  </a:lnTo>
                  <a:lnTo>
                    <a:pt x="270" y="173"/>
                  </a:lnTo>
                  <a:lnTo>
                    <a:pt x="269" y="173"/>
                  </a:lnTo>
                  <a:lnTo>
                    <a:pt x="268" y="174"/>
                  </a:lnTo>
                  <a:lnTo>
                    <a:pt x="267" y="175"/>
                  </a:lnTo>
                  <a:lnTo>
                    <a:pt x="266" y="175"/>
                  </a:lnTo>
                  <a:lnTo>
                    <a:pt x="266" y="177"/>
                  </a:lnTo>
                  <a:lnTo>
                    <a:pt x="265" y="178"/>
                  </a:lnTo>
                  <a:lnTo>
                    <a:pt x="265" y="180"/>
                  </a:lnTo>
                  <a:lnTo>
                    <a:pt x="265" y="182"/>
                  </a:lnTo>
                  <a:lnTo>
                    <a:pt x="265" y="183"/>
                  </a:lnTo>
                  <a:lnTo>
                    <a:pt x="265" y="183"/>
                  </a:lnTo>
                  <a:lnTo>
                    <a:pt x="264" y="184"/>
                  </a:lnTo>
                  <a:lnTo>
                    <a:pt x="262" y="184"/>
                  </a:lnTo>
                  <a:lnTo>
                    <a:pt x="259" y="186"/>
                  </a:lnTo>
                  <a:lnTo>
                    <a:pt x="257" y="187"/>
                  </a:lnTo>
                  <a:lnTo>
                    <a:pt x="255" y="188"/>
                  </a:lnTo>
                  <a:lnTo>
                    <a:pt x="255" y="188"/>
                  </a:lnTo>
                  <a:lnTo>
                    <a:pt x="254" y="189"/>
                  </a:lnTo>
                  <a:lnTo>
                    <a:pt x="254" y="190"/>
                  </a:lnTo>
                  <a:lnTo>
                    <a:pt x="254" y="191"/>
                  </a:lnTo>
                  <a:lnTo>
                    <a:pt x="254" y="196"/>
                  </a:lnTo>
                  <a:lnTo>
                    <a:pt x="254" y="200"/>
                  </a:lnTo>
                  <a:lnTo>
                    <a:pt x="254" y="203"/>
                  </a:lnTo>
                  <a:lnTo>
                    <a:pt x="254" y="206"/>
                  </a:lnTo>
                  <a:lnTo>
                    <a:pt x="254" y="208"/>
                  </a:lnTo>
                  <a:lnTo>
                    <a:pt x="253" y="210"/>
                  </a:lnTo>
                  <a:lnTo>
                    <a:pt x="252" y="211"/>
                  </a:lnTo>
                  <a:lnTo>
                    <a:pt x="251" y="212"/>
                  </a:lnTo>
                  <a:lnTo>
                    <a:pt x="251" y="213"/>
                  </a:lnTo>
                  <a:lnTo>
                    <a:pt x="250" y="213"/>
                  </a:lnTo>
                  <a:lnTo>
                    <a:pt x="249" y="213"/>
                  </a:lnTo>
                  <a:lnTo>
                    <a:pt x="248" y="213"/>
                  </a:lnTo>
                  <a:lnTo>
                    <a:pt x="247" y="213"/>
                  </a:lnTo>
                  <a:lnTo>
                    <a:pt x="245" y="212"/>
                  </a:lnTo>
                  <a:lnTo>
                    <a:pt x="243" y="211"/>
                  </a:lnTo>
                  <a:lnTo>
                    <a:pt x="240" y="209"/>
                  </a:lnTo>
                  <a:lnTo>
                    <a:pt x="236" y="206"/>
                  </a:lnTo>
                  <a:lnTo>
                    <a:pt x="234" y="203"/>
                  </a:lnTo>
                  <a:lnTo>
                    <a:pt x="229" y="198"/>
                  </a:lnTo>
                  <a:lnTo>
                    <a:pt x="226" y="196"/>
                  </a:lnTo>
                  <a:lnTo>
                    <a:pt x="224" y="196"/>
                  </a:lnTo>
                  <a:lnTo>
                    <a:pt x="222" y="195"/>
                  </a:lnTo>
                  <a:lnTo>
                    <a:pt x="219" y="195"/>
                  </a:lnTo>
                  <a:lnTo>
                    <a:pt x="217" y="193"/>
                  </a:lnTo>
                  <a:lnTo>
                    <a:pt x="215" y="192"/>
                  </a:lnTo>
                  <a:lnTo>
                    <a:pt x="214" y="192"/>
                  </a:lnTo>
                  <a:lnTo>
                    <a:pt x="213" y="191"/>
                  </a:lnTo>
                  <a:lnTo>
                    <a:pt x="211" y="191"/>
                  </a:lnTo>
                  <a:lnTo>
                    <a:pt x="209" y="191"/>
                  </a:lnTo>
                  <a:lnTo>
                    <a:pt x="208" y="191"/>
                  </a:lnTo>
                  <a:lnTo>
                    <a:pt x="206" y="190"/>
                  </a:lnTo>
                  <a:lnTo>
                    <a:pt x="205" y="189"/>
                  </a:lnTo>
                  <a:lnTo>
                    <a:pt x="204" y="188"/>
                  </a:lnTo>
                  <a:lnTo>
                    <a:pt x="203" y="187"/>
                  </a:lnTo>
                  <a:lnTo>
                    <a:pt x="202" y="186"/>
                  </a:lnTo>
                  <a:lnTo>
                    <a:pt x="202" y="184"/>
                  </a:lnTo>
                  <a:lnTo>
                    <a:pt x="201" y="181"/>
                  </a:lnTo>
                  <a:lnTo>
                    <a:pt x="200" y="177"/>
                  </a:lnTo>
                  <a:lnTo>
                    <a:pt x="198" y="174"/>
                  </a:lnTo>
                  <a:lnTo>
                    <a:pt x="195" y="170"/>
                  </a:lnTo>
                  <a:lnTo>
                    <a:pt x="193" y="168"/>
                  </a:lnTo>
                  <a:lnTo>
                    <a:pt x="192" y="167"/>
                  </a:lnTo>
                  <a:lnTo>
                    <a:pt x="190" y="166"/>
                  </a:lnTo>
                  <a:lnTo>
                    <a:pt x="188" y="166"/>
                  </a:lnTo>
                  <a:lnTo>
                    <a:pt x="184" y="165"/>
                  </a:lnTo>
                  <a:lnTo>
                    <a:pt x="181" y="165"/>
                  </a:lnTo>
                  <a:lnTo>
                    <a:pt x="180" y="165"/>
                  </a:lnTo>
                  <a:lnTo>
                    <a:pt x="179" y="165"/>
                  </a:lnTo>
                  <a:lnTo>
                    <a:pt x="178" y="164"/>
                  </a:lnTo>
                  <a:lnTo>
                    <a:pt x="177" y="164"/>
                  </a:lnTo>
                  <a:lnTo>
                    <a:pt x="176" y="162"/>
                  </a:lnTo>
                  <a:lnTo>
                    <a:pt x="175" y="160"/>
                  </a:lnTo>
                  <a:lnTo>
                    <a:pt x="174" y="159"/>
                  </a:lnTo>
                  <a:lnTo>
                    <a:pt x="173" y="158"/>
                  </a:lnTo>
                  <a:lnTo>
                    <a:pt x="172" y="157"/>
                  </a:lnTo>
                  <a:lnTo>
                    <a:pt x="171" y="156"/>
                  </a:lnTo>
                  <a:lnTo>
                    <a:pt x="167" y="154"/>
                  </a:lnTo>
                  <a:lnTo>
                    <a:pt x="164" y="152"/>
                  </a:lnTo>
                  <a:lnTo>
                    <a:pt x="163" y="151"/>
                  </a:lnTo>
                  <a:lnTo>
                    <a:pt x="162" y="150"/>
                  </a:lnTo>
                  <a:lnTo>
                    <a:pt x="162" y="148"/>
                  </a:lnTo>
                  <a:lnTo>
                    <a:pt x="161" y="146"/>
                  </a:lnTo>
                  <a:lnTo>
                    <a:pt x="161" y="144"/>
                  </a:lnTo>
                  <a:lnTo>
                    <a:pt x="161" y="142"/>
                  </a:lnTo>
                  <a:lnTo>
                    <a:pt x="161" y="139"/>
                  </a:lnTo>
                  <a:lnTo>
                    <a:pt x="162" y="137"/>
                  </a:lnTo>
                  <a:lnTo>
                    <a:pt x="162" y="135"/>
                  </a:lnTo>
                  <a:lnTo>
                    <a:pt x="162" y="133"/>
                  </a:lnTo>
                  <a:lnTo>
                    <a:pt x="161" y="131"/>
                  </a:lnTo>
                  <a:lnTo>
                    <a:pt x="161" y="129"/>
                  </a:lnTo>
                  <a:lnTo>
                    <a:pt x="159" y="126"/>
                  </a:lnTo>
                  <a:lnTo>
                    <a:pt x="158" y="122"/>
                  </a:lnTo>
                  <a:lnTo>
                    <a:pt x="158" y="119"/>
                  </a:lnTo>
                  <a:lnTo>
                    <a:pt x="158" y="116"/>
                  </a:lnTo>
                  <a:lnTo>
                    <a:pt x="157" y="113"/>
                  </a:lnTo>
                  <a:lnTo>
                    <a:pt x="157" y="110"/>
                  </a:lnTo>
                  <a:lnTo>
                    <a:pt x="155" y="108"/>
                  </a:lnTo>
                  <a:lnTo>
                    <a:pt x="153" y="105"/>
                  </a:lnTo>
                  <a:lnTo>
                    <a:pt x="152" y="104"/>
                  </a:lnTo>
                  <a:lnTo>
                    <a:pt x="151" y="102"/>
                  </a:lnTo>
                  <a:lnTo>
                    <a:pt x="150" y="100"/>
                  </a:lnTo>
                  <a:lnTo>
                    <a:pt x="149" y="98"/>
                  </a:lnTo>
                  <a:lnTo>
                    <a:pt x="149" y="96"/>
                  </a:lnTo>
                  <a:lnTo>
                    <a:pt x="150" y="95"/>
                  </a:lnTo>
                  <a:lnTo>
                    <a:pt x="150" y="93"/>
                  </a:lnTo>
                  <a:lnTo>
                    <a:pt x="151" y="93"/>
                  </a:lnTo>
                  <a:lnTo>
                    <a:pt x="152" y="92"/>
                  </a:lnTo>
                  <a:lnTo>
                    <a:pt x="153" y="91"/>
                  </a:lnTo>
                  <a:lnTo>
                    <a:pt x="154" y="90"/>
                  </a:lnTo>
                  <a:lnTo>
                    <a:pt x="154" y="88"/>
                  </a:lnTo>
                  <a:lnTo>
                    <a:pt x="154" y="87"/>
                  </a:lnTo>
                  <a:lnTo>
                    <a:pt x="153" y="85"/>
                  </a:lnTo>
                  <a:lnTo>
                    <a:pt x="151" y="83"/>
                  </a:lnTo>
                  <a:lnTo>
                    <a:pt x="149" y="81"/>
                  </a:lnTo>
                  <a:lnTo>
                    <a:pt x="144" y="76"/>
                  </a:lnTo>
                  <a:lnTo>
                    <a:pt x="142" y="72"/>
                  </a:lnTo>
                  <a:lnTo>
                    <a:pt x="141" y="70"/>
                  </a:lnTo>
                  <a:lnTo>
                    <a:pt x="140" y="69"/>
                  </a:lnTo>
                  <a:lnTo>
                    <a:pt x="140" y="67"/>
                  </a:lnTo>
                  <a:lnTo>
                    <a:pt x="138" y="65"/>
                  </a:lnTo>
                  <a:lnTo>
                    <a:pt x="138" y="64"/>
                  </a:lnTo>
                  <a:lnTo>
                    <a:pt x="137" y="63"/>
                  </a:lnTo>
                  <a:lnTo>
                    <a:pt x="137" y="61"/>
                  </a:lnTo>
                  <a:lnTo>
                    <a:pt x="137" y="58"/>
                  </a:lnTo>
                  <a:lnTo>
                    <a:pt x="138" y="52"/>
                  </a:lnTo>
                  <a:lnTo>
                    <a:pt x="138" y="46"/>
                  </a:lnTo>
                  <a:lnTo>
                    <a:pt x="138" y="42"/>
                  </a:lnTo>
                  <a:lnTo>
                    <a:pt x="138" y="39"/>
                  </a:lnTo>
                  <a:lnTo>
                    <a:pt x="137" y="37"/>
                  </a:lnTo>
                  <a:lnTo>
                    <a:pt x="137" y="34"/>
                  </a:lnTo>
                  <a:lnTo>
                    <a:pt x="136" y="32"/>
                  </a:lnTo>
                  <a:lnTo>
                    <a:pt x="135" y="31"/>
                  </a:lnTo>
                  <a:lnTo>
                    <a:pt x="134" y="30"/>
                  </a:lnTo>
                  <a:lnTo>
                    <a:pt x="133" y="30"/>
                  </a:lnTo>
                  <a:lnTo>
                    <a:pt x="132" y="30"/>
                  </a:lnTo>
                  <a:lnTo>
                    <a:pt x="131" y="30"/>
                  </a:lnTo>
                  <a:lnTo>
                    <a:pt x="126" y="30"/>
                  </a:lnTo>
                  <a:lnTo>
                    <a:pt x="123" y="31"/>
                  </a:lnTo>
                  <a:lnTo>
                    <a:pt x="120" y="30"/>
                  </a:lnTo>
                  <a:lnTo>
                    <a:pt x="117" y="30"/>
                  </a:lnTo>
                  <a:lnTo>
                    <a:pt x="115" y="29"/>
                  </a:lnTo>
                  <a:lnTo>
                    <a:pt x="114" y="29"/>
                  </a:lnTo>
                  <a:lnTo>
                    <a:pt x="112" y="28"/>
                  </a:lnTo>
                  <a:lnTo>
                    <a:pt x="111" y="27"/>
                  </a:lnTo>
                  <a:lnTo>
                    <a:pt x="109" y="26"/>
                  </a:lnTo>
                  <a:lnTo>
                    <a:pt x="105" y="24"/>
                  </a:lnTo>
                  <a:lnTo>
                    <a:pt x="101" y="24"/>
                  </a:lnTo>
                  <a:lnTo>
                    <a:pt x="98" y="22"/>
                  </a:lnTo>
                  <a:lnTo>
                    <a:pt x="96" y="22"/>
                  </a:lnTo>
                  <a:lnTo>
                    <a:pt x="95" y="21"/>
                  </a:lnTo>
                  <a:lnTo>
                    <a:pt x="94" y="19"/>
                  </a:lnTo>
                  <a:lnTo>
                    <a:pt x="94" y="17"/>
                  </a:lnTo>
                  <a:lnTo>
                    <a:pt x="92" y="14"/>
                  </a:lnTo>
                  <a:lnTo>
                    <a:pt x="90" y="10"/>
                  </a:lnTo>
                  <a:lnTo>
                    <a:pt x="89" y="9"/>
                  </a:lnTo>
                  <a:lnTo>
                    <a:pt x="87" y="8"/>
                  </a:lnTo>
                  <a:lnTo>
                    <a:pt x="85" y="7"/>
                  </a:lnTo>
                  <a:lnTo>
                    <a:pt x="82" y="8"/>
                  </a:lnTo>
                  <a:lnTo>
                    <a:pt x="80" y="8"/>
                  </a:lnTo>
                  <a:lnTo>
                    <a:pt x="78" y="8"/>
                  </a:lnTo>
                  <a:lnTo>
                    <a:pt x="77" y="9"/>
                  </a:lnTo>
                  <a:lnTo>
                    <a:pt x="76" y="10"/>
                  </a:lnTo>
                  <a:lnTo>
                    <a:pt x="76" y="10"/>
                  </a:lnTo>
                  <a:lnTo>
                    <a:pt x="75" y="10"/>
                  </a:lnTo>
                  <a:lnTo>
                    <a:pt x="74" y="11"/>
                  </a:lnTo>
                  <a:lnTo>
                    <a:pt x="72" y="11"/>
                  </a:lnTo>
                  <a:lnTo>
                    <a:pt x="71" y="11"/>
                  </a:lnTo>
                  <a:lnTo>
                    <a:pt x="70" y="11"/>
                  </a:lnTo>
                  <a:lnTo>
                    <a:pt x="68" y="12"/>
                  </a:lnTo>
                  <a:lnTo>
                    <a:pt x="67" y="12"/>
                  </a:lnTo>
                  <a:lnTo>
                    <a:pt x="66" y="14"/>
                  </a:lnTo>
                  <a:lnTo>
                    <a:pt x="64" y="15"/>
                  </a:lnTo>
                  <a:lnTo>
                    <a:pt x="63" y="16"/>
                  </a:lnTo>
                  <a:lnTo>
                    <a:pt x="63" y="17"/>
                  </a:lnTo>
                  <a:lnTo>
                    <a:pt x="62" y="19"/>
                  </a:lnTo>
                  <a:lnTo>
                    <a:pt x="62" y="22"/>
                  </a:lnTo>
                  <a:lnTo>
                    <a:pt x="63" y="24"/>
                  </a:lnTo>
                  <a:lnTo>
                    <a:pt x="63" y="28"/>
                  </a:lnTo>
                  <a:lnTo>
                    <a:pt x="63" y="30"/>
                  </a:lnTo>
                  <a:lnTo>
                    <a:pt x="63" y="33"/>
                  </a:lnTo>
                  <a:lnTo>
                    <a:pt x="63" y="33"/>
                  </a:lnTo>
                  <a:lnTo>
                    <a:pt x="63" y="34"/>
                  </a:lnTo>
                  <a:lnTo>
                    <a:pt x="62" y="34"/>
                  </a:lnTo>
                  <a:lnTo>
                    <a:pt x="62" y="34"/>
                  </a:lnTo>
                  <a:lnTo>
                    <a:pt x="61" y="34"/>
                  </a:lnTo>
                  <a:lnTo>
                    <a:pt x="60" y="33"/>
                  </a:lnTo>
                  <a:lnTo>
                    <a:pt x="59" y="33"/>
                  </a:lnTo>
                  <a:lnTo>
                    <a:pt x="58" y="34"/>
                  </a:lnTo>
                  <a:lnTo>
                    <a:pt x="57" y="35"/>
                  </a:lnTo>
                  <a:lnTo>
                    <a:pt x="56" y="35"/>
                  </a:lnTo>
                  <a:lnTo>
                    <a:pt x="55" y="37"/>
                  </a:lnTo>
                  <a:lnTo>
                    <a:pt x="54" y="39"/>
                  </a:lnTo>
                  <a:lnTo>
                    <a:pt x="53" y="40"/>
                  </a:lnTo>
                  <a:lnTo>
                    <a:pt x="53" y="42"/>
                  </a:lnTo>
                  <a:lnTo>
                    <a:pt x="52" y="42"/>
                  </a:lnTo>
                  <a:lnTo>
                    <a:pt x="51" y="43"/>
                  </a:lnTo>
                  <a:lnTo>
                    <a:pt x="48" y="44"/>
                  </a:lnTo>
                  <a:lnTo>
                    <a:pt x="45" y="45"/>
                  </a:lnTo>
                  <a:lnTo>
                    <a:pt x="41" y="45"/>
                  </a:lnTo>
                  <a:lnTo>
                    <a:pt x="37" y="46"/>
                  </a:lnTo>
                  <a:lnTo>
                    <a:pt x="34" y="47"/>
                  </a:lnTo>
                  <a:lnTo>
                    <a:pt x="30" y="47"/>
                  </a:lnTo>
                  <a:lnTo>
                    <a:pt x="29" y="48"/>
                  </a:lnTo>
                  <a:lnTo>
                    <a:pt x="28" y="48"/>
                  </a:lnTo>
                  <a:lnTo>
                    <a:pt x="26" y="49"/>
                  </a:lnTo>
                  <a:lnTo>
                    <a:pt x="26" y="50"/>
                  </a:lnTo>
                  <a:lnTo>
                    <a:pt x="25" y="51"/>
                  </a:lnTo>
                  <a:lnTo>
                    <a:pt x="25" y="52"/>
                  </a:lnTo>
                  <a:lnTo>
                    <a:pt x="24" y="53"/>
                  </a:lnTo>
                  <a:lnTo>
                    <a:pt x="25" y="55"/>
                  </a:lnTo>
                  <a:lnTo>
                    <a:pt x="26" y="57"/>
                  </a:lnTo>
                  <a:lnTo>
                    <a:pt x="26" y="59"/>
                  </a:lnTo>
                  <a:lnTo>
                    <a:pt x="28" y="62"/>
                  </a:lnTo>
                  <a:lnTo>
                    <a:pt x="29" y="66"/>
                  </a:lnTo>
                  <a:lnTo>
                    <a:pt x="29" y="68"/>
                  </a:lnTo>
                  <a:lnTo>
                    <a:pt x="29" y="70"/>
                  </a:lnTo>
                  <a:lnTo>
                    <a:pt x="29" y="72"/>
                  </a:lnTo>
                  <a:lnTo>
                    <a:pt x="29" y="73"/>
                  </a:lnTo>
                  <a:lnTo>
                    <a:pt x="28" y="76"/>
                  </a:lnTo>
                  <a:lnTo>
                    <a:pt x="26" y="79"/>
                  </a:lnTo>
                  <a:lnTo>
                    <a:pt x="26" y="80"/>
                  </a:lnTo>
                  <a:lnTo>
                    <a:pt x="26" y="81"/>
                  </a:lnTo>
                  <a:lnTo>
                    <a:pt x="27" y="82"/>
                  </a:lnTo>
                  <a:lnTo>
                    <a:pt x="28" y="83"/>
                  </a:lnTo>
                  <a:lnTo>
                    <a:pt x="28" y="84"/>
                  </a:lnTo>
                  <a:lnTo>
                    <a:pt x="30" y="85"/>
                  </a:lnTo>
                  <a:lnTo>
                    <a:pt x="31" y="86"/>
                  </a:lnTo>
                  <a:lnTo>
                    <a:pt x="32" y="86"/>
                  </a:lnTo>
                  <a:lnTo>
                    <a:pt x="34" y="86"/>
                  </a:lnTo>
                  <a:lnTo>
                    <a:pt x="36" y="86"/>
                  </a:lnTo>
                  <a:lnTo>
                    <a:pt x="36" y="87"/>
                  </a:lnTo>
                  <a:lnTo>
                    <a:pt x="36" y="87"/>
                  </a:lnTo>
                  <a:lnTo>
                    <a:pt x="36" y="88"/>
                  </a:lnTo>
                  <a:lnTo>
                    <a:pt x="36" y="89"/>
                  </a:lnTo>
                  <a:lnTo>
                    <a:pt x="35" y="90"/>
                  </a:lnTo>
                  <a:lnTo>
                    <a:pt x="35" y="91"/>
                  </a:lnTo>
                  <a:lnTo>
                    <a:pt x="35" y="92"/>
                  </a:lnTo>
                  <a:lnTo>
                    <a:pt x="35" y="93"/>
                  </a:lnTo>
                  <a:lnTo>
                    <a:pt x="36" y="94"/>
                  </a:lnTo>
                  <a:lnTo>
                    <a:pt x="36" y="95"/>
                  </a:lnTo>
                  <a:lnTo>
                    <a:pt x="37" y="96"/>
                  </a:lnTo>
                  <a:lnTo>
                    <a:pt x="38" y="97"/>
                  </a:lnTo>
                  <a:lnTo>
                    <a:pt x="41" y="99"/>
                  </a:lnTo>
                  <a:lnTo>
                    <a:pt x="44" y="101"/>
                  </a:lnTo>
                  <a:lnTo>
                    <a:pt x="46" y="102"/>
                  </a:lnTo>
                  <a:lnTo>
                    <a:pt x="48" y="103"/>
                  </a:lnTo>
                  <a:lnTo>
                    <a:pt x="50" y="104"/>
                  </a:lnTo>
                  <a:lnTo>
                    <a:pt x="52" y="104"/>
                  </a:lnTo>
                  <a:lnTo>
                    <a:pt x="54" y="105"/>
                  </a:lnTo>
                  <a:lnTo>
                    <a:pt x="55" y="106"/>
                  </a:lnTo>
                  <a:lnTo>
                    <a:pt x="57" y="106"/>
                  </a:lnTo>
                  <a:lnTo>
                    <a:pt x="58" y="107"/>
                  </a:lnTo>
                  <a:lnTo>
                    <a:pt x="59" y="108"/>
                  </a:lnTo>
                  <a:lnTo>
                    <a:pt x="59" y="109"/>
                  </a:lnTo>
                  <a:lnTo>
                    <a:pt x="59" y="109"/>
                  </a:lnTo>
                  <a:lnTo>
                    <a:pt x="58" y="110"/>
                  </a:lnTo>
                  <a:lnTo>
                    <a:pt x="56" y="110"/>
                  </a:lnTo>
                  <a:lnTo>
                    <a:pt x="53" y="111"/>
                  </a:lnTo>
                  <a:lnTo>
                    <a:pt x="50" y="112"/>
                  </a:lnTo>
                  <a:lnTo>
                    <a:pt x="46" y="112"/>
                  </a:lnTo>
                  <a:lnTo>
                    <a:pt x="45" y="113"/>
                  </a:lnTo>
                  <a:lnTo>
                    <a:pt x="44" y="113"/>
                  </a:lnTo>
                  <a:lnTo>
                    <a:pt x="43" y="114"/>
                  </a:lnTo>
                  <a:lnTo>
                    <a:pt x="42" y="115"/>
                  </a:lnTo>
                  <a:lnTo>
                    <a:pt x="41" y="117"/>
                  </a:lnTo>
                  <a:lnTo>
                    <a:pt x="41" y="118"/>
                  </a:lnTo>
                  <a:lnTo>
                    <a:pt x="40" y="120"/>
                  </a:lnTo>
                  <a:lnTo>
                    <a:pt x="40" y="122"/>
                  </a:lnTo>
                  <a:lnTo>
                    <a:pt x="39" y="124"/>
                  </a:lnTo>
                  <a:lnTo>
                    <a:pt x="39" y="125"/>
                  </a:lnTo>
                  <a:lnTo>
                    <a:pt x="38" y="127"/>
                  </a:lnTo>
                  <a:lnTo>
                    <a:pt x="37" y="128"/>
                  </a:lnTo>
                  <a:lnTo>
                    <a:pt x="35" y="130"/>
                  </a:lnTo>
                  <a:lnTo>
                    <a:pt x="31" y="132"/>
                  </a:lnTo>
                  <a:lnTo>
                    <a:pt x="30" y="133"/>
                  </a:lnTo>
                  <a:lnTo>
                    <a:pt x="28" y="134"/>
                  </a:lnTo>
                  <a:lnTo>
                    <a:pt x="28" y="135"/>
                  </a:lnTo>
                  <a:lnTo>
                    <a:pt x="27" y="136"/>
                  </a:lnTo>
                  <a:lnTo>
                    <a:pt x="26" y="137"/>
                  </a:lnTo>
                  <a:lnTo>
                    <a:pt x="26" y="138"/>
                  </a:lnTo>
                  <a:lnTo>
                    <a:pt x="26" y="139"/>
                  </a:lnTo>
                  <a:lnTo>
                    <a:pt x="26" y="140"/>
                  </a:lnTo>
                  <a:lnTo>
                    <a:pt x="28" y="143"/>
                  </a:lnTo>
                  <a:lnTo>
                    <a:pt x="30" y="145"/>
                  </a:lnTo>
                  <a:lnTo>
                    <a:pt x="30" y="147"/>
                  </a:lnTo>
                  <a:lnTo>
                    <a:pt x="30" y="149"/>
                  </a:lnTo>
                  <a:lnTo>
                    <a:pt x="30" y="151"/>
                  </a:lnTo>
                  <a:lnTo>
                    <a:pt x="30" y="153"/>
                  </a:lnTo>
                  <a:lnTo>
                    <a:pt x="29" y="154"/>
                  </a:lnTo>
                  <a:lnTo>
                    <a:pt x="28" y="155"/>
                  </a:lnTo>
                  <a:lnTo>
                    <a:pt x="27" y="156"/>
                  </a:lnTo>
                  <a:lnTo>
                    <a:pt x="26" y="157"/>
                  </a:lnTo>
                  <a:lnTo>
                    <a:pt x="22" y="157"/>
                  </a:lnTo>
                  <a:lnTo>
                    <a:pt x="17" y="157"/>
                  </a:lnTo>
                  <a:lnTo>
                    <a:pt x="15" y="157"/>
                  </a:lnTo>
                  <a:lnTo>
                    <a:pt x="13" y="158"/>
                  </a:lnTo>
                  <a:lnTo>
                    <a:pt x="12" y="159"/>
                  </a:lnTo>
                  <a:lnTo>
                    <a:pt x="10" y="159"/>
                  </a:lnTo>
                  <a:lnTo>
                    <a:pt x="8" y="161"/>
                  </a:lnTo>
                  <a:lnTo>
                    <a:pt x="7" y="163"/>
                  </a:lnTo>
                  <a:lnTo>
                    <a:pt x="7" y="163"/>
                  </a:lnTo>
                  <a:lnTo>
                    <a:pt x="7" y="164"/>
                  </a:lnTo>
                  <a:lnTo>
                    <a:pt x="8" y="165"/>
                  </a:lnTo>
                  <a:lnTo>
                    <a:pt x="9" y="166"/>
                  </a:lnTo>
                  <a:lnTo>
                    <a:pt x="9" y="166"/>
                  </a:lnTo>
                  <a:lnTo>
                    <a:pt x="10" y="168"/>
                  </a:lnTo>
                  <a:lnTo>
                    <a:pt x="10" y="168"/>
                  </a:lnTo>
                  <a:lnTo>
                    <a:pt x="10" y="170"/>
                  </a:lnTo>
                  <a:lnTo>
                    <a:pt x="10" y="173"/>
                  </a:lnTo>
                  <a:lnTo>
                    <a:pt x="10" y="176"/>
                  </a:lnTo>
                  <a:lnTo>
                    <a:pt x="11" y="180"/>
                  </a:lnTo>
                  <a:lnTo>
                    <a:pt x="11" y="182"/>
                  </a:lnTo>
                  <a:lnTo>
                    <a:pt x="12" y="184"/>
                  </a:lnTo>
                  <a:lnTo>
                    <a:pt x="14" y="187"/>
                  </a:lnTo>
                  <a:lnTo>
                    <a:pt x="16" y="188"/>
                  </a:lnTo>
                  <a:lnTo>
                    <a:pt x="17" y="190"/>
                  </a:lnTo>
                  <a:lnTo>
                    <a:pt x="19" y="190"/>
                  </a:lnTo>
                  <a:lnTo>
                    <a:pt x="21" y="192"/>
                  </a:lnTo>
                  <a:lnTo>
                    <a:pt x="23" y="193"/>
                  </a:lnTo>
                  <a:lnTo>
                    <a:pt x="26" y="195"/>
                  </a:lnTo>
                  <a:lnTo>
                    <a:pt x="28" y="198"/>
                  </a:lnTo>
                  <a:lnTo>
                    <a:pt x="30" y="201"/>
                  </a:lnTo>
                  <a:lnTo>
                    <a:pt x="34" y="204"/>
                  </a:lnTo>
                  <a:lnTo>
                    <a:pt x="37" y="208"/>
                  </a:lnTo>
                  <a:lnTo>
                    <a:pt x="39" y="210"/>
                  </a:lnTo>
                  <a:lnTo>
                    <a:pt x="41" y="213"/>
                  </a:lnTo>
                  <a:lnTo>
                    <a:pt x="43" y="214"/>
                  </a:lnTo>
                  <a:lnTo>
                    <a:pt x="45" y="216"/>
                  </a:lnTo>
                  <a:lnTo>
                    <a:pt x="48" y="219"/>
                  </a:lnTo>
                  <a:lnTo>
                    <a:pt x="50" y="221"/>
                  </a:lnTo>
                  <a:lnTo>
                    <a:pt x="54" y="223"/>
                  </a:lnTo>
                  <a:lnTo>
                    <a:pt x="58" y="225"/>
                  </a:lnTo>
                  <a:lnTo>
                    <a:pt x="61" y="228"/>
                  </a:lnTo>
                  <a:lnTo>
                    <a:pt x="64" y="229"/>
                  </a:lnTo>
                  <a:lnTo>
                    <a:pt x="67" y="230"/>
                  </a:lnTo>
                  <a:lnTo>
                    <a:pt x="71" y="231"/>
                  </a:lnTo>
                  <a:lnTo>
                    <a:pt x="74" y="232"/>
                  </a:lnTo>
                  <a:lnTo>
                    <a:pt x="77" y="234"/>
                  </a:lnTo>
                  <a:lnTo>
                    <a:pt x="79" y="236"/>
                  </a:lnTo>
                  <a:lnTo>
                    <a:pt x="81" y="238"/>
                  </a:lnTo>
                  <a:lnTo>
                    <a:pt x="83" y="241"/>
                  </a:lnTo>
                  <a:lnTo>
                    <a:pt x="84" y="243"/>
                  </a:lnTo>
                  <a:lnTo>
                    <a:pt x="85" y="245"/>
                  </a:lnTo>
                  <a:lnTo>
                    <a:pt x="85" y="247"/>
                  </a:lnTo>
                  <a:lnTo>
                    <a:pt x="86" y="250"/>
                  </a:lnTo>
                  <a:lnTo>
                    <a:pt x="86" y="252"/>
                  </a:lnTo>
                  <a:lnTo>
                    <a:pt x="86" y="255"/>
                  </a:lnTo>
                  <a:lnTo>
                    <a:pt x="87" y="258"/>
                  </a:lnTo>
                  <a:lnTo>
                    <a:pt x="87" y="260"/>
                  </a:lnTo>
                  <a:lnTo>
                    <a:pt x="88" y="262"/>
                  </a:lnTo>
                  <a:lnTo>
                    <a:pt x="90" y="265"/>
                  </a:lnTo>
                  <a:lnTo>
                    <a:pt x="92" y="268"/>
                  </a:lnTo>
                  <a:lnTo>
                    <a:pt x="92" y="271"/>
                  </a:lnTo>
                  <a:lnTo>
                    <a:pt x="94" y="274"/>
                  </a:lnTo>
                  <a:lnTo>
                    <a:pt x="97" y="277"/>
                  </a:lnTo>
                  <a:lnTo>
                    <a:pt x="98" y="279"/>
                  </a:lnTo>
                  <a:lnTo>
                    <a:pt x="100" y="281"/>
                  </a:lnTo>
                  <a:lnTo>
                    <a:pt x="101" y="283"/>
                  </a:lnTo>
                  <a:lnTo>
                    <a:pt x="102" y="285"/>
                  </a:lnTo>
                  <a:lnTo>
                    <a:pt x="103" y="288"/>
                  </a:lnTo>
                  <a:lnTo>
                    <a:pt x="103" y="291"/>
                  </a:lnTo>
                  <a:lnTo>
                    <a:pt x="102" y="293"/>
                  </a:lnTo>
                  <a:lnTo>
                    <a:pt x="102" y="296"/>
                  </a:lnTo>
                  <a:lnTo>
                    <a:pt x="101" y="297"/>
                  </a:lnTo>
                  <a:lnTo>
                    <a:pt x="100" y="299"/>
                  </a:lnTo>
                  <a:lnTo>
                    <a:pt x="99" y="301"/>
                  </a:lnTo>
                  <a:lnTo>
                    <a:pt x="99" y="303"/>
                  </a:lnTo>
                  <a:lnTo>
                    <a:pt x="99" y="303"/>
                  </a:lnTo>
                  <a:lnTo>
                    <a:pt x="100" y="305"/>
                  </a:lnTo>
                  <a:lnTo>
                    <a:pt x="101" y="305"/>
                  </a:lnTo>
                  <a:lnTo>
                    <a:pt x="102" y="306"/>
                  </a:lnTo>
                  <a:lnTo>
                    <a:pt x="102" y="308"/>
                  </a:lnTo>
                  <a:lnTo>
                    <a:pt x="103" y="309"/>
                  </a:lnTo>
                  <a:lnTo>
                    <a:pt x="103" y="310"/>
                  </a:lnTo>
                  <a:lnTo>
                    <a:pt x="104" y="313"/>
                  </a:lnTo>
                  <a:lnTo>
                    <a:pt x="105" y="315"/>
                  </a:lnTo>
                  <a:lnTo>
                    <a:pt x="106" y="317"/>
                  </a:lnTo>
                  <a:lnTo>
                    <a:pt x="108" y="319"/>
                  </a:lnTo>
                  <a:lnTo>
                    <a:pt x="109" y="322"/>
                  </a:lnTo>
                  <a:lnTo>
                    <a:pt x="111" y="324"/>
                  </a:lnTo>
                  <a:lnTo>
                    <a:pt x="112" y="325"/>
                  </a:lnTo>
                  <a:lnTo>
                    <a:pt x="113" y="327"/>
                  </a:lnTo>
                  <a:lnTo>
                    <a:pt x="113" y="330"/>
                  </a:lnTo>
                  <a:lnTo>
                    <a:pt x="115" y="333"/>
                  </a:lnTo>
                  <a:lnTo>
                    <a:pt x="115" y="335"/>
                  </a:lnTo>
                  <a:lnTo>
                    <a:pt x="117" y="338"/>
                  </a:lnTo>
                  <a:lnTo>
                    <a:pt x="119" y="340"/>
                  </a:lnTo>
                  <a:lnTo>
                    <a:pt x="122" y="344"/>
                  </a:lnTo>
                  <a:lnTo>
                    <a:pt x="126" y="347"/>
                  </a:lnTo>
                  <a:lnTo>
                    <a:pt x="128" y="350"/>
                  </a:lnTo>
                  <a:lnTo>
                    <a:pt x="131" y="353"/>
                  </a:lnTo>
                  <a:lnTo>
                    <a:pt x="135" y="358"/>
                  </a:lnTo>
                  <a:lnTo>
                    <a:pt x="138" y="361"/>
                  </a:lnTo>
                  <a:lnTo>
                    <a:pt x="140" y="364"/>
                  </a:lnTo>
                  <a:lnTo>
                    <a:pt x="141" y="366"/>
                  </a:lnTo>
                  <a:lnTo>
                    <a:pt x="142" y="368"/>
                  </a:lnTo>
                  <a:lnTo>
                    <a:pt x="142" y="369"/>
                  </a:lnTo>
                  <a:lnTo>
                    <a:pt x="142" y="370"/>
                  </a:lnTo>
                  <a:lnTo>
                    <a:pt x="142" y="371"/>
                  </a:lnTo>
                  <a:lnTo>
                    <a:pt x="142" y="372"/>
                  </a:lnTo>
                  <a:lnTo>
                    <a:pt x="140" y="374"/>
                  </a:lnTo>
                  <a:lnTo>
                    <a:pt x="138" y="376"/>
                  </a:lnTo>
                  <a:lnTo>
                    <a:pt x="135" y="378"/>
                  </a:lnTo>
                  <a:lnTo>
                    <a:pt x="133" y="380"/>
                  </a:lnTo>
                  <a:lnTo>
                    <a:pt x="131" y="380"/>
                  </a:lnTo>
                  <a:lnTo>
                    <a:pt x="131" y="381"/>
                  </a:lnTo>
                  <a:lnTo>
                    <a:pt x="130" y="381"/>
                  </a:lnTo>
                  <a:lnTo>
                    <a:pt x="129" y="380"/>
                  </a:lnTo>
                  <a:lnTo>
                    <a:pt x="127" y="379"/>
                  </a:lnTo>
                  <a:lnTo>
                    <a:pt x="126" y="378"/>
                  </a:lnTo>
                  <a:lnTo>
                    <a:pt x="124" y="376"/>
                  </a:lnTo>
                  <a:lnTo>
                    <a:pt x="123" y="374"/>
                  </a:lnTo>
                  <a:lnTo>
                    <a:pt x="122" y="373"/>
                  </a:lnTo>
                  <a:lnTo>
                    <a:pt x="121" y="372"/>
                  </a:lnTo>
                  <a:lnTo>
                    <a:pt x="119" y="372"/>
                  </a:lnTo>
                  <a:lnTo>
                    <a:pt x="117" y="373"/>
                  </a:lnTo>
                  <a:lnTo>
                    <a:pt x="117" y="374"/>
                  </a:lnTo>
                  <a:lnTo>
                    <a:pt x="116" y="375"/>
                  </a:lnTo>
                  <a:lnTo>
                    <a:pt x="115" y="376"/>
                  </a:lnTo>
                  <a:lnTo>
                    <a:pt x="115" y="377"/>
                  </a:lnTo>
                  <a:lnTo>
                    <a:pt x="115" y="380"/>
                  </a:lnTo>
                  <a:lnTo>
                    <a:pt x="115" y="384"/>
                  </a:lnTo>
                  <a:lnTo>
                    <a:pt x="115" y="386"/>
                  </a:lnTo>
                  <a:lnTo>
                    <a:pt x="115" y="388"/>
                  </a:lnTo>
                  <a:lnTo>
                    <a:pt x="115" y="390"/>
                  </a:lnTo>
                  <a:lnTo>
                    <a:pt x="116" y="392"/>
                  </a:lnTo>
                  <a:lnTo>
                    <a:pt x="120" y="396"/>
                  </a:lnTo>
                  <a:lnTo>
                    <a:pt x="123" y="399"/>
                  </a:lnTo>
                  <a:lnTo>
                    <a:pt x="124" y="401"/>
                  </a:lnTo>
                  <a:lnTo>
                    <a:pt x="124" y="402"/>
                  </a:lnTo>
                  <a:lnTo>
                    <a:pt x="124" y="404"/>
                  </a:lnTo>
                  <a:lnTo>
                    <a:pt x="124" y="406"/>
                  </a:lnTo>
                  <a:lnTo>
                    <a:pt x="125" y="408"/>
                  </a:lnTo>
                  <a:lnTo>
                    <a:pt x="125" y="409"/>
                  </a:lnTo>
                  <a:lnTo>
                    <a:pt x="126" y="411"/>
                  </a:lnTo>
                  <a:lnTo>
                    <a:pt x="127" y="412"/>
                  </a:lnTo>
                  <a:lnTo>
                    <a:pt x="128" y="414"/>
                  </a:lnTo>
                  <a:lnTo>
                    <a:pt x="129" y="415"/>
                  </a:lnTo>
                  <a:lnTo>
                    <a:pt x="130" y="417"/>
                  </a:lnTo>
                  <a:lnTo>
                    <a:pt x="131" y="419"/>
                  </a:lnTo>
                  <a:lnTo>
                    <a:pt x="130" y="422"/>
                  </a:lnTo>
                  <a:lnTo>
                    <a:pt x="130" y="425"/>
                  </a:lnTo>
                  <a:lnTo>
                    <a:pt x="130" y="427"/>
                  </a:lnTo>
                  <a:lnTo>
                    <a:pt x="130" y="428"/>
                  </a:lnTo>
                  <a:lnTo>
                    <a:pt x="130" y="430"/>
                  </a:lnTo>
                  <a:lnTo>
                    <a:pt x="131" y="431"/>
                  </a:lnTo>
                  <a:lnTo>
                    <a:pt x="135" y="435"/>
                  </a:lnTo>
                  <a:lnTo>
                    <a:pt x="140" y="440"/>
                  </a:lnTo>
                  <a:lnTo>
                    <a:pt x="141" y="443"/>
                  </a:lnTo>
                  <a:lnTo>
                    <a:pt x="142" y="445"/>
                  </a:lnTo>
                  <a:lnTo>
                    <a:pt x="142" y="446"/>
                  </a:lnTo>
                  <a:lnTo>
                    <a:pt x="142" y="448"/>
                  </a:lnTo>
                  <a:lnTo>
                    <a:pt x="142" y="450"/>
                  </a:lnTo>
                  <a:lnTo>
                    <a:pt x="142" y="452"/>
                  </a:lnTo>
                  <a:lnTo>
                    <a:pt x="140" y="453"/>
                  </a:lnTo>
                  <a:lnTo>
                    <a:pt x="140" y="454"/>
                  </a:lnTo>
                  <a:lnTo>
                    <a:pt x="139" y="455"/>
                  </a:lnTo>
                  <a:lnTo>
                    <a:pt x="139" y="456"/>
                  </a:lnTo>
                  <a:lnTo>
                    <a:pt x="139" y="457"/>
                  </a:lnTo>
                  <a:lnTo>
                    <a:pt x="140" y="458"/>
                  </a:lnTo>
                  <a:lnTo>
                    <a:pt x="140" y="460"/>
                  </a:lnTo>
                  <a:lnTo>
                    <a:pt x="142" y="462"/>
                  </a:lnTo>
                  <a:lnTo>
                    <a:pt x="142" y="463"/>
                  </a:lnTo>
                  <a:lnTo>
                    <a:pt x="141" y="464"/>
                  </a:lnTo>
                  <a:lnTo>
                    <a:pt x="141" y="465"/>
                  </a:lnTo>
                  <a:lnTo>
                    <a:pt x="140" y="466"/>
                  </a:lnTo>
                  <a:lnTo>
                    <a:pt x="140" y="468"/>
                  </a:lnTo>
                  <a:lnTo>
                    <a:pt x="139" y="470"/>
                  </a:lnTo>
                  <a:lnTo>
                    <a:pt x="139" y="471"/>
                  </a:lnTo>
                  <a:lnTo>
                    <a:pt x="139" y="473"/>
                  </a:lnTo>
                  <a:lnTo>
                    <a:pt x="139" y="477"/>
                  </a:lnTo>
                  <a:lnTo>
                    <a:pt x="140" y="481"/>
                  </a:lnTo>
                  <a:lnTo>
                    <a:pt x="140" y="485"/>
                  </a:lnTo>
                  <a:lnTo>
                    <a:pt x="140" y="488"/>
                  </a:lnTo>
                  <a:lnTo>
                    <a:pt x="140" y="491"/>
                  </a:lnTo>
                  <a:lnTo>
                    <a:pt x="140" y="494"/>
                  </a:lnTo>
                  <a:lnTo>
                    <a:pt x="140" y="497"/>
                  </a:lnTo>
                  <a:lnTo>
                    <a:pt x="139" y="499"/>
                  </a:lnTo>
                  <a:lnTo>
                    <a:pt x="139" y="503"/>
                  </a:lnTo>
                  <a:lnTo>
                    <a:pt x="139" y="507"/>
                  </a:lnTo>
                  <a:lnTo>
                    <a:pt x="138" y="511"/>
                  </a:lnTo>
                  <a:lnTo>
                    <a:pt x="138" y="515"/>
                  </a:lnTo>
                  <a:lnTo>
                    <a:pt x="138" y="517"/>
                  </a:lnTo>
                  <a:lnTo>
                    <a:pt x="138" y="521"/>
                  </a:lnTo>
                  <a:lnTo>
                    <a:pt x="139" y="523"/>
                  </a:lnTo>
                  <a:lnTo>
                    <a:pt x="139" y="525"/>
                  </a:lnTo>
                  <a:lnTo>
                    <a:pt x="140" y="528"/>
                  </a:lnTo>
                  <a:lnTo>
                    <a:pt x="140" y="530"/>
                  </a:lnTo>
                  <a:lnTo>
                    <a:pt x="141" y="534"/>
                  </a:lnTo>
                  <a:lnTo>
                    <a:pt x="142" y="537"/>
                  </a:lnTo>
                  <a:lnTo>
                    <a:pt x="142" y="540"/>
                  </a:lnTo>
                  <a:lnTo>
                    <a:pt x="143" y="544"/>
                  </a:lnTo>
                  <a:lnTo>
                    <a:pt x="143" y="547"/>
                  </a:lnTo>
                  <a:lnTo>
                    <a:pt x="143" y="551"/>
                  </a:lnTo>
                  <a:lnTo>
                    <a:pt x="142" y="555"/>
                  </a:lnTo>
                  <a:lnTo>
                    <a:pt x="142" y="558"/>
                  </a:lnTo>
                  <a:lnTo>
                    <a:pt x="140" y="561"/>
                  </a:lnTo>
                  <a:lnTo>
                    <a:pt x="139" y="563"/>
                  </a:lnTo>
                  <a:lnTo>
                    <a:pt x="138" y="565"/>
                  </a:lnTo>
                  <a:lnTo>
                    <a:pt x="137" y="567"/>
                  </a:lnTo>
                  <a:lnTo>
                    <a:pt x="135" y="569"/>
                  </a:lnTo>
                  <a:lnTo>
                    <a:pt x="135" y="572"/>
                  </a:lnTo>
                  <a:lnTo>
                    <a:pt x="133" y="575"/>
                  </a:lnTo>
                  <a:lnTo>
                    <a:pt x="133" y="578"/>
                  </a:lnTo>
                  <a:lnTo>
                    <a:pt x="132" y="582"/>
                  </a:lnTo>
                  <a:lnTo>
                    <a:pt x="133" y="585"/>
                  </a:lnTo>
                  <a:lnTo>
                    <a:pt x="133" y="589"/>
                  </a:lnTo>
                  <a:lnTo>
                    <a:pt x="135" y="593"/>
                  </a:lnTo>
                  <a:lnTo>
                    <a:pt x="135" y="596"/>
                  </a:lnTo>
                  <a:lnTo>
                    <a:pt x="136" y="598"/>
                  </a:lnTo>
                  <a:lnTo>
                    <a:pt x="136" y="601"/>
                  </a:lnTo>
                  <a:lnTo>
                    <a:pt x="136" y="605"/>
                  </a:lnTo>
                  <a:lnTo>
                    <a:pt x="135" y="609"/>
                  </a:lnTo>
                  <a:lnTo>
                    <a:pt x="135" y="612"/>
                  </a:lnTo>
                  <a:lnTo>
                    <a:pt x="135" y="616"/>
                  </a:lnTo>
                  <a:lnTo>
                    <a:pt x="135" y="621"/>
                  </a:lnTo>
                  <a:lnTo>
                    <a:pt x="135" y="626"/>
                  </a:lnTo>
                  <a:lnTo>
                    <a:pt x="136" y="629"/>
                  </a:lnTo>
                  <a:lnTo>
                    <a:pt x="137" y="631"/>
                  </a:lnTo>
                  <a:lnTo>
                    <a:pt x="138" y="634"/>
                  </a:lnTo>
                  <a:lnTo>
                    <a:pt x="139" y="636"/>
                  </a:lnTo>
                  <a:lnTo>
                    <a:pt x="139" y="638"/>
                  </a:lnTo>
                  <a:lnTo>
                    <a:pt x="139" y="640"/>
                  </a:lnTo>
                  <a:lnTo>
                    <a:pt x="139" y="643"/>
                  </a:lnTo>
                  <a:lnTo>
                    <a:pt x="139" y="648"/>
                  </a:lnTo>
                  <a:lnTo>
                    <a:pt x="139" y="653"/>
                  </a:lnTo>
                  <a:lnTo>
                    <a:pt x="139" y="657"/>
                  </a:lnTo>
                  <a:lnTo>
                    <a:pt x="139" y="660"/>
                  </a:lnTo>
                  <a:lnTo>
                    <a:pt x="138" y="663"/>
                  </a:lnTo>
                  <a:lnTo>
                    <a:pt x="137" y="666"/>
                  </a:lnTo>
                  <a:lnTo>
                    <a:pt x="136" y="669"/>
                  </a:lnTo>
                  <a:lnTo>
                    <a:pt x="135" y="672"/>
                  </a:lnTo>
                  <a:lnTo>
                    <a:pt x="135" y="677"/>
                  </a:lnTo>
                  <a:lnTo>
                    <a:pt x="135" y="682"/>
                  </a:lnTo>
                  <a:lnTo>
                    <a:pt x="134" y="684"/>
                  </a:lnTo>
                  <a:lnTo>
                    <a:pt x="133" y="686"/>
                  </a:lnTo>
                  <a:lnTo>
                    <a:pt x="133" y="690"/>
                  </a:lnTo>
                  <a:lnTo>
                    <a:pt x="132" y="693"/>
                  </a:lnTo>
                  <a:lnTo>
                    <a:pt x="132" y="697"/>
                  </a:lnTo>
                  <a:lnTo>
                    <a:pt x="133" y="701"/>
                  </a:lnTo>
                  <a:lnTo>
                    <a:pt x="133" y="705"/>
                  </a:lnTo>
                  <a:lnTo>
                    <a:pt x="134" y="708"/>
                  </a:lnTo>
                  <a:lnTo>
                    <a:pt x="135" y="711"/>
                  </a:lnTo>
                  <a:lnTo>
                    <a:pt x="136" y="714"/>
                  </a:lnTo>
                  <a:lnTo>
                    <a:pt x="137" y="717"/>
                  </a:lnTo>
                  <a:lnTo>
                    <a:pt x="138" y="720"/>
                  </a:lnTo>
                  <a:lnTo>
                    <a:pt x="138" y="722"/>
                  </a:lnTo>
                  <a:lnTo>
                    <a:pt x="138" y="725"/>
                  </a:lnTo>
                  <a:lnTo>
                    <a:pt x="138" y="728"/>
                  </a:lnTo>
                  <a:lnTo>
                    <a:pt x="137" y="730"/>
                  </a:lnTo>
                  <a:lnTo>
                    <a:pt x="137" y="732"/>
                  </a:lnTo>
                  <a:lnTo>
                    <a:pt x="135" y="733"/>
                  </a:lnTo>
                  <a:lnTo>
                    <a:pt x="135" y="735"/>
                  </a:lnTo>
                  <a:lnTo>
                    <a:pt x="135" y="737"/>
                  </a:lnTo>
                  <a:lnTo>
                    <a:pt x="135" y="740"/>
                  </a:lnTo>
                  <a:lnTo>
                    <a:pt x="135" y="743"/>
                  </a:lnTo>
                  <a:lnTo>
                    <a:pt x="137" y="745"/>
                  </a:lnTo>
                  <a:lnTo>
                    <a:pt x="138" y="747"/>
                  </a:lnTo>
                  <a:lnTo>
                    <a:pt x="140" y="749"/>
                  </a:lnTo>
                  <a:lnTo>
                    <a:pt x="142" y="752"/>
                  </a:lnTo>
                  <a:lnTo>
                    <a:pt x="142" y="753"/>
                  </a:lnTo>
                  <a:lnTo>
                    <a:pt x="144" y="754"/>
                  </a:lnTo>
                  <a:lnTo>
                    <a:pt x="144" y="756"/>
                  </a:lnTo>
                  <a:lnTo>
                    <a:pt x="145" y="757"/>
                  </a:lnTo>
                  <a:lnTo>
                    <a:pt x="145" y="760"/>
                  </a:lnTo>
                  <a:lnTo>
                    <a:pt x="146" y="763"/>
                  </a:lnTo>
                  <a:lnTo>
                    <a:pt x="147" y="765"/>
                  </a:lnTo>
                  <a:lnTo>
                    <a:pt x="149" y="767"/>
                  </a:lnTo>
                  <a:lnTo>
                    <a:pt x="150" y="768"/>
                  </a:lnTo>
                  <a:lnTo>
                    <a:pt x="150" y="768"/>
                  </a:lnTo>
                  <a:lnTo>
                    <a:pt x="151" y="769"/>
                  </a:lnTo>
                  <a:lnTo>
                    <a:pt x="151" y="768"/>
                  </a:lnTo>
                  <a:lnTo>
                    <a:pt x="152" y="767"/>
                  </a:lnTo>
                  <a:lnTo>
                    <a:pt x="152" y="765"/>
                  </a:lnTo>
                  <a:lnTo>
                    <a:pt x="152" y="763"/>
                  </a:lnTo>
                  <a:lnTo>
                    <a:pt x="153" y="761"/>
                  </a:lnTo>
                  <a:lnTo>
                    <a:pt x="154" y="760"/>
                  </a:lnTo>
                  <a:lnTo>
                    <a:pt x="155" y="759"/>
                  </a:lnTo>
                  <a:lnTo>
                    <a:pt x="155" y="758"/>
                  </a:lnTo>
                  <a:lnTo>
                    <a:pt x="156" y="756"/>
                  </a:lnTo>
                  <a:lnTo>
                    <a:pt x="157" y="754"/>
                  </a:lnTo>
                  <a:lnTo>
                    <a:pt x="157" y="753"/>
                  </a:lnTo>
                  <a:lnTo>
                    <a:pt x="158" y="748"/>
                  </a:lnTo>
                  <a:lnTo>
                    <a:pt x="158" y="744"/>
                  </a:lnTo>
                  <a:lnTo>
                    <a:pt x="158" y="739"/>
                  </a:lnTo>
                  <a:lnTo>
                    <a:pt x="157" y="736"/>
                  </a:lnTo>
                  <a:lnTo>
                    <a:pt x="156" y="733"/>
                  </a:lnTo>
                  <a:lnTo>
                    <a:pt x="155" y="730"/>
                  </a:lnTo>
                  <a:lnTo>
                    <a:pt x="155" y="729"/>
                  </a:lnTo>
                  <a:lnTo>
                    <a:pt x="155" y="728"/>
                  </a:lnTo>
                  <a:lnTo>
                    <a:pt x="155" y="727"/>
                  </a:lnTo>
                  <a:lnTo>
                    <a:pt x="156" y="726"/>
                  </a:lnTo>
                  <a:lnTo>
                    <a:pt x="157" y="725"/>
                  </a:lnTo>
                  <a:lnTo>
                    <a:pt x="158" y="724"/>
                  </a:lnTo>
                  <a:lnTo>
                    <a:pt x="159" y="724"/>
                  </a:lnTo>
                  <a:lnTo>
                    <a:pt x="161" y="724"/>
                  </a:lnTo>
                  <a:lnTo>
                    <a:pt x="164" y="724"/>
                  </a:lnTo>
                  <a:lnTo>
                    <a:pt x="168" y="723"/>
                  </a:lnTo>
                  <a:lnTo>
                    <a:pt x="169" y="723"/>
                  </a:lnTo>
                  <a:lnTo>
                    <a:pt x="170" y="722"/>
                  </a:lnTo>
                  <a:lnTo>
                    <a:pt x="172" y="722"/>
                  </a:lnTo>
                  <a:lnTo>
                    <a:pt x="173" y="721"/>
                  </a:lnTo>
                  <a:lnTo>
                    <a:pt x="174" y="719"/>
                  </a:lnTo>
                  <a:lnTo>
                    <a:pt x="175" y="718"/>
                  </a:lnTo>
                  <a:lnTo>
                    <a:pt x="176" y="717"/>
                  </a:lnTo>
                  <a:lnTo>
                    <a:pt x="176" y="715"/>
                  </a:lnTo>
                  <a:lnTo>
                    <a:pt x="176" y="713"/>
                  </a:lnTo>
                  <a:lnTo>
                    <a:pt x="176" y="711"/>
                  </a:lnTo>
                  <a:lnTo>
                    <a:pt x="176" y="709"/>
                  </a:lnTo>
                  <a:lnTo>
                    <a:pt x="177" y="707"/>
                  </a:lnTo>
                  <a:lnTo>
                    <a:pt x="178" y="706"/>
                  </a:lnTo>
                  <a:lnTo>
                    <a:pt x="179" y="706"/>
                  </a:lnTo>
                  <a:lnTo>
                    <a:pt x="180" y="705"/>
                  </a:lnTo>
                  <a:lnTo>
                    <a:pt x="181" y="705"/>
                  </a:lnTo>
                  <a:lnTo>
                    <a:pt x="183" y="704"/>
                  </a:lnTo>
                  <a:lnTo>
                    <a:pt x="183" y="704"/>
                  </a:lnTo>
                  <a:lnTo>
                    <a:pt x="184" y="703"/>
                  </a:lnTo>
                  <a:lnTo>
                    <a:pt x="185" y="703"/>
                  </a:lnTo>
                  <a:lnTo>
                    <a:pt x="186" y="701"/>
                  </a:lnTo>
                  <a:lnTo>
                    <a:pt x="186" y="698"/>
                  </a:lnTo>
                  <a:lnTo>
                    <a:pt x="186" y="697"/>
                  </a:lnTo>
                  <a:lnTo>
                    <a:pt x="187" y="696"/>
                  </a:lnTo>
                  <a:lnTo>
                    <a:pt x="188" y="695"/>
                  </a:lnTo>
                  <a:lnTo>
                    <a:pt x="189" y="694"/>
                  </a:lnTo>
                  <a:lnTo>
                    <a:pt x="192" y="692"/>
                  </a:lnTo>
                  <a:lnTo>
                    <a:pt x="195" y="691"/>
                  </a:lnTo>
                  <a:lnTo>
                    <a:pt x="196" y="691"/>
                  </a:lnTo>
                  <a:lnTo>
                    <a:pt x="197" y="691"/>
                  </a:lnTo>
                  <a:lnTo>
                    <a:pt x="198" y="692"/>
                  </a:lnTo>
                  <a:lnTo>
                    <a:pt x="198" y="692"/>
                  </a:lnTo>
                  <a:lnTo>
                    <a:pt x="199" y="693"/>
                  </a:lnTo>
                  <a:lnTo>
                    <a:pt x="199" y="694"/>
                  </a:lnTo>
                  <a:lnTo>
                    <a:pt x="199" y="695"/>
                  </a:lnTo>
                  <a:lnTo>
                    <a:pt x="198" y="697"/>
                  </a:lnTo>
                  <a:lnTo>
                    <a:pt x="197" y="699"/>
                  </a:lnTo>
                  <a:lnTo>
                    <a:pt x="197" y="702"/>
                  </a:lnTo>
                  <a:lnTo>
                    <a:pt x="197" y="703"/>
                  </a:lnTo>
                  <a:lnTo>
                    <a:pt x="197" y="704"/>
                  </a:lnTo>
                  <a:lnTo>
                    <a:pt x="197" y="705"/>
                  </a:lnTo>
                  <a:lnTo>
                    <a:pt x="199" y="706"/>
                  </a:lnTo>
                  <a:lnTo>
                    <a:pt x="202" y="708"/>
                  </a:lnTo>
                  <a:lnTo>
                    <a:pt x="206" y="710"/>
                  </a:lnTo>
                  <a:lnTo>
                    <a:pt x="208" y="712"/>
                  </a:lnTo>
                  <a:lnTo>
                    <a:pt x="210" y="713"/>
                  </a:lnTo>
                  <a:lnTo>
                    <a:pt x="211" y="714"/>
                  </a:lnTo>
                  <a:lnTo>
                    <a:pt x="211" y="714"/>
                  </a:lnTo>
                  <a:lnTo>
                    <a:pt x="211" y="715"/>
                  </a:lnTo>
                  <a:lnTo>
                    <a:pt x="212" y="716"/>
                  </a:lnTo>
                  <a:lnTo>
                    <a:pt x="209" y="721"/>
                  </a:lnTo>
                  <a:lnTo>
                    <a:pt x="208" y="725"/>
                  </a:lnTo>
                  <a:lnTo>
                    <a:pt x="211" y="725"/>
                  </a:lnTo>
                  <a:lnTo>
                    <a:pt x="216" y="725"/>
                  </a:lnTo>
                  <a:lnTo>
                    <a:pt x="217" y="726"/>
                  </a:lnTo>
                  <a:lnTo>
                    <a:pt x="218" y="727"/>
                  </a:lnTo>
                  <a:lnTo>
                    <a:pt x="219" y="729"/>
                  </a:lnTo>
                  <a:lnTo>
                    <a:pt x="219" y="730"/>
                  </a:lnTo>
                  <a:lnTo>
                    <a:pt x="221" y="735"/>
                  </a:lnTo>
                  <a:lnTo>
                    <a:pt x="223" y="738"/>
                  </a:lnTo>
                  <a:lnTo>
                    <a:pt x="224" y="741"/>
                  </a:lnTo>
                  <a:lnTo>
                    <a:pt x="226" y="744"/>
                  </a:lnTo>
                  <a:lnTo>
                    <a:pt x="227" y="746"/>
                  </a:lnTo>
                  <a:lnTo>
                    <a:pt x="228" y="749"/>
                  </a:lnTo>
                  <a:lnTo>
                    <a:pt x="228" y="752"/>
                  </a:lnTo>
                  <a:lnTo>
                    <a:pt x="228" y="754"/>
                  </a:lnTo>
                  <a:lnTo>
                    <a:pt x="229" y="755"/>
                  </a:lnTo>
                  <a:lnTo>
                    <a:pt x="229" y="755"/>
                  </a:lnTo>
                  <a:lnTo>
                    <a:pt x="230" y="756"/>
                  </a:lnTo>
                  <a:lnTo>
                    <a:pt x="231" y="757"/>
                  </a:lnTo>
                  <a:lnTo>
                    <a:pt x="233" y="758"/>
                  </a:lnTo>
                  <a:lnTo>
                    <a:pt x="235" y="759"/>
                  </a:lnTo>
                  <a:lnTo>
                    <a:pt x="236" y="760"/>
                  </a:lnTo>
                  <a:lnTo>
                    <a:pt x="236" y="761"/>
                  </a:lnTo>
                  <a:lnTo>
                    <a:pt x="237" y="761"/>
                  </a:lnTo>
                  <a:lnTo>
                    <a:pt x="237" y="763"/>
                  </a:lnTo>
                  <a:lnTo>
                    <a:pt x="236" y="765"/>
                  </a:lnTo>
                  <a:lnTo>
                    <a:pt x="235" y="766"/>
                  </a:lnTo>
                  <a:lnTo>
                    <a:pt x="234" y="766"/>
                  </a:lnTo>
                  <a:lnTo>
                    <a:pt x="234" y="767"/>
                  </a:lnTo>
                  <a:lnTo>
                    <a:pt x="235" y="768"/>
                  </a:lnTo>
                  <a:lnTo>
                    <a:pt x="235" y="768"/>
                  </a:lnTo>
                  <a:lnTo>
                    <a:pt x="236" y="770"/>
                  </a:lnTo>
                  <a:lnTo>
                    <a:pt x="236" y="772"/>
                  </a:lnTo>
                  <a:lnTo>
                    <a:pt x="236" y="773"/>
                  </a:lnTo>
                  <a:lnTo>
                    <a:pt x="236" y="775"/>
                  </a:lnTo>
                  <a:lnTo>
                    <a:pt x="235" y="775"/>
                  </a:lnTo>
                  <a:lnTo>
                    <a:pt x="234" y="776"/>
                  </a:lnTo>
                  <a:lnTo>
                    <a:pt x="234" y="776"/>
                  </a:lnTo>
                  <a:lnTo>
                    <a:pt x="232" y="777"/>
                  </a:lnTo>
                  <a:lnTo>
                    <a:pt x="229" y="777"/>
                  </a:lnTo>
                  <a:lnTo>
                    <a:pt x="227" y="777"/>
                  </a:lnTo>
                  <a:lnTo>
                    <a:pt x="225" y="777"/>
                  </a:lnTo>
                  <a:lnTo>
                    <a:pt x="224" y="777"/>
                  </a:lnTo>
                  <a:lnTo>
                    <a:pt x="223" y="778"/>
                  </a:lnTo>
                  <a:lnTo>
                    <a:pt x="222" y="779"/>
                  </a:lnTo>
                  <a:lnTo>
                    <a:pt x="221" y="780"/>
                  </a:lnTo>
                  <a:lnTo>
                    <a:pt x="221" y="781"/>
                  </a:lnTo>
                  <a:lnTo>
                    <a:pt x="221" y="782"/>
                  </a:lnTo>
                  <a:lnTo>
                    <a:pt x="222" y="784"/>
                  </a:lnTo>
                  <a:lnTo>
                    <a:pt x="224" y="788"/>
                  </a:lnTo>
                  <a:lnTo>
                    <a:pt x="227" y="793"/>
                  </a:lnTo>
                  <a:lnTo>
                    <a:pt x="229" y="798"/>
                  </a:lnTo>
                  <a:lnTo>
                    <a:pt x="232" y="802"/>
                  </a:lnTo>
                  <a:lnTo>
                    <a:pt x="234" y="805"/>
                  </a:lnTo>
                  <a:lnTo>
                    <a:pt x="236" y="807"/>
                  </a:lnTo>
                  <a:lnTo>
                    <a:pt x="236" y="807"/>
                  </a:lnTo>
                  <a:lnTo>
                    <a:pt x="236" y="808"/>
                  </a:lnTo>
                  <a:lnTo>
                    <a:pt x="236" y="809"/>
                  </a:lnTo>
                  <a:lnTo>
                    <a:pt x="236" y="810"/>
                  </a:lnTo>
                  <a:lnTo>
                    <a:pt x="234" y="811"/>
                  </a:lnTo>
                  <a:lnTo>
                    <a:pt x="232" y="813"/>
                  </a:lnTo>
                  <a:lnTo>
                    <a:pt x="232" y="814"/>
                  </a:lnTo>
                  <a:lnTo>
                    <a:pt x="232" y="814"/>
                  </a:lnTo>
                  <a:lnTo>
                    <a:pt x="233" y="815"/>
                  </a:lnTo>
                  <a:lnTo>
                    <a:pt x="234" y="816"/>
                  </a:lnTo>
                  <a:lnTo>
                    <a:pt x="238" y="817"/>
                  </a:lnTo>
                  <a:lnTo>
                    <a:pt x="241" y="818"/>
                  </a:lnTo>
                  <a:lnTo>
                    <a:pt x="243" y="819"/>
                  </a:lnTo>
                  <a:lnTo>
                    <a:pt x="245" y="819"/>
                  </a:lnTo>
                  <a:lnTo>
                    <a:pt x="245" y="820"/>
                  </a:lnTo>
                  <a:lnTo>
                    <a:pt x="246" y="821"/>
                  </a:lnTo>
                  <a:lnTo>
                    <a:pt x="246" y="822"/>
                  </a:lnTo>
                  <a:lnTo>
                    <a:pt x="246" y="823"/>
                  </a:lnTo>
                  <a:lnTo>
                    <a:pt x="245" y="824"/>
                  </a:lnTo>
                  <a:lnTo>
                    <a:pt x="245" y="825"/>
                  </a:lnTo>
                  <a:lnTo>
                    <a:pt x="244" y="828"/>
                  </a:lnTo>
                  <a:lnTo>
                    <a:pt x="244" y="832"/>
                  </a:lnTo>
                  <a:lnTo>
                    <a:pt x="244" y="834"/>
                  </a:lnTo>
                  <a:lnTo>
                    <a:pt x="245" y="835"/>
                  </a:lnTo>
                  <a:lnTo>
                    <a:pt x="245" y="835"/>
                  </a:lnTo>
                  <a:lnTo>
                    <a:pt x="246" y="836"/>
                  </a:lnTo>
                  <a:lnTo>
                    <a:pt x="247" y="836"/>
                  </a:lnTo>
                  <a:lnTo>
                    <a:pt x="248" y="835"/>
                  </a:lnTo>
                  <a:lnTo>
                    <a:pt x="250" y="835"/>
                  </a:lnTo>
                  <a:lnTo>
                    <a:pt x="252" y="834"/>
                  </a:lnTo>
                  <a:lnTo>
                    <a:pt x="253" y="833"/>
                  </a:lnTo>
                  <a:lnTo>
                    <a:pt x="255" y="833"/>
                  </a:lnTo>
                  <a:lnTo>
                    <a:pt x="256" y="833"/>
                  </a:lnTo>
                  <a:lnTo>
                    <a:pt x="256" y="833"/>
                  </a:lnTo>
                  <a:lnTo>
                    <a:pt x="256" y="832"/>
                  </a:lnTo>
                  <a:lnTo>
                    <a:pt x="257" y="832"/>
                  </a:lnTo>
                  <a:lnTo>
                    <a:pt x="257" y="829"/>
                  </a:lnTo>
                  <a:lnTo>
                    <a:pt x="258" y="827"/>
                  </a:lnTo>
                  <a:lnTo>
                    <a:pt x="260" y="823"/>
                  </a:lnTo>
                  <a:lnTo>
                    <a:pt x="263" y="820"/>
                  </a:lnTo>
                  <a:lnTo>
                    <a:pt x="263" y="819"/>
                  </a:lnTo>
                  <a:lnTo>
                    <a:pt x="264" y="818"/>
                  </a:lnTo>
                  <a:lnTo>
                    <a:pt x="264" y="818"/>
                  </a:lnTo>
                  <a:lnTo>
                    <a:pt x="265" y="818"/>
                  </a:lnTo>
                  <a:lnTo>
                    <a:pt x="265" y="818"/>
                  </a:lnTo>
                  <a:lnTo>
                    <a:pt x="265" y="819"/>
                  </a:lnTo>
                  <a:lnTo>
                    <a:pt x="267" y="823"/>
                  </a:lnTo>
                  <a:lnTo>
                    <a:pt x="268" y="826"/>
                  </a:lnTo>
                  <a:lnTo>
                    <a:pt x="269" y="826"/>
                  </a:lnTo>
                  <a:lnTo>
                    <a:pt x="271" y="827"/>
                  </a:lnTo>
                  <a:lnTo>
                    <a:pt x="272" y="827"/>
                  </a:lnTo>
                  <a:lnTo>
                    <a:pt x="273" y="827"/>
                  </a:lnTo>
                  <a:lnTo>
                    <a:pt x="274" y="826"/>
                  </a:lnTo>
                  <a:lnTo>
                    <a:pt x="275" y="825"/>
                  </a:lnTo>
                  <a:lnTo>
                    <a:pt x="276" y="824"/>
                  </a:lnTo>
                  <a:lnTo>
                    <a:pt x="277" y="822"/>
                  </a:lnTo>
                  <a:lnTo>
                    <a:pt x="278" y="821"/>
                  </a:lnTo>
                  <a:lnTo>
                    <a:pt x="279" y="819"/>
                  </a:lnTo>
                  <a:lnTo>
                    <a:pt x="280" y="818"/>
                  </a:lnTo>
                  <a:lnTo>
                    <a:pt x="282" y="817"/>
                  </a:lnTo>
                  <a:lnTo>
                    <a:pt x="282" y="817"/>
                  </a:lnTo>
                  <a:lnTo>
                    <a:pt x="284" y="817"/>
                  </a:lnTo>
                  <a:lnTo>
                    <a:pt x="285" y="817"/>
                  </a:lnTo>
                  <a:lnTo>
                    <a:pt x="286" y="818"/>
                  </a:lnTo>
                  <a:lnTo>
                    <a:pt x="287" y="820"/>
                  </a:lnTo>
                  <a:lnTo>
                    <a:pt x="289" y="823"/>
                  </a:lnTo>
                  <a:lnTo>
                    <a:pt x="290" y="827"/>
                  </a:lnTo>
                  <a:lnTo>
                    <a:pt x="291" y="831"/>
                  </a:lnTo>
                  <a:lnTo>
                    <a:pt x="291" y="834"/>
                  </a:lnTo>
                  <a:lnTo>
                    <a:pt x="291" y="836"/>
                  </a:lnTo>
                  <a:lnTo>
                    <a:pt x="293" y="839"/>
                  </a:lnTo>
                  <a:lnTo>
                    <a:pt x="294" y="841"/>
                  </a:lnTo>
                  <a:lnTo>
                    <a:pt x="297" y="845"/>
                  </a:lnTo>
                  <a:lnTo>
                    <a:pt x="300" y="848"/>
                  </a:lnTo>
                  <a:lnTo>
                    <a:pt x="302" y="849"/>
                  </a:lnTo>
                  <a:lnTo>
                    <a:pt x="302" y="850"/>
                  </a:lnTo>
                  <a:lnTo>
                    <a:pt x="303" y="852"/>
                  </a:lnTo>
                  <a:lnTo>
                    <a:pt x="303" y="853"/>
                  </a:lnTo>
                  <a:lnTo>
                    <a:pt x="304" y="855"/>
                  </a:lnTo>
                  <a:lnTo>
                    <a:pt x="304" y="857"/>
                  </a:lnTo>
                  <a:lnTo>
                    <a:pt x="304" y="860"/>
                  </a:lnTo>
                  <a:lnTo>
                    <a:pt x="304" y="863"/>
                  </a:lnTo>
                  <a:lnTo>
                    <a:pt x="304" y="866"/>
                  </a:lnTo>
                  <a:lnTo>
                    <a:pt x="304" y="868"/>
                  </a:lnTo>
                  <a:lnTo>
                    <a:pt x="304" y="870"/>
                  </a:lnTo>
                  <a:lnTo>
                    <a:pt x="304" y="872"/>
                  </a:lnTo>
                  <a:lnTo>
                    <a:pt x="305" y="873"/>
                  </a:lnTo>
                  <a:lnTo>
                    <a:pt x="306" y="874"/>
                  </a:lnTo>
                  <a:lnTo>
                    <a:pt x="308" y="874"/>
                  </a:lnTo>
                  <a:lnTo>
                    <a:pt x="310" y="875"/>
                  </a:lnTo>
                  <a:lnTo>
                    <a:pt x="310" y="876"/>
                  </a:lnTo>
                  <a:lnTo>
                    <a:pt x="311" y="877"/>
                  </a:lnTo>
                  <a:lnTo>
                    <a:pt x="311" y="878"/>
                  </a:lnTo>
                  <a:lnTo>
                    <a:pt x="312" y="880"/>
                  </a:lnTo>
                  <a:lnTo>
                    <a:pt x="312" y="881"/>
                  </a:lnTo>
                  <a:lnTo>
                    <a:pt x="312" y="883"/>
                  </a:lnTo>
                  <a:lnTo>
                    <a:pt x="313" y="885"/>
                  </a:lnTo>
                  <a:lnTo>
                    <a:pt x="314" y="886"/>
                  </a:lnTo>
                  <a:lnTo>
                    <a:pt x="316" y="889"/>
                  </a:lnTo>
                  <a:lnTo>
                    <a:pt x="318" y="893"/>
                  </a:lnTo>
                  <a:lnTo>
                    <a:pt x="319" y="896"/>
                  </a:lnTo>
                  <a:lnTo>
                    <a:pt x="320" y="898"/>
                  </a:lnTo>
                  <a:lnTo>
                    <a:pt x="320" y="901"/>
                  </a:lnTo>
                  <a:lnTo>
                    <a:pt x="320" y="904"/>
                  </a:lnTo>
                  <a:lnTo>
                    <a:pt x="320" y="906"/>
                  </a:lnTo>
                  <a:lnTo>
                    <a:pt x="320" y="908"/>
                  </a:lnTo>
                  <a:lnTo>
                    <a:pt x="321" y="909"/>
                  </a:lnTo>
                  <a:lnTo>
                    <a:pt x="321" y="909"/>
                  </a:lnTo>
                  <a:lnTo>
                    <a:pt x="323" y="909"/>
                  </a:lnTo>
                  <a:lnTo>
                    <a:pt x="324" y="910"/>
                  </a:lnTo>
                  <a:lnTo>
                    <a:pt x="326" y="910"/>
                  </a:lnTo>
                  <a:lnTo>
                    <a:pt x="328" y="910"/>
                  </a:lnTo>
                  <a:lnTo>
                    <a:pt x="329" y="910"/>
                  </a:lnTo>
                  <a:lnTo>
                    <a:pt x="330" y="910"/>
                  </a:lnTo>
                  <a:lnTo>
                    <a:pt x="331" y="912"/>
                  </a:lnTo>
                  <a:lnTo>
                    <a:pt x="332" y="912"/>
                  </a:lnTo>
                  <a:lnTo>
                    <a:pt x="332" y="914"/>
                  </a:lnTo>
                  <a:lnTo>
                    <a:pt x="332" y="916"/>
                  </a:lnTo>
                  <a:lnTo>
                    <a:pt x="330" y="920"/>
                  </a:lnTo>
                  <a:lnTo>
                    <a:pt x="330" y="924"/>
                  </a:lnTo>
                  <a:lnTo>
                    <a:pt x="329" y="925"/>
                  </a:lnTo>
                  <a:lnTo>
                    <a:pt x="329" y="926"/>
                  </a:lnTo>
                  <a:lnTo>
                    <a:pt x="329" y="928"/>
                  </a:lnTo>
                  <a:lnTo>
                    <a:pt x="330" y="930"/>
                  </a:lnTo>
                  <a:lnTo>
                    <a:pt x="330" y="932"/>
                  </a:lnTo>
                  <a:lnTo>
                    <a:pt x="331" y="933"/>
                  </a:lnTo>
                  <a:lnTo>
                    <a:pt x="332" y="934"/>
                  </a:lnTo>
                  <a:lnTo>
                    <a:pt x="333" y="935"/>
                  </a:lnTo>
                  <a:lnTo>
                    <a:pt x="335" y="936"/>
                  </a:lnTo>
                  <a:lnTo>
                    <a:pt x="337" y="938"/>
                  </a:lnTo>
                  <a:lnTo>
                    <a:pt x="339" y="939"/>
                  </a:lnTo>
                  <a:lnTo>
                    <a:pt x="339" y="940"/>
                  </a:lnTo>
                  <a:lnTo>
                    <a:pt x="340" y="941"/>
                  </a:lnTo>
                  <a:lnTo>
                    <a:pt x="340" y="944"/>
                  </a:lnTo>
                  <a:lnTo>
                    <a:pt x="340" y="945"/>
                  </a:lnTo>
                  <a:lnTo>
                    <a:pt x="340" y="946"/>
                  </a:lnTo>
                  <a:lnTo>
                    <a:pt x="341" y="947"/>
                  </a:lnTo>
                  <a:lnTo>
                    <a:pt x="341" y="947"/>
                  </a:lnTo>
                  <a:lnTo>
                    <a:pt x="342" y="948"/>
                  </a:lnTo>
                  <a:lnTo>
                    <a:pt x="344" y="948"/>
                  </a:lnTo>
                  <a:lnTo>
                    <a:pt x="346" y="949"/>
                  </a:lnTo>
                  <a:lnTo>
                    <a:pt x="348" y="950"/>
                  </a:lnTo>
                  <a:lnTo>
                    <a:pt x="350" y="950"/>
                  </a:lnTo>
                  <a:lnTo>
                    <a:pt x="351" y="951"/>
                  </a:lnTo>
                  <a:lnTo>
                    <a:pt x="352" y="952"/>
                  </a:lnTo>
                  <a:lnTo>
                    <a:pt x="352" y="954"/>
                  </a:lnTo>
                  <a:lnTo>
                    <a:pt x="352" y="955"/>
                  </a:lnTo>
                  <a:lnTo>
                    <a:pt x="352" y="956"/>
                  </a:lnTo>
                  <a:lnTo>
                    <a:pt x="352" y="958"/>
                  </a:lnTo>
                  <a:lnTo>
                    <a:pt x="352" y="960"/>
                  </a:lnTo>
                  <a:lnTo>
                    <a:pt x="351" y="963"/>
                  </a:lnTo>
                  <a:lnTo>
                    <a:pt x="350" y="966"/>
                  </a:lnTo>
                  <a:lnTo>
                    <a:pt x="350" y="967"/>
                  </a:lnTo>
                  <a:lnTo>
                    <a:pt x="351" y="968"/>
                  </a:lnTo>
                  <a:lnTo>
                    <a:pt x="352" y="968"/>
                  </a:lnTo>
                  <a:lnTo>
                    <a:pt x="352" y="969"/>
                  </a:lnTo>
                  <a:lnTo>
                    <a:pt x="353" y="969"/>
                  </a:lnTo>
                  <a:lnTo>
                    <a:pt x="354" y="969"/>
                  </a:lnTo>
                  <a:lnTo>
                    <a:pt x="355" y="969"/>
                  </a:lnTo>
                  <a:lnTo>
                    <a:pt x="356" y="969"/>
                  </a:lnTo>
                  <a:lnTo>
                    <a:pt x="358" y="965"/>
                  </a:lnTo>
                  <a:lnTo>
                    <a:pt x="360" y="962"/>
                  </a:lnTo>
                  <a:lnTo>
                    <a:pt x="362" y="962"/>
                  </a:lnTo>
                  <a:lnTo>
                    <a:pt x="363" y="962"/>
                  </a:lnTo>
                  <a:lnTo>
                    <a:pt x="364" y="963"/>
                  </a:lnTo>
                  <a:lnTo>
                    <a:pt x="365" y="963"/>
                  </a:lnTo>
                  <a:lnTo>
                    <a:pt x="365" y="964"/>
                  </a:lnTo>
                  <a:lnTo>
                    <a:pt x="366" y="965"/>
                  </a:lnTo>
                  <a:lnTo>
                    <a:pt x="366" y="965"/>
                  </a:lnTo>
                  <a:lnTo>
                    <a:pt x="366" y="966"/>
                  </a:lnTo>
                  <a:lnTo>
                    <a:pt x="365" y="967"/>
                  </a:lnTo>
                  <a:lnTo>
                    <a:pt x="364" y="968"/>
                  </a:lnTo>
                  <a:lnTo>
                    <a:pt x="363" y="969"/>
                  </a:lnTo>
                  <a:lnTo>
                    <a:pt x="362" y="970"/>
                  </a:lnTo>
                  <a:lnTo>
                    <a:pt x="361" y="972"/>
                  </a:lnTo>
                  <a:lnTo>
                    <a:pt x="360" y="973"/>
                  </a:lnTo>
                  <a:lnTo>
                    <a:pt x="359" y="976"/>
                  </a:lnTo>
                  <a:lnTo>
                    <a:pt x="357" y="980"/>
                  </a:lnTo>
                  <a:lnTo>
                    <a:pt x="357" y="981"/>
                  </a:lnTo>
                  <a:lnTo>
                    <a:pt x="355" y="983"/>
                  </a:lnTo>
                  <a:lnTo>
                    <a:pt x="354" y="985"/>
                  </a:lnTo>
                  <a:lnTo>
                    <a:pt x="353" y="986"/>
                  </a:lnTo>
                  <a:lnTo>
                    <a:pt x="352" y="987"/>
                  </a:lnTo>
                  <a:lnTo>
                    <a:pt x="351" y="988"/>
                  </a:lnTo>
                  <a:lnTo>
                    <a:pt x="350" y="989"/>
                  </a:lnTo>
                  <a:lnTo>
                    <a:pt x="350" y="990"/>
                  </a:lnTo>
                  <a:lnTo>
                    <a:pt x="350" y="991"/>
                  </a:lnTo>
                  <a:lnTo>
                    <a:pt x="351" y="992"/>
                  </a:lnTo>
                  <a:lnTo>
                    <a:pt x="352" y="992"/>
                  </a:lnTo>
                  <a:lnTo>
                    <a:pt x="354" y="992"/>
                  </a:lnTo>
                  <a:lnTo>
                    <a:pt x="355" y="993"/>
                  </a:lnTo>
                  <a:lnTo>
                    <a:pt x="357" y="994"/>
                  </a:lnTo>
                  <a:lnTo>
                    <a:pt x="357" y="995"/>
                  </a:lnTo>
                  <a:lnTo>
                    <a:pt x="357" y="995"/>
                  </a:lnTo>
                  <a:lnTo>
                    <a:pt x="357" y="996"/>
                  </a:lnTo>
                  <a:lnTo>
                    <a:pt x="358" y="997"/>
                  </a:lnTo>
                  <a:lnTo>
                    <a:pt x="358" y="999"/>
                  </a:lnTo>
                  <a:lnTo>
                    <a:pt x="359" y="1000"/>
                  </a:lnTo>
                  <a:lnTo>
                    <a:pt x="359" y="1002"/>
                  </a:lnTo>
                  <a:lnTo>
                    <a:pt x="361" y="1004"/>
                  </a:lnTo>
                  <a:lnTo>
                    <a:pt x="363" y="1007"/>
                  </a:lnTo>
                  <a:lnTo>
                    <a:pt x="366" y="1009"/>
                  </a:lnTo>
                  <a:lnTo>
                    <a:pt x="369" y="1011"/>
                  </a:lnTo>
                  <a:lnTo>
                    <a:pt x="372" y="1013"/>
                  </a:lnTo>
                  <a:lnTo>
                    <a:pt x="373" y="1014"/>
                  </a:lnTo>
                  <a:lnTo>
                    <a:pt x="374" y="1015"/>
                  </a:lnTo>
                  <a:lnTo>
                    <a:pt x="375" y="1017"/>
                  </a:lnTo>
                  <a:lnTo>
                    <a:pt x="375" y="1018"/>
                  </a:lnTo>
                  <a:lnTo>
                    <a:pt x="375" y="1019"/>
                  </a:lnTo>
                  <a:lnTo>
                    <a:pt x="375" y="1020"/>
                  </a:lnTo>
                  <a:lnTo>
                    <a:pt x="375" y="1020"/>
                  </a:lnTo>
                  <a:lnTo>
                    <a:pt x="375" y="1020"/>
                  </a:lnTo>
                  <a:lnTo>
                    <a:pt x="374" y="1020"/>
                  </a:lnTo>
                  <a:lnTo>
                    <a:pt x="373" y="1020"/>
                  </a:lnTo>
                  <a:lnTo>
                    <a:pt x="370" y="1019"/>
                  </a:lnTo>
                  <a:lnTo>
                    <a:pt x="367" y="1019"/>
                  </a:lnTo>
                  <a:lnTo>
                    <a:pt x="366" y="1020"/>
                  </a:lnTo>
                  <a:lnTo>
                    <a:pt x="365" y="1020"/>
                  </a:lnTo>
                  <a:lnTo>
                    <a:pt x="365" y="1021"/>
                  </a:lnTo>
                  <a:lnTo>
                    <a:pt x="365" y="1022"/>
                  </a:lnTo>
                  <a:lnTo>
                    <a:pt x="365" y="1024"/>
                  </a:lnTo>
                  <a:lnTo>
                    <a:pt x="366" y="1027"/>
                  </a:lnTo>
                  <a:lnTo>
                    <a:pt x="367" y="1030"/>
                  </a:lnTo>
                  <a:lnTo>
                    <a:pt x="368" y="1033"/>
                  </a:lnTo>
                  <a:lnTo>
                    <a:pt x="369" y="1034"/>
                  </a:lnTo>
                  <a:lnTo>
                    <a:pt x="371" y="1035"/>
                  </a:lnTo>
                  <a:lnTo>
                    <a:pt x="372" y="1035"/>
                  </a:lnTo>
                  <a:lnTo>
                    <a:pt x="374" y="1035"/>
                  </a:lnTo>
                  <a:lnTo>
                    <a:pt x="378" y="1035"/>
                  </a:lnTo>
                  <a:lnTo>
                    <a:pt x="381" y="1034"/>
                  </a:lnTo>
                  <a:lnTo>
                    <a:pt x="382" y="1035"/>
                  </a:lnTo>
                  <a:lnTo>
                    <a:pt x="383" y="1035"/>
                  </a:lnTo>
                  <a:lnTo>
                    <a:pt x="383" y="1036"/>
                  </a:lnTo>
                  <a:lnTo>
                    <a:pt x="385" y="1037"/>
                  </a:lnTo>
                  <a:lnTo>
                    <a:pt x="386" y="1041"/>
                  </a:lnTo>
                  <a:lnTo>
                    <a:pt x="387" y="1046"/>
                  </a:lnTo>
                  <a:lnTo>
                    <a:pt x="388" y="1048"/>
                  </a:lnTo>
                  <a:lnTo>
                    <a:pt x="389" y="1050"/>
                  </a:lnTo>
                  <a:lnTo>
                    <a:pt x="390" y="1052"/>
                  </a:lnTo>
                  <a:lnTo>
                    <a:pt x="391" y="1054"/>
                  </a:lnTo>
                  <a:lnTo>
                    <a:pt x="393" y="1055"/>
                  </a:lnTo>
                  <a:lnTo>
                    <a:pt x="394" y="1056"/>
                  </a:lnTo>
                  <a:lnTo>
                    <a:pt x="395" y="1056"/>
                  </a:lnTo>
                  <a:lnTo>
                    <a:pt x="396" y="1056"/>
                  </a:lnTo>
                  <a:lnTo>
                    <a:pt x="397" y="1056"/>
                  </a:lnTo>
                  <a:lnTo>
                    <a:pt x="398" y="1055"/>
                  </a:lnTo>
                  <a:lnTo>
                    <a:pt x="399" y="1054"/>
                  </a:lnTo>
                  <a:lnTo>
                    <a:pt x="400" y="1053"/>
                  </a:lnTo>
                  <a:lnTo>
                    <a:pt x="401" y="1052"/>
                  </a:lnTo>
                  <a:lnTo>
                    <a:pt x="402" y="1050"/>
                  </a:lnTo>
                  <a:lnTo>
                    <a:pt x="403" y="1050"/>
                  </a:lnTo>
                  <a:lnTo>
                    <a:pt x="405" y="1050"/>
                  </a:lnTo>
                  <a:lnTo>
                    <a:pt x="406" y="1050"/>
                  </a:lnTo>
                  <a:lnTo>
                    <a:pt x="408" y="1050"/>
                  </a:lnTo>
                  <a:lnTo>
                    <a:pt x="409" y="1050"/>
                  </a:lnTo>
                  <a:lnTo>
                    <a:pt x="411" y="1051"/>
                  </a:lnTo>
                  <a:lnTo>
                    <a:pt x="413" y="1052"/>
                  </a:lnTo>
                  <a:lnTo>
                    <a:pt x="415" y="1054"/>
                  </a:lnTo>
                  <a:lnTo>
                    <a:pt x="418" y="1054"/>
                  </a:lnTo>
                  <a:lnTo>
                    <a:pt x="420" y="1054"/>
                  </a:lnTo>
                  <a:lnTo>
                    <a:pt x="422" y="1054"/>
                  </a:lnTo>
                  <a:lnTo>
                    <a:pt x="423" y="1054"/>
                  </a:lnTo>
                  <a:lnTo>
                    <a:pt x="424" y="1054"/>
                  </a:lnTo>
                  <a:lnTo>
                    <a:pt x="425" y="1054"/>
                  </a:lnTo>
                  <a:lnTo>
                    <a:pt x="426" y="1052"/>
                  </a:lnTo>
                  <a:lnTo>
                    <a:pt x="427" y="1050"/>
                  </a:lnTo>
                  <a:lnTo>
                    <a:pt x="430" y="1046"/>
                  </a:lnTo>
                  <a:lnTo>
                    <a:pt x="434" y="1042"/>
                  </a:lnTo>
                  <a:lnTo>
                    <a:pt x="437" y="1040"/>
                  </a:lnTo>
                  <a:lnTo>
                    <a:pt x="439" y="1039"/>
                  </a:lnTo>
                  <a:lnTo>
                    <a:pt x="441" y="1038"/>
                  </a:lnTo>
                  <a:lnTo>
                    <a:pt x="443" y="1037"/>
                  </a:lnTo>
                  <a:lnTo>
                    <a:pt x="446" y="1037"/>
                  </a:lnTo>
                  <a:lnTo>
                    <a:pt x="449" y="1036"/>
                  </a:lnTo>
                  <a:lnTo>
                    <a:pt x="453" y="1035"/>
                  </a:lnTo>
                  <a:lnTo>
                    <a:pt x="456" y="1033"/>
                  </a:lnTo>
                  <a:lnTo>
                    <a:pt x="460" y="1031"/>
                  </a:lnTo>
                  <a:lnTo>
                    <a:pt x="465" y="1028"/>
                  </a:lnTo>
                  <a:lnTo>
                    <a:pt x="469" y="1026"/>
                  </a:lnTo>
                  <a:lnTo>
                    <a:pt x="472" y="1024"/>
                  </a:lnTo>
                  <a:lnTo>
                    <a:pt x="475" y="1024"/>
                  </a:lnTo>
                  <a:lnTo>
                    <a:pt x="477" y="1024"/>
                  </a:lnTo>
                  <a:lnTo>
                    <a:pt x="478" y="1024"/>
                  </a:lnTo>
                  <a:lnTo>
                    <a:pt x="479" y="1024"/>
                  </a:lnTo>
                  <a:lnTo>
                    <a:pt x="480" y="1025"/>
                  </a:lnTo>
                  <a:lnTo>
                    <a:pt x="480" y="1026"/>
                  </a:lnTo>
                  <a:lnTo>
                    <a:pt x="480" y="1028"/>
                  </a:lnTo>
                  <a:lnTo>
                    <a:pt x="480" y="1030"/>
                  </a:lnTo>
                  <a:lnTo>
                    <a:pt x="480" y="1032"/>
                  </a:lnTo>
                  <a:lnTo>
                    <a:pt x="480" y="1034"/>
                  </a:lnTo>
                  <a:lnTo>
                    <a:pt x="479" y="1035"/>
                  </a:lnTo>
                  <a:lnTo>
                    <a:pt x="480" y="1037"/>
                  </a:lnTo>
                  <a:lnTo>
                    <a:pt x="480" y="1038"/>
                  </a:lnTo>
                  <a:lnTo>
                    <a:pt x="481" y="1040"/>
                  </a:lnTo>
                  <a:lnTo>
                    <a:pt x="483" y="1041"/>
                  </a:lnTo>
                  <a:lnTo>
                    <a:pt x="485" y="1042"/>
                  </a:lnTo>
                  <a:lnTo>
                    <a:pt x="486" y="1043"/>
                  </a:lnTo>
                  <a:lnTo>
                    <a:pt x="487" y="1042"/>
                  </a:lnTo>
                  <a:lnTo>
                    <a:pt x="488" y="1042"/>
                  </a:lnTo>
                  <a:lnTo>
                    <a:pt x="490" y="1041"/>
                  </a:lnTo>
                  <a:lnTo>
                    <a:pt x="491" y="1040"/>
                  </a:lnTo>
                  <a:lnTo>
                    <a:pt x="493" y="1037"/>
                  </a:lnTo>
                  <a:lnTo>
                    <a:pt x="494" y="1036"/>
                  </a:lnTo>
                  <a:lnTo>
                    <a:pt x="495" y="1035"/>
                  </a:lnTo>
                  <a:lnTo>
                    <a:pt x="497" y="1034"/>
                  </a:lnTo>
                  <a:lnTo>
                    <a:pt x="498" y="1034"/>
                  </a:lnTo>
                  <a:lnTo>
                    <a:pt x="500" y="1034"/>
                  </a:lnTo>
                  <a:lnTo>
                    <a:pt x="502" y="1034"/>
                  </a:lnTo>
                  <a:lnTo>
                    <a:pt x="503" y="1034"/>
                  </a:lnTo>
                  <a:lnTo>
                    <a:pt x="504" y="1033"/>
                  </a:lnTo>
                  <a:lnTo>
                    <a:pt x="504" y="1033"/>
                  </a:lnTo>
                  <a:lnTo>
                    <a:pt x="506" y="1032"/>
                  </a:lnTo>
                  <a:lnTo>
                    <a:pt x="508" y="1030"/>
                  </a:lnTo>
                  <a:lnTo>
                    <a:pt x="510" y="1029"/>
                  </a:lnTo>
                  <a:lnTo>
                    <a:pt x="510" y="1029"/>
                  </a:lnTo>
                  <a:lnTo>
                    <a:pt x="512" y="1028"/>
                  </a:lnTo>
                  <a:lnTo>
                    <a:pt x="513" y="1028"/>
                  </a:lnTo>
                  <a:lnTo>
                    <a:pt x="513" y="1029"/>
                  </a:lnTo>
                  <a:lnTo>
                    <a:pt x="516" y="1029"/>
                  </a:lnTo>
                  <a:lnTo>
                    <a:pt x="518" y="1029"/>
                  </a:lnTo>
                  <a:lnTo>
                    <a:pt x="519" y="1029"/>
                  </a:lnTo>
                  <a:lnTo>
                    <a:pt x="520" y="1029"/>
                  </a:lnTo>
                  <a:lnTo>
                    <a:pt x="521" y="1028"/>
                  </a:lnTo>
                  <a:lnTo>
                    <a:pt x="521" y="1028"/>
                  </a:lnTo>
                  <a:lnTo>
                    <a:pt x="522" y="1025"/>
                  </a:lnTo>
                  <a:lnTo>
                    <a:pt x="523" y="1022"/>
                  </a:lnTo>
                  <a:lnTo>
                    <a:pt x="523" y="1018"/>
                  </a:lnTo>
                  <a:lnTo>
                    <a:pt x="523" y="1015"/>
                  </a:lnTo>
                  <a:lnTo>
                    <a:pt x="523" y="1013"/>
                  </a:lnTo>
                  <a:lnTo>
                    <a:pt x="524" y="1011"/>
                  </a:lnTo>
                  <a:lnTo>
                    <a:pt x="524" y="1010"/>
                  </a:lnTo>
                  <a:lnTo>
                    <a:pt x="525" y="1010"/>
                  </a:lnTo>
                  <a:lnTo>
                    <a:pt x="525" y="1009"/>
                  </a:lnTo>
                  <a:lnTo>
                    <a:pt x="526" y="1009"/>
                  </a:lnTo>
                  <a:lnTo>
                    <a:pt x="528" y="1008"/>
                  </a:lnTo>
                  <a:lnTo>
                    <a:pt x="529" y="1008"/>
                  </a:lnTo>
                  <a:lnTo>
                    <a:pt x="529" y="1007"/>
                  </a:lnTo>
                  <a:lnTo>
                    <a:pt x="530" y="1007"/>
                  </a:lnTo>
                  <a:lnTo>
                    <a:pt x="530" y="1006"/>
                  </a:lnTo>
                  <a:lnTo>
                    <a:pt x="530" y="1005"/>
                  </a:lnTo>
                  <a:lnTo>
                    <a:pt x="530" y="1002"/>
                  </a:lnTo>
                  <a:lnTo>
                    <a:pt x="529" y="1001"/>
                  </a:lnTo>
                  <a:lnTo>
                    <a:pt x="528" y="999"/>
                  </a:lnTo>
                  <a:lnTo>
                    <a:pt x="527" y="998"/>
                  </a:lnTo>
                  <a:lnTo>
                    <a:pt x="526" y="997"/>
                  </a:lnTo>
                  <a:lnTo>
                    <a:pt x="526" y="997"/>
                  </a:lnTo>
                  <a:lnTo>
                    <a:pt x="525" y="996"/>
                  </a:lnTo>
                  <a:lnTo>
                    <a:pt x="525" y="995"/>
                  </a:lnTo>
                  <a:lnTo>
                    <a:pt x="524" y="993"/>
                  </a:lnTo>
                  <a:lnTo>
                    <a:pt x="524" y="992"/>
                  </a:lnTo>
                  <a:lnTo>
                    <a:pt x="524" y="990"/>
                  </a:lnTo>
                  <a:lnTo>
                    <a:pt x="524" y="989"/>
                  </a:lnTo>
                  <a:lnTo>
                    <a:pt x="525" y="986"/>
                  </a:lnTo>
                  <a:lnTo>
                    <a:pt x="525" y="983"/>
                  </a:lnTo>
                  <a:lnTo>
                    <a:pt x="526" y="981"/>
                  </a:lnTo>
                  <a:lnTo>
                    <a:pt x="526" y="978"/>
                  </a:lnTo>
                  <a:lnTo>
                    <a:pt x="526" y="975"/>
                  </a:lnTo>
                  <a:lnTo>
                    <a:pt x="525" y="972"/>
                  </a:lnTo>
                  <a:lnTo>
                    <a:pt x="524" y="969"/>
                  </a:lnTo>
                  <a:lnTo>
                    <a:pt x="522" y="966"/>
                  </a:lnTo>
                  <a:lnTo>
                    <a:pt x="520" y="963"/>
                  </a:lnTo>
                  <a:lnTo>
                    <a:pt x="518" y="961"/>
                  </a:lnTo>
                  <a:lnTo>
                    <a:pt x="517" y="960"/>
                  </a:lnTo>
                  <a:lnTo>
                    <a:pt x="517" y="959"/>
                  </a:lnTo>
                  <a:lnTo>
                    <a:pt x="516" y="958"/>
                  </a:lnTo>
                  <a:lnTo>
                    <a:pt x="516" y="956"/>
                  </a:lnTo>
                  <a:lnTo>
                    <a:pt x="516" y="953"/>
                  </a:lnTo>
                  <a:lnTo>
                    <a:pt x="516" y="948"/>
                  </a:lnTo>
                  <a:lnTo>
                    <a:pt x="516" y="943"/>
                  </a:lnTo>
                  <a:lnTo>
                    <a:pt x="517" y="939"/>
                  </a:lnTo>
                  <a:lnTo>
                    <a:pt x="518" y="936"/>
                  </a:lnTo>
                  <a:lnTo>
                    <a:pt x="519" y="934"/>
                  </a:lnTo>
                  <a:lnTo>
                    <a:pt x="520" y="930"/>
                  </a:lnTo>
                  <a:lnTo>
                    <a:pt x="520" y="926"/>
                  </a:lnTo>
                  <a:lnTo>
                    <a:pt x="520" y="922"/>
                  </a:lnTo>
                  <a:lnTo>
                    <a:pt x="520" y="917"/>
                  </a:lnTo>
                  <a:lnTo>
                    <a:pt x="520" y="916"/>
                  </a:lnTo>
                  <a:lnTo>
                    <a:pt x="521" y="913"/>
                  </a:lnTo>
                  <a:lnTo>
                    <a:pt x="521" y="912"/>
                  </a:lnTo>
                  <a:lnTo>
                    <a:pt x="521" y="910"/>
                  </a:lnTo>
                  <a:lnTo>
                    <a:pt x="523" y="909"/>
                  </a:lnTo>
                  <a:lnTo>
                    <a:pt x="523" y="908"/>
                  </a:lnTo>
                  <a:lnTo>
                    <a:pt x="524" y="906"/>
                  </a:lnTo>
                  <a:lnTo>
                    <a:pt x="525" y="904"/>
                  </a:lnTo>
                  <a:lnTo>
                    <a:pt x="525" y="902"/>
                  </a:lnTo>
                  <a:lnTo>
                    <a:pt x="525" y="900"/>
                  </a:lnTo>
                  <a:lnTo>
                    <a:pt x="526" y="899"/>
                  </a:lnTo>
                  <a:lnTo>
                    <a:pt x="527" y="898"/>
                  </a:lnTo>
                  <a:lnTo>
                    <a:pt x="528" y="898"/>
                  </a:lnTo>
                  <a:lnTo>
                    <a:pt x="529" y="899"/>
                  </a:lnTo>
                  <a:lnTo>
                    <a:pt x="530" y="900"/>
                  </a:lnTo>
                  <a:lnTo>
                    <a:pt x="531" y="901"/>
                  </a:lnTo>
                  <a:lnTo>
                    <a:pt x="532" y="903"/>
                  </a:lnTo>
                  <a:lnTo>
                    <a:pt x="533" y="903"/>
                  </a:lnTo>
                  <a:lnTo>
                    <a:pt x="534" y="903"/>
                  </a:lnTo>
                  <a:lnTo>
                    <a:pt x="534" y="903"/>
                  </a:lnTo>
                  <a:lnTo>
                    <a:pt x="535" y="903"/>
                  </a:lnTo>
                  <a:lnTo>
                    <a:pt x="536" y="903"/>
                  </a:lnTo>
                  <a:lnTo>
                    <a:pt x="538" y="901"/>
                  </a:lnTo>
                  <a:lnTo>
                    <a:pt x="539" y="900"/>
                  </a:lnTo>
                  <a:lnTo>
                    <a:pt x="540" y="899"/>
                  </a:lnTo>
                  <a:lnTo>
                    <a:pt x="542" y="898"/>
                  </a:lnTo>
                  <a:lnTo>
                    <a:pt x="545" y="897"/>
                  </a:lnTo>
                  <a:lnTo>
                    <a:pt x="546" y="896"/>
                  </a:lnTo>
                  <a:lnTo>
                    <a:pt x="548" y="895"/>
                  </a:lnTo>
                  <a:lnTo>
                    <a:pt x="549" y="892"/>
                  </a:lnTo>
                  <a:lnTo>
                    <a:pt x="550" y="889"/>
                  </a:lnTo>
                  <a:lnTo>
                    <a:pt x="552" y="887"/>
                  </a:lnTo>
                  <a:lnTo>
                    <a:pt x="552" y="885"/>
                  </a:lnTo>
                  <a:lnTo>
                    <a:pt x="553" y="884"/>
                  </a:lnTo>
                  <a:lnTo>
                    <a:pt x="554" y="883"/>
                  </a:lnTo>
                  <a:lnTo>
                    <a:pt x="555" y="882"/>
                  </a:lnTo>
                  <a:lnTo>
                    <a:pt x="558" y="880"/>
                  </a:lnTo>
                  <a:lnTo>
                    <a:pt x="561" y="878"/>
                  </a:lnTo>
                  <a:lnTo>
                    <a:pt x="564" y="876"/>
                  </a:lnTo>
                  <a:lnTo>
                    <a:pt x="567" y="873"/>
                  </a:lnTo>
                  <a:lnTo>
                    <a:pt x="570" y="869"/>
                  </a:lnTo>
                  <a:lnTo>
                    <a:pt x="572" y="866"/>
                  </a:lnTo>
                  <a:lnTo>
                    <a:pt x="575" y="864"/>
                  </a:lnTo>
                  <a:lnTo>
                    <a:pt x="579" y="861"/>
                  </a:lnTo>
                  <a:lnTo>
                    <a:pt x="582" y="858"/>
                  </a:lnTo>
                  <a:lnTo>
                    <a:pt x="586" y="855"/>
                  </a:lnTo>
                  <a:lnTo>
                    <a:pt x="587" y="854"/>
                  </a:lnTo>
                  <a:lnTo>
                    <a:pt x="588" y="852"/>
                  </a:lnTo>
                  <a:lnTo>
                    <a:pt x="589" y="850"/>
                  </a:lnTo>
                  <a:lnTo>
                    <a:pt x="589" y="849"/>
                  </a:lnTo>
                  <a:lnTo>
                    <a:pt x="590" y="846"/>
                  </a:lnTo>
                  <a:lnTo>
                    <a:pt x="591" y="841"/>
                  </a:lnTo>
                  <a:lnTo>
                    <a:pt x="592" y="837"/>
                  </a:lnTo>
                  <a:lnTo>
                    <a:pt x="593" y="834"/>
                  </a:lnTo>
                  <a:lnTo>
                    <a:pt x="593" y="832"/>
                  </a:lnTo>
                  <a:lnTo>
                    <a:pt x="593" y="830"/>
                  </a:lnTo>
                  <a:lnTo>
                    <a:pt x="593" y="829"/>
                  </a:lnTo>
                  <a:lnTo>
                    <a:pt x="593" y="828"/>
                  </a:lnTo>
                  <a:lnTo>
                    <a:pt x="592" y="827"/>
                  </a:lnTo>
                  <a:lnTo>
                    <a:pt x="591" y="826"/>
                  </a:lnTo>
                  <a:lnTo>
                    <a:pt x="589" y="824"/>
                  </a:lnTo>
                  <a:lnTo>
                    <a:pt x="587" y="821"/>
                  </a:lnTo>
                  <a:lnTo>
                    <a:pt x="586" y="819"/>
                  </a:lnTo>
                  <a:lnTo>
                    <a:pt x="585" y="817"/>
                  </a:lnTo>
                  <a:lnTo>
                    <a:pt x="585" y="816"/>
                  </a:lnTo>
                  <a:lnTo>
                    <a:pt x="586" y="814"/>
                  </a:lnTo>
                  <a:lnTo>
                    <a:pt x="587" y="812"/>
                  </a:lnTo>
                  <a:lnTo>
                    <a:pt x="589" y="811"/>
                  </a:lnTo>
                  <a:lnTo>
                    <a:pt x="594" y="807"/>
                  </a:lnTo>
                  <a:lnTo>
                    <a:pt x="599" y="803"/>
                  </a:lnTo>
                  <a:lnTo>
                    <a:pt x="601" y="801"/>
                  </a:lnTo>
                  <a:lnTo>
                    <a:pt x="603" y="799"/>
                  </a:lnTo>
                  <a:lnTo>
                    <a:pt x="604" y="798"/>
                  </a:lnTo>
                  <a:lnTo>
                    <a:pt x="605" y="798"/>
                  </a:lnTo>
                  <a:lnTo>
                    <a:pt x="607" y="798"/>
                  </a:lnTo>
                  <a:lnTo>
                    <a:pt x="608" y="799"/>
                  </a:lnTo>
                  <a:lnTo>
                    <a:pt x="609" y="800"/>
                  </a:lnTo>
                  <a:lnTo>
                    <a:pt x="611" y="802"/>
                  </a:lnTo>
                  <a:lnTo>
                    <a:pt x="612" y="803"/>
                  </a:lnTo>
                  <a:lnTo>
                    <a:pt x="613" y="805"/>
                  </a:lnTo>
                  <a:lnTo>
                    <a:pt x="615" y="805"/>
                  </a:lnTo>
                  <a:lnTo>
                    <a:pt x="616" y="806"/>
                  </a:lnTo>
                  <a:lnTo>
                    <a:pt x="618" y="806"/>
                  </a:lnTo>
                  <a:lnTo>
                    <a:pt x="619" y="805"/>
                  </a:lnTo>
                  <a:lnTo>
                    <a:pt x="620" y="804"/>
                  </a:lnTo>
                  <a:lnTo>
                    <a:pt x="622" y="802"/>
                  </a:lnTo>
                  <a:lnTo>
                    <a:pt x="625" y="800"/>
                  </a:lnTo>
                  <a:lnTo>
                    <a:pt x="628" y="797"/>
                  </a:lnTo>
                  <a:lnTo>
                    <a:pt x="630" y="796"/>
                  </a:lnTo>
                  <a:lnTo>
                    <a:pt x="632" y="794"/>
                  </a:lnTo>
                  <a:lnTo>
                    <a:pt x="633" y="793"/>
                  </a:lnTo>
                  <a:lnTo>
                    <a:pt x="633" y="790"/>
                  </a:lnTo>
                  <a:lnTo>
                    <a:pt x="633" y="788"/>
                  </a:lnTo>
                  <a:lnTo>
                    <a:pt x="633" y="786"/>
                  </a:lnTo>
                  <a:lnTo>
                    <a:pt x="632" y="783"/>
                  </a:lnTo>
                  <a:lnTo>
                    <a:pt x="631" y="780"/>
                  </a:lnTo>
                  <a:lnTo>
                    <a:pt x="630" y="777"/>
                  </a:lnTo>
                  <a:lnTo>
                    <a:pt x="629" y="775"/>
                  </a:lnTo>
                  <a:lnTo>
                    <a:pt x="628" y="772"/>
                  </a:lnTo>
                  <a:lnTo>
                    <a:pt x="627" y="770"/>
                  </a:lnTo>
                  <a:lnTo>
                    <a:pt x="626" y="768"/>
                  </a:lnTo>
                  <a:lnTo>
                    <a:pt x="626" y="766"/>
                  </a:lnTo>
                  <a:lnTo>
                    <a:pt x="627" y="764"/>
                  </a:lnTo>
                  <a:lnTo>
                    <a:pt x="628" y="762"/>
                  </a:lnTo>
                  <a:lnTo>
                    <a:pt x="629" y="761"/>
                  </a:lnTo>
                  <a:lnTo>
                    <a:pt x="629" y="759"/>
                  </a:lnTo>
                  <a:lnTo>
                    <a:pt x="631" y="757"/>
                  </a:lnTo>
                  <a:lnTo>
                    <a:pt x="631" y="755"/>
                  </a:lnTo>
                  <a:lnTo>
                    <a:pt x="631" y="754"/>
                  </a:lnTo>
                  <a:lnTo>
                    <a:pt x="632" y="752"/>
                  </a:lnTo>
                  <a:lnTo>
                    <a:pt x="633" y="752"/>
                  </a:lnTo>
                  <a:lnTo>
                    <a:pt x="634" y="752"/>
                  </a:lnTo>
                  <a:lnTo>
                    <a:pt x="635" y="752"/>
                  </a:lnTo>
                  <a:lnTo>
                    <a:pt x="636" y="753"/>
                  </a:lnTo>
                  <a:lnTo>
                    <a:pt x="637" y="754"/>
                  </a:lnTo>
                  <a:lnTo>
                    <a:pt x="638" y="755"/>
                  </a:lnTo>
                  <a:lnTo>
                    <a:pt x="639" y="756"/>
                  </a:lnTo>
                  <a:lnTo>
                    <a:pt x="640" y="757"/>
                  </a:lnTo>
                  <a:lnTo>
                    <a:pt x="642" y="757"/>
                  </a:lnTo>
                  <a:lnTo>
                    <a:pt x="644" y="757"/>
                  </a:lnTo>
                  <a:lnTo>
                    <a:pt x="647" y="757"/>
                  </a:lnTo>
                  <a:lnTo>
                    <a:pt x="649" y="757"/>
                  </a:lnTo>
                  <a:lnTo>
                    <a:pt x="651" y="757"/>
                  </a:lnTo>
                  <a:lnTo>
                    <a:pt x="653" y="758"/>
                  </a:lnTo>
                  <a:lnTo>
                    <a:pt x="655" y="759"/>
                  </a:lnTo>
                  <a:lnTo>
                    <a:pt x="658" y="759"/>
                  </a:lnTo>
                  <a:lnTo>
                    <a:pt x="661" y="759"/>
                  </a:lnTo>
                  <a:lnTo>
                    <a:pt x="664" y="758"/>
                  </a:lnTo>
                  <a:lnTo>
                    <a:pt x="667" y="757"/>
                  </a:lnTo>
                  <a:lnTo>
                    <a:pt x="670" y="756"/>
                  </a:lnTo>
                  <a:lnTo>
                    <a:pt x="673" y="755"/>
                  </a:lnTo>
                  <a:lnTo>
                    <a:pt x="675" y="754"/>
                  </a:lnTo>
                  <a:lnTo>
                    <a:pt x="677" y="754"/>
                  </a:lnTo>
                  <a:lnTo>
                    <a:pt x="679" y="754"/>
                  </a:lnTo>
                  <a:lnTo>
                    <a:pt x="680" y="755"/>
                  </a:lnTo>
                  <a:lnTo>
                    <a:pt x="682" y="756"/>
                  </a:lnTo>
                  <a:lnTo>
                    <a:pt x="683" y="756"/>
                  </a:lnTo>
                  <a:lnTo>
                    <a:pt x="684" y="756"/>
                  </a:lnTo>
                  <a:lnTo>
                    <a:pt x="686" y="756"/>
                  </a:lnTo>
                  <a:lnTo>
                    <a:pt x="688" y="756"/>
                  </a:lnTo>
                  <a:lnTo>
                    <a:pt x="690" y="756"/>
                  </a:lnTo>
                  <a:lnTo>
                    <a:pt x="692" y="756"/>
                  </a:lnTo>
                  <a:lnTo>
                    <a:pt x="693" y="757"/>
                  </a:lnTo>
                  <a:lnTo>
                    <a:pt x="694" y="757"/>
                  </a:lnTo>
                  <a:lnTo>
                    <a:pt x="695" y="757"/>
                  </a:lnTo>
                  <a:lnTo>
                    <a:pt x="695" y="758"/>
                  </a:lnTo>
                  <a:lnTo>
                    <a:pt x="695" y="758"/>
                  </a:lnTo>
                  <a:lnTo>
                    <a:pt x="694" y="759"/>
                  </a:lnTo>
                  <a:lnTo>
                    <a:pt x="692" y="761"/>
                  </a:lnTo>
                  <a:lnTo>
                    <a:pt x="689" y="763"/>
                  </a:lnTo>
                  <a:lnTo>
                    <a:pt x="686" y="765"/>
                  </a:lnTo>
                  <a:lnTo>
                    <a:pt x="683" y="766"/>
                  </a:lnTo>
                  <a:lnTo>
                    <a:pt x="681" y="767"/>
                  </a:lnTo>
                  <a:lnTo>
                    <a:pt x="680" y="769"/>
                  </a:lnTo>
                  <a:lnTo>
                    <a:pt x="678" y="770"/>
                  </a:lnTo>
                  <a:lnTo>
                    <a:pt x="677" y="772"/>
                  </a:lnTo>
                  <a:lnTo>
                    <a:pt x="676" y="775"/>
                  </a:lnTo>
                  <a:lnTo>
                    <a:pt x="675" y="777"/>
                  </a:lnTo>
                  <a:lnTo>
                    <a:pt x="675" y="779"/>
                  </a:lnTo>
                  <a:lnTo>
                    <a:pt x="675" y="781"/>
                  </a:lnTo>
                  <a:lnTo>
                    <a:pt x="675" y="785"/>
                  </a:lnTo>
                  <a:lnTo>
                    <a:pt x="675" y="789"/>
                  </a:lnTo>
                  <a:lnTo>
                    <a:pt x="674" y="792"/>
                  </a:lnTo>
                  <a:lnTo>
                    <a:pt x="673" y="794"/>
                  </a:lnTo>
                  <a:lnTo>
                    <a:pt x="673" y="795"/>
                  </a:lnTo>
                  <a:lnTo>
                    <a:pt x="674" y="796"/>
                  </a:lnTo>
                  <a:lnTo>
                    <a:pt x="675" y="796"/>
                  </a:lnTo>
                  <a:lnTo>
                    <a:pt x="675" y="797"/>
                  </a:lnTo>
                  <a:lnTo>
                    <a:pt x="677" y="797"/>
                  </a:lnTo>
                  <a:lnTo>
                    <a:pt x="678" y="797"/>
                  </a:lnTo>
                  <a:lnTo>
                    <a:pt x="679" y="796"/>
                  </a:lnTo>
                  <a:lnTo>
                    <a:pt x="681" y="796"/>
                  </a:lnTo>
                  <a:lnTo>
                    <a:pt x="682" y="795"/>
                  </a:lnTo>
                  <a:lnTo>
                    <a:pt x="683" y="794"/>
                  </a:lnTo>
                  <a:lnTo>
                    <a:pt x="684" y="794"/>
                  </a:lnTo>
                  <a:lnTo>
                    <a:pt x="685" y="794"/>
                  </a:lnTo>
                  <a:lnTo>
                    <a:pt x="686" y="794"/>
                  </a:lnTo>
                  <a:lnTo>
                    <a:pt x="686" y="795"/>
                  </a:lnTo>
                  <a:lnTo>
                    <a:pt x="687" y="795"/>
                  </a:lnTo>
                  <a:lnTo>
                    <a:pt x="687" y="796"/>
                  </a:lnTo>
                  <a:lnTo>
                    <a:pt x="687" y="799"/>
                  </a:lnTo>
                  <a:lnTo>
                    <a:pt x="688" y="800"/>
                  </a:lnTo>
                  <a:lnTo>
                    <a:pt x="689" y="801"/>
                  </a:lnTo>
                  <a:lnTo>
                    <a:pt x="691" y="803"/>
                  </a:lnTo>
                  <a:lnTo>
                    <a:pt x="692" y="804"/>
                  </a:lnTo>
                  <a:lnTo>
                    <a:pt x="693" y="806"/>
                  </a:lnTo>
                  <a:lnTo>
                    <a:pt x="693" y="807"/>
                  </a:lnTo>
                  <a:lnTo>
                    <a:pt x="693" y="807"/>
                  </a:lnTo>
                  <a:lnTo>
                    <a:pt x="692" y="808"/>
                  </a:lnTo>
                  <a:lnTo>
                    <a:pt x="691" y="809"/>
                  </a:lnTo>
                  <a:lnTo>
                    <a:pt x="689" y="811"/>
                  </a:lnTo>
                  <a:lnTo>
                    <a:pt x="688" y="812"/>
                  </a:lnTo>
                  <a:lnTo>
                    <a:pt x="688" y="813"/>
                  </a:lnTo>
                  <a:lnTo>
                    <a:pt x="688" y="814"/>
                  </a:lnTo>
                  <a:lnTo>
                    <a:pt x="689" y="814"/>
                  </a:lnTo>
                  <a:lnTo>
                    <a:pt x="690" y="815"/>
                  </a:lnTo>
                  <a:lnTo>
                    <a:pt x="690" y="816"/>
                  </a:lnTo>
                  <a:lnTo>
                    <a:pt x="691" y="816"/>
                  </a:lnTo>
                  <a:lnTo>
                    <a:pt x="691" y="817"/>
                  </a:lnTo>
                  <a:lnTo>
                    <a:pt x="691" y="818"/>
                  </a:lnTo>
                  <a:lnTo>
                    <a:pt x="691" y="820"/>
                  </a:lnTo>
                  <a:lnTo>
                    <a:pt x="690" y="822"/>
                  </a:lnTo>
                  <a:lnTo>
                    <a:pt x="688" y="824"/>
                  </a:lnTo>
                  <a:lnTo>
                    <a:pt x="687" y="825"/>
                  </a:lnTo>
                  <a:lnTo>
                    <a:pt x="686" y="826"/>
                  </a:lnTo>
                  <a:lnTo>
                    <a:pt x="684" y="827"/>
                  </a:lnTo>
                  <a:lnTo>
                    <a:pt x="683" y="827"/>
                  </a:lnTo>
                  <a:lnTo>
                    <a:pt x="682" y="828"/>
                  </a:lnTo>
                  <a:lnTo>
                    <a:pt x="679" y="829"/>
                  </a:lnTo>
                  <a:lnTo>
                    <a:pt x="677" y="830"/>
                  </a:lnTo>
                  <a:lnTo>
                    <a:pt x="676" y="830"/>
                  </a:lnTo>
                  <a:lnTo>
                    <a:pt x="675" y="831"/>
                  </a:lnTo>
                  <a:lnTo>
                    <a:pt x="675" y="832"/>
                  </a:lnTo>
                  <a:lnTo>
                    <a:pt x="676" y="832"/>
                  </a:lnTo>
                  <a:lnTo>
                    <a:pt x="677" y="834"/>
                  </a:lnTo>
                  <a:lnTo>
                    <a:pt x="678" y="835"/>
                  </a:lnTo>
                  <a:lnTo>
                    <a:pt x="680" y="837"/>
                  </a:lnTo>
                  <a:lnTo>
                    <a:pt x="682" y="839"/>
                  </a:lnTo>
                  <a:lnTo>
                    <a:pt x="688" y="842"/>
                  </a:lnTo>
                  <a:lnTo>
                    <a:pt x="693" y="846"/>
                  </a:lnTo>
                  <a:lnTo>
                    <a:pt x="697" y="850"/>
                  </a:lnTo>
                  <a:lnTo>
                    <a:pt x="700" y="853"/>
                  </a:lnTo>
                  <a:lnTo>
                    <a:pt x="702" y="854"/>
                  </a:lnTo>
                  <a:lnTo>
                    <a:pt x="703" y="855"/>
                  </a:lnTo>
                  <a:lnTo>
                    <a:pt x="705" y="856"/>
                  </a:lnTo>
                  <a:lnTo>
                    <a:pt x="707" y="856"/>
                  </a:lnTo>
                  <a:lnTo>
                    <a:pt x="708" y="856"/>
                  </a:lnTo>
                  <a:lnTo>
                    <a:pt x="710" y="856"/>
                  </a:lnTo>
                  <a:lnTo>
                    <a:pt x="712" y="855"/>
                  </a:lnTo>
                  <a:lnTo>
                    <a:pt x="714" y="854"/>
                  </a:lnTo>
                  <a:lnTo>
                    <a:pt x="716" y="853"/>
                  </a:lnTo>
                  <a:lnTo>
                    <a:pt x="717" y="852"/>
                  </a:lnTo>
                  <a:lnTo>
                    <a:pt x="719" y="852"/>
                  </a:lnTo>
                  <a:lnTo>
                    <a:pt x="721" y="852"/>
                  </a:lnTo>
                  <a:lnTo>
                    <a:pt x="725" y="852"/>
                  </a:lnTo>
                  <a:lnTo>
                    <a:pt x="730" y="853"/>
                  </a:lnTo>
                  <a:lnTo>
                    <a:pt x="732" y="853"/>
                  </a:lnTo>
                  <a:lnTo>
                    <a:pt x="735" y="853"/>
                  </a:lnTo>
                  <a:lnTo>
                    <a:pt x="736" y="853"/>
                  </a:lnTo>
                  <a:lnTo>
                    <a:pt x="736" y="852"/>
                  </a:lnTo>
                  <a:lnTo>
                    <a:pt x="737" y="852"/>
                  </a:lnTo>
                  <a:lnTo>
                    <a:pt x="737" y="851"/>
                  </a:lnTo>
                  <a:lnTo>
                    <a:pt x="739" y="847"/>
                  </a:lnTo>
                  <a:lnTo>
                    <a:pt x="741" y="842"/>
                  </a:lnTo>
                  <a:lnTo>
                    <a:pt x="743" y="839"/>
                  </a:lnTo>
                  <a:lnTo>
                    <a:pt x="745" y="837"/>
                  </a:lnTo>
                  <a:lnTo>
                    <a:pt x="747" y="834"/>
                  </a:lnTo>
                  <a:lnTo>
                    <a:pt x="750" y="832"/>
                  </a:lnTo>
                  <a:lnTo>
                    <a:pt x="753" y="830"/>
                  </a:lnTo>
                  <a:lnTo>
                    <a:pt x="755" y="829"/>
                  </a:lnTo>
                  <a:lnTo>
                    <a:pt x="758" y="829"/>
                  </a:lnTo>
                  <a:lnTo>
                    <a:pt x="760" y="829"/>
                  </a:lnTo>
                  <a:lnTo>
                    <a:pt x="762" y="829"/>
                  </a:lnTo>
                  <a:lnTo>
                    <a:pt x="764" y="830"/>
                  </a:lnTo>
                  <a:lnTo>
                    <a:pt x="765" y="831"/>
                  </a:lnTo>
                  <a:lnTo>
                    <a:pt x="767" y="832"/>
                  </a:lnTo>
                  <a:lnTo>
                    <a:pt x="767" y="832"/>
                  </a:lnTo>
                  <a:lnTo>
                    <a:pt x="768" y="834"/>
                  </a:lnTo>
                  <a:lnTo>
                    <a:pt x="768" y="834"/>
                  </a:lnTo>
                  <a:lnTo>
                    <a:pt x="769" y="836"/>
                  </a:lnTo>
                  <a:lnTo>
                    <a:pt x="769" y="838"/>
                  </a:lnTo>
                  <a:lnTo>
                    <a:pt x="769" y="840"/>
                  </a:lnTo>
                  <a:lnTo>
                    <a:pt x="769" y="841"/>
                  </a:lnTo>
                  <a:lnTo>
                    <a:pt x="770" y="841"/>
                  </a:lnTo>
                  <a:lnTo>
                    <a:pt x="770" y="841"/>
                  </a:lnTo>
                  <a:lnTo>
                    <a:pt x="771" y="841"/>
                  </a:lnTo>
                  <a:lnTo>
                    <a:pt x="773" y="841"/>
                  </a:lnTo>
                  <a:lnTo>
                    <a:pt x="775" y="841"/>
                  </a:lnTo>
                  <a:lnTo>
                    <a:pt x="776" y="841"/>
                  </a:lnTo>
                  <a:lnTo>
                    <a:pt x="778" y="841"/>
                  </a:lnTo>
                  <a:lnTo>
                    <a:pt x="778" y="842"/>
                  </a:lnTo>
                  <a:lnTo>
                    <a:pt x="779" y="843"/>
                  </a:lnTo>
                  <a:lnTo>
                    <a:pt x="779" y="844"/>
                  </a:lnTo>
                  <a:lnTo>
                    <a:pt x="780" y="845"/>
                  </a:lnTo>
                  <a:lnTo>
                    <a:pt x="780" y="846"/>
                  </a:lnTo>
                  <a:lnTo>
                    <a:pt x="780" y="848"/>
                  </a:lnTo>
                  <a:lnTo>
                    <a:pt x="778" y="851"/>
                  </a:lnTo>
                  <a:lnTo>
                    <a:pt x="777" y="854"/>
                  </a:lnTo>
                  <a:lnTo>
                    <a:pt x="776" y="856"/>
                  </a:lnTo>
                  <a:lnTo>
                    <a:pt x="776" y="859"/>
                  </a:lnTo>
                  <a:lnTo>
                    <a:pt x="776" y="860"/>
                  </a:lnTo>
                  <a:lnTo>
                    <a:pt x="776" y="861"/>
                  </a:lnTo>
                  <a:lnTo>
                    <a:pt x="776" y="862"/>
                  </a:lnTo>
                  <a:lnTo>
                    <a:pt x="776" y="863"/>
                  </a:lnTo>
                  <a:lnTo>
                    <a:pt x="777" y="863"/>
                  </a:lnTo>
                  <a:lnTo>
                    <a:pt x="778" y="864"/>
                  </a:lnTo>
                  <a:lnTo>
                    <a:pt x="779" y="864"/>
                  </a:lnTo>
                  <a:lnTo>
                    <a:pt x="780" y="864"/>
                  </a:lnTo>
                  <a:lnTo>
                    <a:pt x="781" y="864"/>
                  </a:lnTo>
                  <a:lnTo>
                    <a:pt x="782" y="864"/>
                  </a:lnTo>
                  <a:lnTo>
                    <a:pt x="783" y="864"/>
                  </a:lnTo>
                  <a:lnTo>
                    <a:pt x="783" y="865"/>
                  </a:lnTo>
                  <a:lnTo>
                    <a:pt x="783" y="865"/>
                  </a:lnTo>
                  <a:lnTo>
                    <a:pt x="783" y="866"/>
                  </a:lnTo>
                  <a:lnTo>
                    <a:pt x="782" y="866"/>
                  </a:lnTo>
                  <a:lnTo>
                    <a:pt x="782" y="867"/>
                  </a:lnTo>
                  <a:lnTo>
                    <a:pt x="780" y="868"/>
                  </a:lnTo>
                  <a:lnTo>
                    <a:pt x="780" y="870"/>
                  </a:lnTo>
                  <a:lnTo>
                    <a:pt x="779" y="872"/>
                  </a:lnTo>
                  <a:lnTo>
                    <a:pt x="779" y="874"/>
                  </a:lnTo>
                  <a:lnTo>
                    <a:pt x="780" y="875"/>
                  </a:lnTo>
                  <a:lnTo>
                    <a:pt x="780" y="875"/>
                  </a:lnTo>
                  <a:lnTo>
                    <a:pt x="780" y="875"/>
                  </a:lnTo>
                  <a:lnTo>
                    <a:pt x="781" y="875"/>
                  </a:lnTo>
                  <a:lnTo>
                    <a:pt x="783" y="876"/>
                  </a:lnTo>
                  <a:lnTo>
                    <a:pt x="785" y="875"/>
                  </a:lnTo>
                  <a:lnTo>
                    <a:pt x="788" y="874"/>
                  </a:lnTo>
                  <a:lnTo>
                    <a:pt x="792" y="872"/>
                  </a:lnTo>
                  <a:lnTo>
                    <a:pt x="796" y="871"/>
                  </a:lnTo>
                  <a:lnTo>
                    <a:pt x="799" y="870"/>
                  </a:lnTo>
                  <a:lnTo>
                    <a:pt x="800" y="870"/>
                  </a:lnTo>
                  <a:lnTo>
                    <a:pt x="801" y="870"/>
                  </a:lnTo>
                  <a:lnTo>
                    <a:pt x="803" y="870"/>
                  </a:lnTo>
                  <a:lnTo>
                    <a:pt x="804" y="870"/>
                  </a:lnTo>
                  <a:lnTo>
                    <a:pt x="806" y="871"/>
                  </a:lnTo>
                  <a:lnTo>
                    <a:pt x="808" y="873"/>
                  </a:lnTo>
                  <a:lnTo>
                    <a:pt x="813" y="877"/>
                  </a:lnTo>
                  <a:lnTo>
                    <a:pt x="817" y="881"/>
                  </a:lnTo>
                  <a:lnTo>
                    <a:pt x="817" y="882"/>
                  </a:lnTo>
                  <a:lnTo>
                    <a:pt x="819" y="882"/>
                  </a:lnTo>
                  <a:lnTo>
                    <a:pt x="819" y="883"/>
                  </a:lnTo>
                  <a:lnTo>
                    <a:pt x="820" y="883"/>
                  </a:lnTo>
                  <a:lnTo>
                    <a:pt x="821" y="883"/>
                  </a:lnTo>
                  <a:lnTo>
                    <a:pt x="822" y="883"/>
                  </a:lnTo>
                  <a:lnTo>
                    <a:pt x="823" y="882"/>
                  </a:lnTo>
                  <a:lnTo>
                    <a:pt x="824" y="882"/>
                  </a:lnTo>
                  <a:lnTo>
                    <a:pt x="827" y="880"/>
                  </a:lnTo>
                  <a:lnTo>
                    <a:pt x="829" y="880"/>
                  </a:lnTo>
                  <a:lnTo>
                    <a:pt x="832" y="879"/>
                  </a:lnTo>
                  <a:lnTo>
                    <a:pt x="835" y="879"/>
                  </a:lnTo>
                  <a:lnTo>
                    <a:pt x="838" y="879"/>
                  </a:lnTo>
                  <a:lnTo>
                    <a:pt x="841" y="878"/>
                  </a:lnTo>
                  <a:lnTo>
                    <a:pt x="843" y="877"/>
                  </a:lnTo>
                  <a:lnTo>
                    <a:pt x="846" y="877"/>
                  </a:lnTo>
                  <a:lnTo>
                    <a:pt x="848" y="876"/>
                  </a:lnTo>
                  <a:lnTo>
                    <a:pt x="850" y="876"/>
                  </a:lnTo>
                  <a:lnTo>
                    <a:pt x="852" y="876"/>
                  </a:lnTo>
                  <a:lnTo>
                    <a:pt x="854" y="876"/>
                  </a:lnTo>
                  <a:lnTo>
                    <a:pt x="857" y="876"/>
                  </a:lnTo>
                  <a:lnTo>
                    <a:pt x="860" y="875"/>
                  </a:lnTo>
                  <a:lnTo>
                    <a:pt x="863" y="875"/>
                  </a:lnTo>
                  <a:lnTo>
                    <a:pt x="867" y="873"/>
                  </a:lnTo>
                  <a:lnTo>
                    <a:pt x="869" y="872"/>
                  </a:lnTo>
                  <a:lnTo>
                    <a:pt x="871" y="871"/>
                  </a:lnTo>
                  <a:lnTo>
                    <a:pt x="872" y="871"/>
                  </a:lnTo>
                  <a:lnTo>
                    <a:pt x="873" y="871"/>
                  </a:lnTo>
                  <a:lnTo>
                    <a:pt x="874" y="871"/>
                  </a:lnTo>
                  <a:lnTo>
                    <a:pt x="875" y="872"/>
                  </a:lnTo>
                  <a:lnTo>
                    <a:pt x="878" y="873"/>
                  </a:lnTo>
                  <a:lnTo>
                    <a:pt x="880" y="874"/>
                  </a:lnTo>
                  <a:lnTo>
                    <a:pt x="881" y="875"/>
                  </a:lnTo>
                  <a:lnTo>
                    <a:pt x="883" y="875"/>
                  </a:lnTo>
                  <a:lnTo>
                    <a:pt x="884" y="875"/>
                  </a:lnTo>
                  <a:lnTo>
                    <a:pt x="886" y="874"/>
                  </a:lnTo>
                  <a:lnTo>
                    <a:pt x="888" y="873"/>
                  </a:lnTo>
                  <a:lnTo>
                    <a:pt x="890" y="872"/>
                  </a:lnTo>
                  <a:lnTo>
                    <a:pt x="892" y="871"/>
                  </a:lnTo>
                  <a:lnTo>
                    <a:pt x="892" y="871"/>
                  </a:lnTo>
                  <a:lnTo>
                    <a:pt x="893" y="870"/>
                  </a:lnTo>
                  <a:lnTo>
                    <a:pt x="893" y="869"/>
                  </a:lnTo>
                  <a:lnTo>
                    <a:pt x="893" y="868"/>
                  </a:lnTo>
                  <a:lnTo>
                    <a:pt x="893" y="866"/>
                  </a:lnTo>
                  <a:lnTo>
                    <a:pt x="893" y="861"/>
                  </a:lnTo>
                  <a:lnTo>
                    <a:pt x="894" y="856"/>
                  </a:lnTo>
                  <a:lnTo>
                    <a:pt x="893" y="852"/>
                  </a:lnTo>
                  <a:lnTo>
                    <a:pt x="892" y="850"/>
                  </a:lnTo>
                  <a:lnTo>
                    <a:pt x="892" y="848"/>
                  </a:lnTo>
                  <a:lnTo>
                    <a:pt x="891" y="848"/>
                  </a:lnTo>
                  <a:lnTo>
                    <a:pt x="890" y="847"/>
                  </a:lnTo>
                  <a:lnTo>
                    <a:pt x="890" y="846"/>
                  </a:lnTo>
                  <a:lnTo>
                    <a:pt x="889" y="846"/>
                  </a:lnTo>
                  <a:lnTo>
                    <a:pt x="888" y="846"/>
                  </a:lnTo>
                  <a:lnTo>
                    <a:pt x="887" y="845"/>
                  </a:lnTo>
                  <a:lnTo>
                    <a:pt x="887" y="844"/>
                  </a:lnTo>
                  <a:lnTo>
                    <a:pt x="886" y="843"/>
                  </a:lnTo>
                  <a:lnTo>
                    <a:pt x="886" y="842"/>
                  </a:lnTo>
                  <a:lnTo>
                    <a:pt x="886" y="841"/>
                  </a:lnTo>
                  <a:lnTo>
                    <a:pt x="887" y="839"/>
                  </a:lnTo>
                  <a:lnTo>
                    <a:pt x="887" y="837"/>
                  </a:lnTo>
                  <a:lnTo>
                    <a:pt x="887" y="836"/>
                  </a:lnTo>
                  <a:lnTo>
                    <a:pt x="887" y="835"/>
                  </a:lnTo>
                  <a:lnTo>
                    <a:pt x="886" y="834"/>
                  </a:lnTo>
                  <a:lnTo>
                    <a:pt x="883" y="832"/>
                  </a:lnTo>
                  <a:lnTo>
                    <a:pt x="882" y="830"/>
                  </a:lnTo>
                  <a:lnTo>
                    <a:pt x="881" y="829"/>
                  </a:lnTo>
                  <a:lnTo>
                    <a:pt x="880" y="827"/>
                  </a:lnTo>
                  <a:lnTo>
                    <a:pt x="879" y="827"/>
                  </a:lnTo>
                  <a:lnTo>
                    <a:pt x="877" y="826"/>
                  </a:lnTo>
                  <a:lnTo>
                    <a:pt x="876" y="826"/>
                  </a:lnTo>
                  <a:lnTo>
                    <a:pt x="874" y="826"/>
                  </a:lnTo>
                  <a:lnTo>
                    <a:pt x="870" y="827"/>
                  </a:lnTo>
                  <a:lnTo>
                    <a:pt x="867" y="828"/>
                  </a:lnTo>
                  <a:lnTo>
                    <a:pt x="863" y="830"/>
                  </a:lnTo>
                  <a:lnTo>
                    <a:pt x="859" y="830"/>
                  </a:lnTo>
                  <a:lnTo>
                    <a:pt x="857" y="830"/>
                  </a:lnTo>
                  <a:lnTo>
                    <a:pt x="855" y="830"/>
                  </a:lnTo>
                  <a:lnTo>
                    <a:pt x="852" y="830"/>
                  </a:lnTo>
                  <a:lnTo>
                    <a:pt x="850" y="830"/>
                  </a:lnTo>
                  <a:lnTo>
                    <a:pt x="848" y="829"/>
                  </a:lnTo>
                  <a:lnTo>
                    <a:pt x="846" y="828"/>
                  </a:lnTo>
                  <a:lnTo>
                    <a:pt x="844" y="827"/>
                  </a:lnTo>
                  <a:lnTo>
                    <a:pt x="844" y="826"/>
                  </a:lnTo>
                  <a:lnTo>
                    <a:pt x="843" y="825"/>
                  </a:lnTo>
                  <a:lnTo>
                    <a:pt x="844" y="823"/>
                  </a:lnTo>
                  <a:lnTo>
                    <a:pt x="844" y="822"/>
                  </a:lnTo>
                  <a:lnTo>
                    <a:pt x="844" y="820"/>
                  </a:lnTo>
                  <a:lnTo>
                    <a:pt x="844" y="818"/>
                  </a:lnTo>
                  <a:lnTo>
                    <a:pt x="844" y="817"/>
                  </a:lnTo>
                  <a:lnTo>
                    <a:pt x="844" y="815"/>
                  </a:lnTo>
                  <a:lnTo>
                    <a:pt x="844" y="813"/>
                  </a:lnTo>
                  <a:lnTo>
                    <a:pt x="841" y="810"/>
                  </a:lnTo>
                  <a:lnTo>
                    <a:pt x="839" y="806"/>
                  </a:lnTo>
                  <a:lnTo>
                    <a:pt x="836" y="804"/>
                  </a:lnTo>
                  <a:lnTo>
                    <a:pt x="835" y="803"/>
                  </a:lnTo>
                  <a:lnTo>
                    <a:pt x="833" y="803"/>
                  </a:lnTo>
                  <a:lnTo>
                    <a:pt x="832" y="803"/>
                  </a:lnTo>
                  <a:lnTo>
                    <a:pt x="831" y="804"/>
                  </a:lnTo>
                  <a:lnTo>
                    <a:pt x="830" y="806"/>
                  </a:lnTo>
                  <a:lnTo>
                    <a:pt x="830" y="807"/>
                  </a:lnTo>
                  <a:lnTo>
                    <a:pt x="829" y="807"/>
                  </a:lnTo>
                  <a:lnTo>
                    <a:pt x="828" y="808"/>
                  </a:lnTo>
                  <a:lnTo>
                    <a:pt x="827" y="808"/>
                  </a:lnTo>
                  <a:lnTo>
                    <a:pt x="826" y="808"/>
                  </a:lnTo>
                  <a:lnTo>
                    <a:pt x="825" y="808"/>
                  </a:lnTo>
                  <a:lnTo>
                    <a:pt x="824" y="807"/>
                  </a:lnTo>
                  <a:lnTo>
                    <a:pt x="822" y="806"/>
                  </a:lnTo>
                  <a:lnTo>
                    <a:pt x="821" y="805"/>
                  </a:lnTo>
                  <a:lnTo>
                    <a:pt x="821" y="803"/>
                  </a:lnTo>
                  <a:lnTo>
                    <a:pt x="820" y="801"/>
                  </a:lnTo>
                  <a:lnTo>
                    <a:pt x="819" y="799"/>
                  </a:lnTo>
                  <a:lnTo>
                    <a:pt x="819" y="794"/>
                  </a:lnTo>
                  <a:lnTo>
                    <a:pt x="819" y="789"/>
                  </a:lnTo>
                  <a:lnTo>
                    <a:pt x="818" y="787"/>
                  </a:lnTo>
                  <a:lnTo>
                    <a:pt x="819" y="785"/>
                  </a:lnTo>
                  <a:lnTo>
                    <a:pt x="819" y="783"/>
                  </a:lnTo>
                  <a:lnTo>
                    <a:pt x="819" y="782"/>
                  </a:lnTo>
                  <a:lnTo>
                    <a:pt x="819" y="781"/>
                  </a:lnTo>
                  <a:lnTo>
                    <a:pt x="820" y="780"/>
                  </a:lnTo>
                  <a:lnTo>
                    <a:pt x="821" y="779"/>
                  </a:lnTo>
                  <a:lnTo>
                    <a:pt x="822" y="778"/>
                  </a:lnTo>
                  <a:lnTo>
                    <a:pt x="825" y="774"/>
                  </a:lnTo>
                  <a:lnTo>
                    <a:pt x="828" y="768"/>
                  </a:lnTo>
                  <a:lnTo>
                    <a:pt x="830" y="767"/>
                  </a:lnTo>
                  <a:lnTo>
                    <a:pt x="831" y="766"/>
                  </a:lnTo>
                  <a:lnTo>
                    <a:pt x="832" y="766"/>
                  </a:lnTo>
                  <a:lnTo>
                    <a:pt x="833" y="766"/>
                  </a:lnTo>
                  <a:lnTo>
                    <a:pt x="835" y="768"/>
                  </a:lnTo>
                  <a:lnTo>
                    <a:pt x="838" y="769"/>
                  </a:lnTo>
                  <a:lnTo>
                    <a:pt x="839" y="769"/>
                  </a:lnTo>
                  <a:lnTo>
                    <a:pt x="840" y="770"/>
                  </a:lnTo>
                  <a:lnTo>
                    <a:pt x="842" y="770"/>
                  </a:lnTo>
                  <a:lnTo>
                    <a:pt x="844" y="770"/>
                  </a:lnTo>
                  <a:lnTo>
                    <a:pt x="846" y="769"/>
                  </a:lnTo>
                  <a:lnTo>
                    <a:pt x="847" y="768"/>
                  </a:lnTo>
                  <a:lnTo>
                    <a:pt x="848" y="768"/>
                  </a:lnTo>
                  <a:lnTo>
                    <a:pt x="849" y="767"/>
                  </a:lnTo>
                  <a:lnTo>
                    <a:pt x="849" y="766"/>
                  </a:lnTo>
                  <a:lnTo>
                    <a:pt x="849" y="765"/>
                  </a:lnTo>
                  <a:lnTo>
                    <a:pt x="850" y="763"/>
                  </a:lnTo>
                  <a:lnTo>
                    <a:pt x="851" y="760"/>
                  </a:lnTo>
                  <a:lnTo>
                    <a:pt x="852" y="758"/>
                  </a:lnTo>
                  <a:lnTo>
                    <a:pt x="852" y="756"/>
                  </a:lnTo>
                  <a:lnTo>
                    <a:pt x="854" y="754"/>
                  </a:lnTo>
                  <a:lnTo>
                    <a:pt x="855" y="753"/>
                  </a:lnTo>
                  <a:lnTo>
                    <a:pt x="856" y="752"/>
                  </a:lnTo>
                  <a:lnTo>
                    <a:pt x="857" y="751"/>
                  </a:lnTo>
                  <a:lnTo>
                    <a:pt x="858" y="750"/>
                  </a:lnTo>
                  <a:lnTo>
                    <a:pt x="859" y="750"/>
                  </a:lnTo>
                  <a:lnTo>
                    <a:pt x="861" y="750"/>
                  </a:lnTo>
                  <a:lnTo>
                    <a:pt x="862" y="751"/>
                  </a:lnTo>
                  <a:lnTo>
                    <a:pt x="863" y="752"/>
                  </a:lnTo>
                  <a:lnTo>
                    <a:pt x="865" y="753"/>
                  </a:lnTo>
                  <a:lnTo>
                    <a:pt x="865" y="754"/>
                  </a:lnTo>
                  <a:lnTo>
                    <a:pt x="866" y="756"/>
                  </a:lnTo>
                  <a:lnTo>
                    <a:pt x="868" y="759"/>
                  </a:lnTo>
                  <a:lnTo>
                    <a:pt x="870" y="762"/>
                  </a:lnTo>
                  <a:lnTo>
                    <a:pt x="871" y="763"/>
                  </a:lnTo>
                  <a:lnTo>
                    <a:pt x="872" y="765"/>
                  </a:lnTo>
                  <a:lnTo>
                    <a:pt x="874" y="766"/>
                  </a:lnTo>
                  <a:lnTo>
                    <a:pt x="875" y="766"/>
                  </a:lnTo>
                  <a:lnTo>
                    <a:pt x="877" y="768"/>
                  </a:lnTo>
                  <a:lnTo>
                    <a:pt x="879" y="769"/>
                  </a:lnTo>
                  <a:lnTo>
                    <a:pt x="881" y="771"/>
                  </a:lnTo>
                  <a:lnTo>
                    <a:pt x="882" y="773"/>
                  </a:lnTo>
                  <a:lnTo>
                    <a:pt x="883" y="775"/>
                  </a:lnTo>
                  <a:lnTo>
                    <a:pt x="886" y="777"/>
                  </a:lnTo>
                  <a:lnTo>
                    <a:pt x="888" y="778"/>
                  </a:lnTo>
                  <a:lnTo>
                    <a:pt x="890" y="780"/>
                  </a:lnTo>
                  <a:lnTo>
                    <a:pt x="893" y="781"/>
                  </a:lnTo>
                  <a:lnTo>
                    <a:pt x="895" y="783"/>
                  </a:lnTo>
                  <a:lnTo>
                    <a:pt x="896" y="785"/>
                  </a:lnTo>
                  <a:lnTo>
                    <a:pt x="897" y="786"/>
                  </a:lnTo>
                  <a:lnTo>
                    <a:pt x="898" y="787"/>
                  </a:lnTo>
                  <a:lnTo>
                    <a:pt x="899" y="788"/>
                  </a:lnTo>
                  <a:lnTo>
                    <a:pt x="900" y="788"/>
                  </a:lnTo>
                  <a:lnTo>
                    <a:pt x="901" y="788"/>
                  </a:lnTo>
                  <a:lnTo>
                    <a:pt x="901" y="788"/>
                  </a:lnTo>
                  <a:lnTo>
                    <a:pt x="902" y="787"/>
                  </a:lnTo>
                  <a:lnTo>
                    <a:pt x="902" y="786"/>
                  </a:lnTo>
                  <a:lnTo>
                    <a:pt x="903" y="785"/>
                  </a:lnTo>
                  <a:lnTo>
                    <a:pt x="902" y="782"/>
                  </a:lnTo>
                  <a:lnTo>
                    <a:pt x="902" y="779"/>
                  </a:lnTo>
                  <a:lnTo>
                    <a:pt x="901" y="777"/>
                  </a:lnTo>
                  <a:lnTo>
                    <a:pt x="901" y="775"/>
                  </a:lnTo>
                  <a:lnTo>
                    <a:pt x="900" y="773"/>
                  </a:lnTo>
                  <a:lnTo>
                    <a:pt x="898" y="770"/>
                  </a:lnTo>
                  <a:lnTo>
                    <a:pt x="895" y="766"/>
                  </a:lnTo>
                  <a:lnTo>
                    <a:pt x="892" y="763"/>
                  </a:lnTo>
                  <a:lnTo>
                    <a:pt x="890" y="761"/>
                  </a:lnTo>
                  <a:lnTo>
                    <a:pt x="890" y="760"/>
                  </a:lnTo>
                  <a:lnTo>
                    <a:pt x="889" y="759"/>
                  </a:lnTo>
                  <a:lnTo>
                    <a:pt x="889" y="758"/>
                  </a:lnTo>
                  <a:lnTo>
                    <a:pt x="889" y="756"/>
                  </a:lnTo>
                  <a:lnTo>
                    <a:pt x="890" y="754"/>
                  </a:lnTo>
                  <a:lnTo>
                    <a:pt x="890" y="752"/>
                  </a:lnTo>
                  <a:lnTo>
                    <a:pt x="890" y="750"/>
                  </a:lnTo>
                  <a:lnTo>
                    <a:pt x="890" y="749"/>
                  </a:lnTo>
                  <a:lnTo>
                    <a:pt x="889" y="747"/>
                  </a:lnTo>
                  <a:lnTo>
                    <a:pt x="888" y="744"/>
                  </a:lnTo>
                  <a:lnTo>
                    <a:pt x="886" y="741"/>
                  </a:lnTo>
                  <a:lnTo>
                    <a:pt x="883" y="738"/>
                  </a:lnTo>
                  <a:lnTo>
                    <a:pt x="881" y="735"/>
                  </a:lnTo>
                  <a:lnTo>
                    <a:pt x="879" y="734"/>
                  </a:lnTo>
                  <a:lnTo>
                    <a:pt x="878" y="733"/>
                  </a:lnTo>
                  <a:lnTo>
                    <a:pt x="876" y="732"/>
                  </a:lnTo>
                  <a:lnTo>
                    <a:pt x="873" y="732"/>
                  </a:lnTo>
                  <a:lnTo>
                    <a:pt x="869" y="732"/>
                  </a:lnTo>
                  <a:lnTo>
                    <a:pt x="865" y="732"/>
                  </a:lnTo>
                  <a:lnTo>
                    <a:pt x="863" y="732"/>
                  </a:lnTo>
                  <a:lnTo>
                    <a:pt x="862" y="731"/>
                  </a:lnTo>
                  <a:lnTo>
                    <a:pt x="861" y="731"/>
                  </a:lnTo>
                  <a:lnTo>
                    <a:pt x="860" y="730"/>
                  </a:lnTo>
                  <a:lnTo>
                    <a:pt x="859" y="727"/>
                  </a:lnTo>
                  <a:lnTo>
                    <a:pt x="858" y="725"/>
                  </a:lnTo>
                  <a:lnTo>
                    <a:pt x="857" y="724"/>
                  </a:lnTo>
                  <a:lnTo>
                    <a:pt x="856" y="724"/>
                  </a:lnTo>
                  <a:lnTo>
                    <a:pt x="855" y="723"/>
                  </a:lnTo>
                  <a:lnTo>
                    <a:pt x="854" y="723"/>
                  </a:lnTo>
                  <a:lnTo>
                    <a:pt x="852" y="723"/>
                  </a:lnTo>
                  <a:lnTo>
                    <a:pt x="851" y="722"/>
                  </a:lnTo>
                  <a:lnTo>
                    <a:pt x="850" y="721"/>
                  </a:lnTo>
                  <a:lnTo>
                    <a:pt x="849" y="720"/>
                  </a:lnTo>
                  <a:lnTo>
                    <a:pt x="848" y="719"/>
                  </a:lnTo>
                  <a:lnTo>
                    <a:pt x="846" y="718"/>
                  </a:lnTo>
                  <a:lnTo>
                    <a:pt x="845" y="717"/>
                  </a:lnTo>
                  <a:lnTo>
                    <a:pt x="843" y="715"/>
                  </a:lnTo>
                  <a:lnTo>
                    <a:pt x="840" y="715"/>
                  </a:lnTo>
                  <a:lnTo>
                    <a:pt x="837" y="714"/>
                  </a:lnTo>
                  <a:lnTo>
                    <a:pt x="835" y="714"/>
                  </a:lnTo>
                  <a:lnTo>
                    <a:pt x="835" y="713"/>
                  </a:lnTo>
                  <a:lnTo>
                    <a:pt x="834" y="712"/>
                  </a:lnTo>
                  <a:lnTo>
                    <a:pt x="833" y="710"/>
                  </a:lnTo>
                  <a:lnTo>
                    <a:pt x="833" y="705"/>
                  </a:lnTo>
                  <a:lnTo>
                    <a:pt x="834" y="701"/>
                  </a:lnTo>
                  <a:lnTo>
                    <a:pt x="834" y="697"/>
                  </a:lnTo>
                  <a:lnTo>
                    <a:pt x="835" y="694"/>
                  </a:lnTo>
                  <a:lnTo>
                    <a:pt x="834" y="691"/>
                  </a:lnTo>
                  <a:lnTo>
                    <a:pt x="834" y="689"/>
                  </a:lnTo>
                  <a:lnTo>
                    <a:pt x="833" y="688"/>
                  </a:lnTo>
                  <a:lnTo>
                    <a:pt x="833" y="686"/>
                  </a:lnTo>
                  <a:lnTo>
                    <a:pt x="834" y="685"/>
                  </a:lnTo>
                  <a:lnTo>
                    <a:pt x="835" y="682"/>
                  </a:lnTo>
                  <a:lnTo>
                    <a:pt x="835" y="681"/>
                  </a:lnTo>
                  <a:lnTo>
                    <a:pt x="835" y="681"/>
                  </a:lnTo>
                  <a:lnTo>
                    <a:pt x="835" y="679"/>
                  </a:lnTo>
                  <a:lnTo>
                    <a:pt x="834" y="679"/>
                  </a:lnTo>
                  <a:lnTo>
                    <a:pt x="833" y="679"/>
                  </a:lnTo>
                  <a:lnTo>
                    <a:pt x="832" y="679"/>
                  </a:lnTo>
                  <a:lnTo>
                    <a:pt x="828" y="679"/>
                  </a:lnTo>
                  <a:lnTo>
                    <a:pt x="823" y="681"/>
                  </a:lnTo>
                  <a:lnTo>
                    <a:pt x="819" y="681"/>
                  </a:lnTo>
                  <a:lnTo>
                    <a:pt x="816" y="682"/>
                  </a:lnTo>
                  <a:lnTo>
                    <a:pt x="814" y="683"/>
                  </a:lnTo>
                  <a:lnTo>
                    <a:pt x="813" y="683"/>
                  </a:lnTo>
                  <a:lnTo>
                    <a:pt x="812" y="683"/>
                  </a:lnTo>
                  <a:lnTo>
                    <a:pt x="811" y="683"/>
                  </a:lnTo>
                  <a:lnTo>
                    <a:pt x="810" y="682"/>
                  </a:lnTo>
                  <a:lnTo>
                    <a:pt x="810" y="681"/>
                  </a:lnTo>
                  <a:lnTo>
                    <a:pt x="810" y="679"/>
                  </a:lnTo>
                  <a:lnTo>
                    <a:pt x="811" y="677"/>
                  </a:lnTo>
                  <a:lnTo>
                    <a:pt x="811" y="674"/>
                  </a:lnTo>
                  <a:lnTo>
                    <a:pt x="811" y="669"/>
                  </a:lnTo>
                  <a:lnTo>
                    <a:pt x="811" y="666"/>
                  </a:lnTo>
                  <a:lnTo>
                    <a:pt x="811" y="664"/>
                  </a:lnTo>
                  <a:lnTo>
                    <a:pt x="811" y="661"/>
                  </a:lnTo>
                  <a:lnTo>
                    <a:pt x="811" y="659"/>
                  </a:lnTo>
                  <a:lnTo>
                    <a:pt x="810" y="658"/>
                  </a:lnTo>
                  <a:lnTo>
                    <a:pt x="810" y="657"/>
                  </a:lnTo>
                  <a:lnTo>
                    <a:pt x="809" y="655"/>
                  </a:lnTo>
                  <a:lnTo>
                    <a:pt x="808" y="654"/>
                  </a:lnTo>
                  <a:lnTo>
                    <a:pt x="805" y="653"/>
                  </a:lnTo>
                  <a:lnTo>
                    <a:pt x="804" y="652"/>
                  </a:lnTo>
                  <a:lnTo>
                    <a:pt x="803" y="650"/>
                  </a:lnTo>
                  <a:lnTo>
                    <a:pt x="802" y="649"/>
                  </a:lnTo>
                  <a:lnTo>
                    <a:pt x="802" y="647"/>
                  </a:lnTo>
                  <a:lnTo>
                    <a:pt x="802" y="646"/>
                  </a:lnTo>
                  <a:lnTo>
                    <a:pt x="802" y="644"/>
                  </a:lnTo>
                  <a:lnTo>
                    <a:pt x="802" y="642"/>
                  </a:lnTo>
                  <a:lnTo>
                    <a:pt x="803" y="641"/>
                  </a:lnTo>
                  <a:lnTo>
                    <a:pt x="804" y="639"/>
                  </a:lnTo>
                  <a:lnTo>
                    <a:pt x="805" y="638"/>
                  </a:lnTo>
                  <a:lnTo>
                    <a:pt x="806" y="637"/>
                  </a:lnTo>
                  <a:lnTo>
                    <a:pt x="809" y="634"/>
                  </a:lnTo>
                  <a:lnTo>
                    <a:pt x="811" y="632"/>
                  </a:lnTo>
                  <a:lnTo>
                    <a:pt x="813" y="631"/>
                  </a:lnTo>
                  <a:lnTo>
                    <a:pt x="815" y="629"/>
                  </a:lnTo>
                  <a:lnTo>
                    <a:pt x="817" y="626"/>
                  </a:lnTo>
                  <a:lnTo>
                    <a:pt x="820" y="622"/>
                  </a:lnTo>
                  <a:lnTo>
                    <a:pt x="822" y="620"/>
                  </a:lnTo>
                  <a:lnTo>
                    <a:pt x="824" y="618"/>
                  </a:lnTo>
                  <a:lnTo>
                    <a:pt x="825" y="616"/>
                  </a:lnTo>
                  <a:lnTo>
                    <a:pt x="827" y="615"/>
                  </a:lnTo>
                  <a:lnTo>
                    <a:pt x="831" y="614"/>
                  </a:lnTo>
                  <a:lnTo>
                    <a:pt x="835" y="613"/>
                  </a:lnTo>
                  <a:lnTo>
                    <a:pt x="836" y="613"/>
                  </a:lnTo>
                  <a:lnTo>
                    <a:pt x="838" y="612"/>
                  </a:lnTo>
                  <a:lnTo>
                    <a:pt x="839" y="611"/>
                  </a:lnTo>
                  <a:lnTo>
                    <a:pt x="840" y="610"/>
                  </a:lnTo>
                  <a:lnTo>
                    <a:pt x="843" y="605"/>
                  </a:lnTo>
                  <a:lnTo>
                    <a:pt x="847" y="601"/>
                  </a:lnTo>
                  <a:lnTo>
                    <a:pt x="848" y="600"/>
                  </a:lnTo>
                  <a:lnTo>
                    <a:pt x="848" y="598"/>
                  </a:lnTo>
                  <a:lnTo>
                    <a:pt x="848" y="597"/>
                  </a:lnTo>
                  <a:lnTo>
                    <a:pt x="847" y="596"/>
                  </a:lnTo>
                  <a:lnTo>
                    <a:pt x="847" y="595"/>
                  </a:lnTo>
                  <a:lnTo>
                    <a:pt x="846" y="594"/>
                  </a:lnTo>
                  <a:lnTo>
                    <a:pt x="844" y="594"/>
                  </a:lnTo>
                  <a:lnTo>
                    <a:pt x="843" y="593"/>
                  </a:lnTo>
                  <a:lnTo>
                    <a:pt x="840" y="592"/>
                  </a:lnTo>
                  <a:lnTo>
                    <a:pt x="836" y="590"/>
                  </a:lnTo>
                  <a:lnTo>
                    <a:pt x="832" y="588"/>
                  </a:lnTo>
                  <a:lnTo>
                    <a:pt x="830" y="586"/>
                  </a:lnTo>
                  <a:lnTo>
                    <a:pt x="828" y="584"/>
                  </a:lnTo>
                  <a:lnTo>
                    <a:pt x="826" y="582"/>
                  </a:lnTo>
                  <a:lnTo>
                    <a:pt x="825" y="581"/>
                  </a:lnTo>
                  <a:lnTo>
                    <a:pt x="825" y="580"/>
                  </a:lnTo>
                  <a:lnTo>
                    <a:pt x="825" y="579"/>
                  </a:lnTo>
                  <a:lnTo>
                    <a:pt x="826" y="578"/>
                  </a:lnTo>
                  <a:lnTo>
                    <a:pt x="827" y="577"/>
                  </a:lnTo>
                  <a:lnTo>
                    <a:pt x="828" y="576"/>
                  </a:lnTo>
                  <a:lnTo>
                    <a:pt x="829" y="576"/>
                  </a:lnTo>
                  <a:lnTo>
                    <a:pt x="830" y="576"/>
                  </a:lnTo>
                  <a:lnTo>
                    <a:pt x="831" y="576"/>
                  </a:lnTo>
                  <a:lnTo>
                    <a:pt x="832" y="575"/>
                  </a:lnTo>
                  <a:lnTo>
                    <a:pt x="832" y="575"/>
                  </a:lnTo>
                  <a:lnTo>
                    <a:pt x="833" y="574"/>
                  </a:lnTo>
                  <a:lnTo>
                    <a:pt x="833" y="572"/>
                  </a:lnTo>
                  <a:lnTo>
                    <a:pt x="833" y="569"/>
                  </a:lnTo>
                  <a:lnTo>
                    <a:pt x="833" y="568"/>
                  </a:lnTo>
                  <a:lnTo>
                    <a:pt x="834" y="567"/>
                  </a:lnTo>
                  <a:lnTo>
                    <a:pt x="835" y="566"/>
                  </a:lnTo>
                  <a:lnTo>
                    <a:pt x="837" y="565"/>
                  </a:lnTo>
                  <a:lnTo>
                    <a:pt x="840" y="563"/>
                  </a:lnTo>
                  <a:lnTo>
                    <a:pt x="843" y="560"/>
                  </a:lnTo>
                  <a:lnTo>
                    <a:pt x="844" y="559"/>
                  </a:lnTo>
                  <a:lnTo>
                    <a:pt x="844" y="557"/>
                  </a:lnTo>
                  <a:lnTo>
                    <a:pt x="845" y="556"/>
                  </a:lnTo>
                  <a:lnTo>
                    <a:pt x="845" y="555"/>
                  </a:lnTo>
                  <a:lnTo>
                    <a:pt x="844" y="553"/>
                  </a:lnTo>
                  <a:lnTo>
                    <a:pt x="844" y="550"/>
                  </a:lnTo>
                  <a:lnTo>
                    <a:pt x="844" y="549"/>
                  </a:lnTo>
                  <a:lnTo>
                    <a:pt x="845" y="548"/>
                  </a:lnTo>
                  <a:lnTo>
                    <a:pt x="846" y="547"/>
                  </a:lnTo>
                  <a:lnTo>
                    <a:pt x="847" y="546"/>
                  </a:lnTo>
                  <a:lnTo>
                    <a:pt x="848" y="546"/>
                  </a:lnTo>
                  <a:lnTo>
                    <a:pt x="850" y="545"/>
                  </a:lnTo>
                  <a:lnTo>
                    <a:pt x="851" y="545"/>
                  </a:lnTo>
                  <a:lnTo>
                    <a:pt x="852" y="545"/>
                  </a:lnTo>
                  <a:lnTo>
                    <a:pt x="853" y="546"/>
                  </a:lnTo>
                  <a:lnTo>
                    <a:pt x="854" y="546"/>
                  </a:lnTo>
                  <a:lnTo>
                    <a:pt x="855" y="547"/>
                  </a:lnTo>
                  <a:lnTo>
                    <a:pt x="856" y="548"/>
                  </a:lnTo>
                  <a:lnTo>
                    <a:pt x="857" y="549"/>
                  </a:lnTo>
                  <a:lnTo>
                    <a:pt x="859" y="550"/>
                  </a:lnTo>
                  <a:lnTo>
                    <a:pt x="861" y="551"/>
                  </a:lnTo>
                  <a:lnTo>
                    <a:pt x="863" y="551"/>
                  </a:lnTo>
                  <a:lnTo>
                    <a:pt x="867" y="551"/>
                  </a:lnTo>
                  <a:lnTo>
                    <a:pt x="871" y="551"/>
                  </a:lnTo>
                  <a:lnTo>
                    <a:pt x="873" y="551"/>
                  </a:lnTo>
                  <a:lnTo>
                    <a:pt x="874" y="552"/>
                  </a:lnTo>
                  <a:lnTo>
                    <a:pt x="876" y="552"/>
                  </a:lnTo>
                  <a:lnTo>
                    <a:pt x="878" y="553"/>
                  </a:lnTo>
                  <a:lnTo>
                    <a:pt x="883" y="557"/>
                  </a:lnTo>
                  <a:lnTo>
                    <a:pt x="888" y="560"/>
                  </a:lnTo>
                  <a:lnTo>
                    <a:pt x="888" y="562"/>
                  </a:lnTo>
                  <a:lnTo>
                    <a:pt x="889" y="564"/>
                  </a:lnTo>
                  <a:lnTo>
                    <a:pt x="889" y="566"/>
                  </a:lnTo>
                  <a:lnTo>
                    <a:pt x="889" y="568"/>
                  </a:lnTo>
                  <a:lnTo>
                    <a:pt x="890" y="571"/>
                  </a:lnTo>
                  <a:lnTo>
                    <a:pt x="890" y="572"/>
                  </a:lnTo>
                  <a:lnTo>
                    <a:pt x="890" y="573"/>
                  </a:lnTo>
                  <a:lnTo>
                    <a:pt x="891" y="574"/>
                  </a:lnTo>
                  <a:lnTo>
                    <a:pt x="892" y="574"/>
                  </a:lnTo>
                  <a:lnTo>
                    <a:pt x="892" y="574"/>
                  </a:lnTo>
                  <a:lnTo>
                    <a:pt x="894" y="573"/>
                  </a:lnTo>
                  <a:lnTo>
                    <a:pt x="896" y="573"/>
                  </a:lnTo>
                  <a:lnTo>
                    <a:pt x="899" y="572"/>
                  </a:lnTo>
                  <a:lnTo>
                    <a:pt x="903" y="571"/>
                  </a:lnTo>
                  <a:lnTo>
                    <a:pt x="907" y="570"/>
                  </a:lnTo>
                  <a:lnTo>
                    <a:pt x="910" y="569"/>
                  </a:lnTo>
                  <a:lnTo>
                    <a:pt x="915" y="568"/>
                  </a:lnTo>
                  <a:lnTo>
                    <a:pt x="919" y="568"/>
                  </a:lnTo>
                  <a:lnTo>
                    <a:pt x="920" y="568"/>
                  </a:lnTo>
                  <a:lnTo>
                    <a:pt x="922" y="567"/>
                  </a:lnTo>
                  <a:lnTo>
                    <a:pt x="922" y="567"/>
                  </a:lnTo>
                  <a:lnTo>
                    <a:pt x="923" y="567"/>
                  </a:lnTo>
                  <a:lnTo>
                    <a:pt x="924" y="565"/>
                  </a:lnTo>
                  <a:lnTo>
                    <a:pt x="927" y="564"/>
                  </a:lnTo>
                  <a:lnTo>
                    <a:pt x="928" y="563"/>
                  </a:lnTo>
                  <a:lnTo>
                    <a:pt x="929" y="563"/>
                  </a:lnTo>
                  <a:lnTo>
                    <a:pt x="931" y="564"/>
                  </a:lnTo>
                  <a:lnTo>
                    <a:pt x="932" y="565"/>
                  </a:lnTo>
                  <a:lnTo>
                    <a:pt x="933" y="566"/>
                  </a:lnTo>
                  <a:lnTo>
                    <a:pt x="935" y="568"/>
                  </a:lnTo>
                  <a:lnTo>
                    <a:pt x="936" y="570"/>
                  </a:lnTo>
                  <a:lnTo>
                    <a:pt x="936" y="573"/>
                  </a:lnTo>
                  <a:lnTo>
                    <a:pt x="938" y="578"/>
                  </a:lnTo>
                  <a:lnTo>
                    <a:pt x="940" y="583"/>
                  </a:lnTo>
                  <a:lnTo>
                    <a:pt x="941" y="586"/>
                  </a:lnTo>
                  <a:lnTo>
                    <a:pt x="942" y="588"/>
                  </a:lnTo>
                  <a:lnTo>
                    <a:pt x="942" y="589"/>
                  </a:lnTo>
                  <a:lnTo>
                    <a:pt x="943" y="590"/>
                  </a:lnTo>
                  <a:lnTo>
                    <a:pt x="944" y="591"/>
                  </a:lnTo>
                  <a:lnTo>
                    <a:pt x="946" y="592"/>
                  </a:lnTo>
                  <a:lnTo>
                    <a:pt x="950" y="593"/>
                  </a:lnTo>
                  <a:lnTo>
                    <a:pt x="956" y="594"/>
                  </a:lnTo>
                  <a:lnTo>
                    <a:pt x="958" y="594"/>
                  </a:lnTo>
                  <a:lnTo>
                    <a:pt x="961" y="594"/>
                  </a:lnTo>
                  <a:lnTo>
                    <a:pt x="963" y="594"/>
                  </a:lnTo>
                  <a:lnTo>
                    <a:pt x="965" y="594"/>
                  </a:lnTo>
                  <a:lnTo>
                    <a:pt x="966" y="594"/>
                  </a:lnTo>
                  <a:lnTo>
                    <a:pt x="968" y="594"/>
                  </a:lnTo>
                  <a:lnTo>
                    <a:pt x="970" y="594"/>
                  </a:lnTo>
                  <a:lnTo>
                    <a:pt x="971" y="592"/>
                  </a:lnTo>
                  <a:lnTo>
                    <a:pt x="973" y="591"/>
                  </a:lnTo>
                  <a:lnTo>
                    <a:pt x="975" y="589"/>
                  </a:lnTo>
                  <a:lnTo>
                    <a:pt x="977" y="589"/>
                  </a:lnTo>
                  <a:lnTo>
                    <a:pt x="979" y="589"/>
                  </a:lnTo>
                  <a:lnTo>
                    <a:pt x="980" y="588"/>
                  </a:lnTo>
                  <a:lnTo>
                    <a:pt x="981" y="588"/>
                  </a:lnTo>
                  <a:lnTo>
                    <a:pt x="981" y="587"/>
                  </a:lnTo>
                  <a:lnTo>
                    <a:pt x="982" y="586"/>
                  </a:lnTo>
                  <a:lnTo>
                    <a:pt x="982" y="584"/>
                  </a:lnTo>
                  <a:lnTo>
                    <a:pt x="984" y="582"/>
                  </a:lnTo>
                  <a:lnTo>
                    <a:pt x="986" y="581"/>
                  </a:lnTo>
                  <a:lnTo>
                    <a:pt x="988" y="581"/>
                  </a:lnTo>
                  <a:lnTo>
                    <a:pt x="991" y="579"/>
                  </a:lnTo>
                  <a:lnTo>
                    <a:pt x="993" y="578"/>
                  </a:lnTo>
                  <a:lnTo>
                    <a:pt x="995" y="577"/>
                  </a:lnTo>
                  <a:lnTo>
                    <a:pt x="995" y="575"/>
                  </a:lnTo>
                  <a:lnTo>
                    <a:pt x="996" y="573"/>
                  </a:lnTo>
                  <a:lnTo>
                    <a:pt x="996" y="571"/>
                  </a:lnTo>
                  <a:lnTo>
                    <a:pt x="997" y="569"/>
                  </a:lnTo>
                  <a:lnTo>
                    <a:pt x="997" y="567"/>
                  </a:lnTo>
                  <a:close/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80" name="picture 18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sp>
        <p:nvSpPr>
          <p:cNvPr id="182" name="rect"/>
          <p:cNvSpPr/>
          <p:nvPr/>
        </p:nvSpPr>
        <p:spPr>
          <a:xfrm>
            <a:off x="7766304" y="3745991"/>
            <a:ext cx="403859" cy="669036"/>
          </a:xfrm>
          <a:prstGeom prst="rect">
            <a:avLst/>
          </a:pr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700849" y="3584257"/>
            <a:ext cx="545973" cy="424052"/>
            <a:chExt cx="545973" cy="424052"/>
          </a:xfrm>
        </p:grpSpPr>
        <p:sp>
          <p:nvSpPr>
            <p:cNvPr id="184" name="path"/>
            <p:cNvSpPr/>
            <p:nvPr/>
          </p:nvSpPr>
          <p:spPr>
            <a:xfrm>
              <a:off x="4762" y="4762"/>
              <a:ext cx="536448" cy="414527"/>
            </a:xfrm>
            <a:custGeom>
              <a:rect l="0" t="0" r="0" b="0"/>
              <a:pathLst>
                <a:path w="844" h="652">
                  <a:moveTo>
                    <a:pt x="522" y="360"/>
                  </a:moveTo>
                  <a:lnTo>
                    <a:pt x="523" y="360"/>
                  </a:lnTo>
                  <a:lnTo>
                    <a:pt x="523" y="359"/>
                  </a:lnTo>
                  <a:lnTo>
                    <a:pt x="524" y="358"/>
                  </a:lnTo>
                  <a:lnTo>
                    <a:pt x="525" y="357"/>
                  </a:lnTo>
                  <a:lnTo>
                    <a:pt x="529" y="354"/>
                  </a:lnTo>
                  <a:lnTo>
                    <a:pt x="533" y="352"/>
                  </a:lnTo>
                  <a:lnTo>
                    <a:pt x="534" y="352"/>
                  </a:lnTo>
                  <a:lnTo>
                    <a:pt x="536" y="352"/>
                  </a:lnTo>
                  <a:lnTo>
                    <a:pt x="537" y="352"/>
                  </a:lnTo>
                  <a:lnTo>
                    <a:pt x="539" y="352"/>
                  </a:lnTo>
                  <a:lnTo>
                    <a:pt x="542" y="352"/>
                  </a:lnTo>
                  <a:lnTo>
                    <a:pt x="546" y="354"/>
                  </a:lnTo>
                  <a:lnTo>
                    <a:pt x="548" y="355"/>
                  </a:lnTo>
                  <a:lnTo>
                    <a:pt x="549" y="356"/>
                  </a:lnTo>
                  <a:lnTo>
                    <a:pt x="550" y="357"/>
                  </a:lnTo>
                  <a:lnTo>
                    <a:pt x="551" y="359"/>
                  </a:lnTo>
                  <a:lnTo>
                    <a:pt x="552" y="362"/>
                  </a:lnTo>
                  <a:lnTo>
                    <a:pt x="552" y="365"/>
                  </a:lnTo>
                  <a:lnTo>
                    <a:pt x="552" y="366"/>
                  </a:lnTo>
                  <a:lnTo>
                    <a:pt x="552" y="367"/>
                  </a:lnTo>
                  <a:lnTo>
                    <a:pt x="552" y="368"/>
                  </a:lnTo>
                  <a:lnTo>
                    <a:pt x="553" y="368"/>
                  </a:lnTo>
                  <a:lnTo>
                    <a:pt x="554" y="368"/>
                  </a:lnTo>
                  <a:lnTo>
                    <a:pt x="554" y="368"/>
                  </a:lnTo>
                  <a:lnTo>
                    <a:pt x="556" y="368"/>
                  </a:lnTo>
                  <a:lnTo>
                    <a:pt x="556" y="367"/>
                  </a:lnTo>
                  <a:lnTo>
                    <a:pt x="561" y="365"/>
                  </a:lnTo>
                  <a:lnTo>
                    <a:pt x="565" y="363"/>
                  </a:lnTo>
                  <a:lnTo>
                    <a:pt x="565" y="362"/>
                  </a:lnTo>
                  <a:lnTo>
                    <a:pt x="565" y="361"/>
                  </a:lnTo>
                  <a:lnTo>
                    <a:pt x="565" y="360"/>
                  </a:lnTo>
                  <a:lnTo>
                    <a:pt x="564" y="360"/>
                  </a:lnTo>
                  <a:lnTo>
                    <a:pt x="563" y="358"/>
                  </a:lnTo>
                  <a:lnTo>
                    <a:pt x="561" y="358"/>
                  </a:lnTo>
                  <a:lnTo>
                    <a:pt x="559" y="357"/>
                  </a:lnTo>
                  <a:lnTo>
                    <a:pt x="558" y="356"/>
                  </a:lnTo>
                  <a:lnTo>
                    <a:pt x="558" y="355"/>
                  </a:lnTo>
                  <a:lnTo>
                    <a:pt x="558" y="354"/>
                  </a:lnTo>
                  <a:lnTo>
                    <a:pt x="558" y="352"/>
                  </a:lnTo>
                  <a:lnTo>
                    <a:pt x="558" y="351"/>
                  </a:lnTo>
                  <a:lnTo>
                    <a:pt x="560" y="350"/>
                  </a:lnTo>
                  <a:lnTo>
                    <a:pt x="561" y="348"/>
                  </a:lnTo>
                  <a:lnTo>
                    <a:pt x="561" y="347"/>
                  </a:lnTo>
                  <a:lnTo>
                    <a:pt x="561" y="347"/>
                  </a:lnTo>
                  <a:lnTo>
                    <a:pt x="560" y="346"/>
                  </a:lnTo>
                  <a:lnTo>
                    <a:pt x="559" y="346"/>
                  </a:lnTo>
                  <a:lnTo>
                    <a:pt x="557" y="346"/>
                  </a:lnTo>
                  <a:lnTo>
                    <a:pt x="555" y="346"/>
                  </a:lnTo>
                  <a:lnTo>
                    <a:pt x="554" y="346"/>
                  </a:lnTo>
                  <a:lnTo>
                    <a:pt x="553" y="346"/>
                  </a:lnTo>
                  <a:lnTo>
                    <a:pt x="553" y="346"/>
                  </a:lnTo>
                  <a:lnTo>
                    <a:pt x="552" y="346"/>
                  </a:lnTo>
                  <a:lnTo>
                    <a:pt x="552" y="345"/>
                  </a:lnTo>
                  <a:lnTo>
                    <a:pt x="552" y="345"/>
                  </a:lnTo>
                  <a:lnTo>
                    <a:pt x="552" y="344"/>
                  </a:lnTo>
                  <a:lnTo>
                    <a:pt x="552" y="343"/>
                  </a:lnTo>
                  <a:lnTo>
                    <a:pt x="552" y="341"/>
                  </a:lnTo>
                  <a:lnTo>
                    <a:pt x="554" y="338"/>
                  </a:lnTo>
                  <a:lnTo>
                    <a:pt x="555" y="336"/>
                  </a:lnTo>
                  <a:lnTo>
                    <a:pt x="556" y="335"/>
                  </a:lnTo>
                  <a:lnTo>
                    <a:pt x="557" y="333"/>
                  </a:lnTo>
                  <a:lnTo>
                    <a:pt x="559" y="332"/>
                  </a:lnTo>
                  <a:lnTo>
                    <a:pt x="565" y="330"/>
                  </a:lnTo>
                  <a:lnTo>
                    <a:pt x="572" y="327"/>
                  </a:lnTo>
                  <a:lnTo>
                    <a:pt x="579" y="323"/>
                  </a:lnTo>
                  <a:lnTo>
                    <a:pt x="583" y="321"/>
                  </a:lnTo>
                  <a:lnTo>
                    <a:pt x="584" y="320"/>
                  </a:lnTo>
                  <a:lnTo>
                    <a:pt x="585" y="320"/>
                  </a:lnTo>
                  <a:lnTo>
                    <a:pt x="586" y="321"/>
                  </a:lnTo>
                  <a:lnTo>
                    <a:pt x="586" y="322"/>
                  </a:lnTo>
                  <a:lnTo>
                    <a:pt x="587" y="323"/>
                  </a:lnTo>
                  <a:lnTo>
                    <a:pt x="587" y="324"/>
                  </a:lnTo>
                  <a:lnTo>
                    <a:pt x="587" y="325"/>
                  </a:lnTo>
                  <a:lnTo>
                    <a:pt x="586" y="327"/>
                  </a:lnTo>
                  <a:lnTo>
                    <a:pt x="582" y="330"/>
                  </a:lnTo>
                  <a:lnTo>
                    <a:pt x="579" y="333"/>
                  </a:lnTo>
                  <a:lnTo>
                    <a:pt x="578" y="334"/>
                  </a:lnTo>
                  <a:lnTo>
                    <a:pt x="579" y="337"/>
                  </a:lnTo>
                  <a:lnTo>
                    <a:pt x="579" y="340"/>
                  </a:lnTo>
                  <a:lnTo>
                    <a:pt x="579" y="343"/>
                  </a:lnTo>
                  <a:lnTo>
                    <a:pt x="579" y="346"/>
                  </a:lnTo>
                  <a:lnTo>
                    <a:pt x="579" y="349"/>
                  </a:lnTo>
                  <a:lnTo>
                    <a:pt x="580" y="350"/>
                  </a:lnTo>
                  <a:lnTo>
                    <a:pt x="580" y="352"/>
                  </a:lnTo>
                  <a:lnTo>
                    <a:pt x="581" y="352"/>
                  </a:lnTo>
                  <a:lnTo>
                    <a:pt x="581" y="352"/>
                  </a:lnTo>
                  <a:lnTo>
                    <a:pt x="582" y="352"/>
                  </a:lnTo>
                  <a:lnTo>
                    <a:pt x="582" y="352"/>
                  </a:lnTo>
                  <a:lnTo>
                    <a:pt x="585" y="351"/>
                  </a:lnTo>
                  <a:lnTo>
                    <a:pt x="589" y="349"/>
                  </a:lnTo>
                  <a:lnTo>
                    <a:pt x="591" y="349"/>
                  </a:lnTo>
                  <a:lnTo>
                    <a:pt x="593" y="348"/>
                  </a:lnTo>
                  <a:lnTo>
                    <a:pt x="593" y="349"/>
                  </a:lnTo>
                  <a:lnTo>
                    <a:pt x="593" y="349"/>
                  </a:lnTo>
                  <a:lnTo>
                    <a:pt x="594" y="350"/>
                  </a:lnTo>
                  <a:lnTo>
                    <a:pt x="595" y="350"/>
                  </a:lnTo>
                  <a:lnTo>
                    <a:pt x="595" y="352"/>
                  </a:lnTo>
                  <a:lnTo>
                    <a:pt x="596" y="354"/>
                  </a:lnTo>
                  <a:lnTo>
                    <a:pt x="597" y="355"/>
                  </a:lnTo>
                  <a:lnTo>
                    <a:pt x="597" y="355"/>
                  </a:lnTo>
                  <a:lnTo>
                    <a:pt x="598" y="355"/>
                  </a:lnTo>
                  <a:lnTo>
                    <a:pt x="598" y="354"/>
                  </a:lnTo>
                  <a:lnTo>
                    <a:pt x="599" y="352"/>
                  </a:lnTo>
                  <a:lnTo>
                    <a:pt x="599" y="349"/>
                  </a:lnTo>
                  <a:lnTo>
                    <a:pt x="599" y="347"/>
                  </a:lnTo>
                  <a:lnTo>
                    <a:pt x="599" y="346"/>
                  </a:lnTo>
                  <a:lnTo>
                    <a:pt x="600" y="344"/>
                  </a:lnTo>
                  <a:lnTo>
                    <a:pt x="601" y="343"/>
                  </a:lnTo>
                  <a:lnTo>
                    <a:pt x="602" y="342"/>
                  </a:lnTo>
                  <a:lnTo>
                    <a:pt x="604" y="340"/>
                  </a:lnTo>
                  <a:lnTo>
                    <a:pt x="606" y="337"/>
                  </a:lnTo>
                  <a:lnTo>
                    <a:pt x="609" y="334"/>
                  </a:lnTo>
                  <a:lnTo>
                    <a:pt x="609" y="332"/>
                  </a:lnTo>
                  <a:lnTo>
                    <a:pt x="610" y="331"/>
                  </a:lnTo>
                  <a:lnTo>
                    <a:pt x="611" y="330"/>
                  </a:lnTo>
                  <a:lnTo>
                    <a:pt x="611" y="329"/>
                  </a:lnTo>
                  <a:lnTo>
                    <a:pt x="611" y="328"/>
                  </a:lnTo>
                  <a:lnTo>
                    <a:pt x="611" y="327"/>
                  </a:lnTo>
                  <a:lnTo>
                    <a:pt x="611" y="325"/>
                  </a:lnTo>
                  <a:lnTo>
                    <a:pt x="611" y="325"/>
                  </a:lnTo>
                  <a:lnTo>
                    <a:pt x="612" y="324"/>
                  </a:lnTo>
                  <a:lnTo>
                    <a:pt x="613" y="323"/>
                  </a:lnTo>
                  <a:lnTo>
                    <a:pt x="615" y="322"/>
                  </a:lnTo>
                  <a:lnTo>
                    <a:pt x="616" y="322"/>
                  </a:lnTo>
                  <a:lnTo>
                    <a:pt x="619" y="321"/>
                  </a:lnTo>
                  <a:lnTo>
                    <a:pt x="622" y="321"/>
                  </a:lnTo>
                  <a:lnTo>
                    <a:pt x="626" y="321"/>
                  </a:lnTo>
                  <a:lnTo>
                    <a:pt x="630" y="322"/>
                  </a:lnTo>
                  <a:lnTo>
                    <a:pt x="636" y="322"/>
                  </a:lnTo>
                  <a:lnTo>
                    <a:pt x="640" y="323"/>
                  </a:lnTo>
                  <a:lnTo>
                    <a:pt x="642" y="324"/>
                  </a:lnTo>
                  <a:lnTo>
                    <a:pt x="643" y="325"/>
                  </a:lnTo>
                  <a:lnTo>
                    <a:pt x="644" y="325"/>
                  </a:lnTo>
                  <a:lnTo>
                    <a:pt x="644" y="326"/>
                  </a:lnTo>
                  <a:lnTo>
                    <a:pt x="645" y="329"/>
                  </a:lnTo>
                  <a:lnTo>
                    <a:pt x="647" y="333"/>
                  </a:lnTo>
                  <a:lnTo>
                    <a:pt x="649" y="333"/>
                  </a:lnTo>
                  <a:lnTo>
                    <a:pt x="653" y="334"/>
                  </a:lnTo>
                  <a:lnTo>
                    <a:pt x="656" y="334"/>
                  </a:lnTo>
                  <a:lnTo>
                    <a:pt x="659" y="335"/>
                  </a:lnTo>
                  <a:lnTo>
                    <a:pt x="661" y="335"/>
                  </a:lnTo>
                  <a:lnTo>
                    <a:pt x="664" y="336"/>
                  </a:lnTo>
                  <a:lnTo>
                    <a:pt x="665" y="337"/>
                  </a:lnTo>
                  <a:lnTo>
                    <a:pt x="666" y="337"/>
                  </a:lnTo>
                  <a:lnTo>
                    <a:pt x="666" y="337"/>
                  </a:lnTo>
                  <a:lnTo>
                    <a:pt x="668" y="337"/>
                  </a:lnTo>
                  <a:lnTo>
                    <a:pt x="669" y="337"/>
                  </a:lnTo>
                  <a:lnTo>
                    <a:pt x="670" y="336"/>
                  </a:lnTo>
                  <a:lnTo>
                    <a:pt x="671" y="335"/>
                  </a:lnTo>
                  <a:lnTo>
                    <a:pt x="673" y="334"/>
                  </a:lnTo>
                  <a:lnTo>
                    <a:pt x="673" y="333"/>
                  </a:lnTo>
                  <a:lnTo>
                    <a:pt x="673" y="332"/>
                  </a:lnTo>
                  <a:lnTo>
                    <a:pt x="673" y="331"/>
                  </a:lnTo>
                  <a:lnTo>
                    <a:pt x="673" y="331"/>
                  </a:lnTo>
                  <a:lnTo>
                    <a:pt x="672" y="329"/>
                  </a:lnTo>
                  <a:lnTo>
                    <a:pt x="671" y="327"/>
                  </a:lnTo>
                  <a:lnTo>
                    <a:pt x="667" y="325"/>
                  </a:lnTo>
                  <a:lnTo>
                    <a:pt x="664" y="322"/>
                  </a:lnTo>
                  <a:lnTo>
                    <a:pt x="663" y="320"/>
                  </a:lnTo>
                  <a:lnTo>
                    <a:pt x="662" y="319"/>
                  </a:lnTo>
                  <a:lnTo>
                    <a:pt x="661" y="317"/>
                  </a:lnTo>
                  <a:lnTo>
                    <a:pt x="661" y="316"/>
                  </a:lnTo>
                  <a:lnTo>
                    <a:pt x="662" y="314"/>
                  </a:lnTo>
                  <a:lnTo>
                    <a:pt x="663" y="312"/>
                  </a:lnTo>
                  <a:lnTo>
                    <a:pt x="664" y="311"/>
                  </a:lnTo>
                  <a:lnTo>
                    <a:pt x="665" y="309"/>
                  </a:lnTo>
                  <a:lnTo>
                    <a:pt x="666" y="309"/>
                  </a:lnTo>
                  <a:lnTo>
                    <a:pt x="666" y="309"/>
                  </a:lnTo>
                  <a:lnTo>
                    <a:pt x="668" y="309"/>
                  </a:lnTo>
                  <a:lnTo>
                    <a:pt x="668" y="309"/>
                  </a:lnTo>
                  <a:lnTo>
                    <a:pt x="674" y="313"/>
                  </a:lnTo>
                  <a:lnTo>
                    <a:pt x="681" y="319"/>
                  </a:lnTo>
                  <a:lnTo>
                    <a:pt x="685" y="322"/>
                  </a:lnTo>
                  <a:lnTo>
                    <a:pt x="689" y="325"/>
                  </a:lnTo>
                  <a:lnTo>
                    <a:pt x="693" y="327"/>
                  </a:lnTo>
                  <a:lnTo>
                    <a:pt x="697" y="329"/>
                  </a:lnTo>
                  <a:lnTo>
                    <a:pt x="698" y="329"/>
                  </a:lnTo>
                  <a:lnTo>
                    <a:pt x="699" y="329"/>
                  </a:lnTo>
                  <a:lnTo>
                    <a:pt x="699" y="328"/>
                  </a:lnTo>
                  <a:lnTo>
                    <a:pt x="700" y="328"/>
                  </a:lnTo>
                  <a:lnTo>
                    <a:pt x="701" y="327"/>
                  </a:lnTo>
                  <a:lnTo>
                    <a:pt x="702" y="325"/>
                  </a:lnTo>
                  <a:lnTo>
                    <a:pt x="705" y="321"/>
                  </a:lnTo>
                  <a:lnTo>
                    <a:pt x="705" y="320"/>
                  </a:lnTo>
                  <a:lnTo>
                    <a:pt x="709" y="315"/>
                  </a:lnTo>
                  <a:lnTo>
                    <a:pt x="713" y="312"/>
                  </a:lnTo>
                  <a:lnTo>
                    <a:pt x="716" y="310"/>
                  </a:lnTo>
                  <a:lnTo>
                    <a:pt x="718" y="309"/>
                  </a:lnTo>
                  <a:lnTo>
                    <a:pt x="720" y="309"/>
                  </a:lnTo>
                  <a:lnTo>
                    <a:pt x="722" y="309"/>
                  </a:lnTo>
                  <a:lnTo>
                    <a:pt x="727" y="310"/>
                  </a:lnTo>
                  <a:lnTo>
                    <a:pt x="731" y="311"/>
                  </a:lnTo>
                  <a:lnTo>
                    <a:pt x="732" y="311"/>
                  </a:lnTo>
                  <a:lnTo>
                    <a:pt x="733" y="311"/>
                  </a:lnTo>
                  <a:lnTo>
                    <a:pt x="733" y="310"/>
                  </a:lnTo>
                  <a:lnTo>
                    <a:pt x="734" y="310"/>
                  </a:lnTo>
                  <a:lnTo>
                    <a:pt x="735" y="308"/>
                  </a:lnTo>
                  <a:lnTo>
                    <a:pt x="736" y="307"/>
                  </a:lnTo>
                  <a:lnTo>
                    <a:pt x="739" y="303"/>
                  </a:lnTo>
                  <a:lnTo>
                    <a:pt x="743" y="298"/>
                  </a:lnTo>
                  <a:lnTo>
                    <a:pt x="745" y="295"/>
                  </a:lnTo>
                  <a:lnTo>
                    <a:pt x="747" y="293"/>
                  </a:lnTo>
                  <a:lnTo>
                    <a:pt x="749" y="291"/>
                  </a:lnTo>
                  <a:lnTo>
                    <a:pt x="751" y="291"/>
                  </a:lnTo>
                  <a:lnTo>
                    <a:pt x="752" y="291"/>
                  </a:lnTo>
                  <a:lnTo>
                    <a:pt x="753" y="291"/>
                  </a:lnTo>
                  <a:lnTo>
                    <a:pt x="755" y="292"/>
                  </a:lnTo>
                  <a:lnTo>
                    <a:pt x="756" y="293"/>
                  </a:lnTo>
                  <a:lnTo>
                    <a:pt x="758" y="294"/>
                  </a:lnTo>
                  <a:lnTo>
                    <a:pt x="760" y="295"/>
                  </a:lnTo>
                  <a:lnTo>
                    <a:pt x="762" y="295"/>
                  </a:lnTo>
                  <a:lnTo>
                    <a:pt x="766" y="295"/>
                  </a:lnTo>
                  <a:lnTo>
                    <a:pt x="768" y="294"/>
                  </a:lnTo>
                  <a:lnTo>
                    <a:pt x="770" y="293"/>
                  </a:lnTo>
                  <a:lnTo>
                    <a:pt x="772" y="291"/>
                  </a:lnTo>
                  <a:lnTo>
                    <a:pt x="775" y="289"/>
                  </a:lnTo>
                  <a:lnTo>
                    <a:pt x="779" y="285"/>
                  </a:lnTo>
                  <a:lnTo>
                    <a:pt x="782" y="281"/>
                  </a:lnTo>
                  <a:lnTo>
                    <a:pt x="783" y="280"/>
                  </a:lnTo>
                  <a:lnTo>
                    <a:pt x="783" y="279"/>
                  </a:lnTo>
                  <a:lnTo>
                    <a:pt x="783" y="277"/>
                  </a:lnTo>
                  <a:lnTo>
                    <a:pt x="783" y="275"/>
                  </a:lnTo>
                  <a:lnTo>
                    <a:pt x="783" y="272"/>
                  </a:lnTo>
                  <a:lnTo>
                    <a:pt x="782" y="268"/>
                  </a:lnTo>
                  <a:lnTo>
                    <a:pt x="782" y="264"/>
                  </a:lnTo>
                  <a:lnTo>
                    <a:pt x="782" y="261"/>
                  </a:lnTo>
                  <a:lnTo>
                    <a:pt x="782" y="260"/>
                  </a:lnTo>
                  <a:lnTo>
                    <a:pt x="782" y="259"/>
                  </a:lnTo>
                  <a:lnTo>
                    <a:pt x="782" y="258"/>
                  </a:lnTo>
                  <a:lnTo>
                    <a:pt x="783" y="257"/>
                  </a:lnTo>
                  <a:lnTo>
                    <a:pt x="784" y="257"/>
                  </a:lnTo>
                  <a:lnTo>
                    <a:pt x="785" y="257"/>
                  </a:lnTo>
                  <a:lnTo>
                    <a:pt x="786" y="259"/>
                  </a:lnTo>
                  <a:lnTo>
                    <a:pt x="786" y="260"/>
                  </a:lnTo>
                  <a:lnTo>
                    <a:pt x="787" y="262"/>
                  </a:lnTo>
                  <a:lnTo>
                    <a:pt x="788" y="265"/>
                  </a:lnTo>
                  <a:lnTo>
                    <a:pt x="788" y="265"/>
                  </a:lnTo>
                  <a:lnTo>
                    <a:pt x="789" y="265"/>
                  </a:lnTo>
                  <a:lnTo>
                    <a:pt x="790" y="265"/>
                  </a:lnTo>
                  <a:lnTo>
                    <a:pt x="791" y="265"/>
                  </a:lnTo>
                  <a:lnTo>
                    <a:pt x="794" y="264"/>
                  </a:lnTo>
                  <a:lnTo>
                    <a:pt x="797" y="263"/>
                  </a:lnTo>
                  <a:lnTo>
                    <a:pt x="803" y="260"/>
                  </a:lnTo>
                  <a:lnTo>
                    <a:pt x="806" y="258"/>
                  </a:lnTo>
                  <a:lnTo>
                    <a:pt x="807" y="257"/>
                  </a:lnTo>
                  <a:lnTo>
                    <a:pt x="808" y="256"/>
                  </a:lnTo>
                  <a:lnTo>
                    <a:pt x="808" y="255"/>
                  </a:lnTo>
                  <a:lnTo>
                    <a:pt x="808" y="255"/>
                  </a:lnTo>
                  <a:lnTo>
                    <a:pt x="807" y="255"/>
                  </a:lnTo>
                  <a:lnTo>
                    <a:pt x="806" y="255"/>
                  </a:lnTo>
                  <a:lnTo>
                    <a:pt x="805" y="254"/>
                  </a:lnTo>
                  <a:lnTo>
                    <a:pt x="804" y="253"/>
                  </a:lnTo>
                  <a:lnTo>
                    <a:pt x="803" y="251"/>
                  </a:lnTo>
                  <a:lnTo>
                    <a:pt x="803" y="250"/>
                  </a:lnTo>
                  <a:lnTo>
                    <a:pt x="803" y="250"/>
                  </a:lnTo>
                  <a:lnTo>
                    <a:pt x="803" y="249"/>
                  </a:lnTo>
                  <a:lnTo>
                    <a:pt x="802" y="248"/>
                  </a:lnTo>
                  <a:lnTo>
                    <a:pt x="801" y="248"/>
                  </a:lnTo>
                  <a:lnTo>
                    <a:pt x="799" y="247"/>
                  </a:lnTo>
                  <a:lnTo>
                    <a:pt x="798" y="247"/>
                  </a:lnTo>
                  <a:lnTo>
                    <a:pt x="795" y="247"/>
                  </a:lnTo>
                  <a:lnTo>
                    <a:pt x="792" y="248"/>
                  </a:lnTo>
                  <a:lnTo>
                    <a:pt x="788" y="248"/>
                  </a:lnTo>
                  <a:lnTo>
                    <a:pt x="785" y="248"/>
                  </a:lnTo>
                  <a:lnTo>
                    <a:pt x="783" y="248"/>
                  </a:lnTo>
                  <a:lnTo>
                    <a:pt x="782" y="247"/>
                  </a:lnTo>
                  <a:lnTo>
                    <a:pt x="780" y="246"/>
                  </a:lnTo>
                  <a:lnTo>
                    <a:pt x="780" y="245"/>
                  </a:lnTo>
                  <a:lnTo>
                    <a:pt x="779" y="244"/>
                  </a:lnTo>
                  <a:lnTo>
                    <a:pt x="778" y="243"/>
                  </a:lnTo>
                  <a:lnTo>
                    <a:pt x="777" y="241"/>
                  </a:lnTo>
                  <a:lnTo>
                    <a:pt x="777" y="240"/>
                  </a:lnTo>
                  <a:lnTo>
                    <a:pt x="777" y="238"/>
                  </a:lnTo>
                  <a:lnTo>
                    <a:pt x="777" y="237"/>
                  </a:lnTo>
                  <a:lnTo>
                    <a:pt x="777" y="237"/>
                  </a:lnTo>
                  <a:lnTo>
                    <a:pt x="777" y="237"/>
                  </a:lnTo>
                  <a:lnTo>
                    <a:pt x="778" y="237"/>
                  </a:lnTo>
                  <a:lnTo>
                    <a:pt x="780" y="237"/>
                  </a:lnTo>
                  <a:lnTo>
                    <a:pt x="782" y="239"/>
                  </a:lnTo>
                  <a:lnTo>
                    <a:pt x="786" y="240"/>
                  </a:lnTo>
                  <a:lnTo>
                    <a:pt x="789" y="240"/>
                  </a:lnTo>
                  <a:lnTo>
                    <a:pt x="793" y="240"/>
                  </a:lnTo>
                  <a:lnTo>
                    <a:pt x="796" y="241"/>
                  </a:lnTo>
                  <a:lnTo>
                    <a:pt x="798" y="241"/>
                  </a:lnTo>
                  <a:lnTo>
                    <a:pt x="800" y="241"/>
                  </a:lnTo>
                  <a:lnTo>
                    <a:pt x="801" y="242"/>
                  </a:lnTo>
                  <a:lnTo>
                    <a:pt x="802" y="241"/>
                  </a:lnTo>
                  <a:lnTo>
                    <a:pt x="803" y="241"/>
                  </a:lnTo>
                  <a:lnTo>
                    <a:pt x="806" y="239"/>
                  </a:lnTo>
                  <a:lnTo>
                    <a:pt x="808" y="236"/>
                  </a:lnTo>
                  <a:lnTo>
                    <a:pt x="809" y="233"/>
                  </a:lnTo>
                  <a:lnTo>
                    <a:pt x="810" y="231"/>
                  </a:lnTo>
                  <a:lnTo>
                    <a:pt x="812" y="228"/>
                  </a:lnTo>
                  <a:lnTo>
                    <a:pt x="813" y="225"/>
                  </a:lnTo>
                  <a:lnTo>
                    <a:pt x="814" y="222"/>
                  </a:lnTo>
                  <a:lnTo>
                    <a:pt x="814" y="219"/>
                  </a:lnTo>
                  <a:lnTo>
                    <a:pt x="814" y="216"/>
                  </a:lnTo>
                  <a:lnTo>
                    <a:pt x="814" y="211"/>
                  </a:lnTo>
                  <a:lnTo>
                    <a:pt x="814" y="210"/>
                  </a:lnTo>
                  <a:lnTo>
                    <a:pt x="814" y="208"/>
                  </a:lnTo>
                  <a:lnTo>
                    <a:pt x="814" y="206"/>
                  </a:lnTo>
                  <a:lnTo>
                    <a:pt x="815" y="205"/>
                  </a:lnTo>
                  <a:lnTo>
                    <a:pt x="816" y="205"/>
                  </a:lnTo>
                  <a:lnTo>
                    <a:pt x="817" y="205"/>
                  </a:lnTo>
                  <a:lnTo>
                    <a:pt x="818" y="205"/>
                  </a:lnTo>
                  <a:lnTo>
                    <a:pt x="819" y="206"/>
                  </a:lnTo>
                  <a:lnTo>
                    <a:pt x="821" y="207"/>
                  </a:lnTo>
                  <a:lnTo>
                    <a:pt x="823" y="208"/>
                  </a:lnTo>
                  <a:lnTo>
                    <a:pt x="826" y="207"/>
                  </a:lnTo>
                  <a:lnTo>
                    <a:pt x="833" y="207"/>
                  </a:lnTo>
                  <a:lnTo>
                    <a:pt x="836" y="207"/>
                  </a:lnTo>
                  <a:lnTo>
                    <a:pt x="839" y="208"/>
                  </a:lnTo>
                  <a:lnTo>
                    <a:pt x="840" y="208"/>
                  </a:lnTo>
                  <a:lnTo>
                    <a:pt x="841" y="208"/>
                  </a:lnTo>
                  <a:lnTo>
                    <a:pt x="841" y="207"/>
                  </a:lnTo>
                  <a:lnTo>
                    <a:pt x="842" y="206"/>
                  </a:lnTo>
                  <a:lnTo>
                    <a:pt x="842" y="205"/>
                  </a:lnTo>
                  <a:lnTo>
                    <a:pt x="841" y="205"/>
                  </a:lnTo>
                  <a:lnTo>
                    <a:pt x="840" y="204"/>
                  </a:lnTo>
                  <a:lnTo>
                    <a:pt x="838" y="203"/>
                  </a:lnTo>
                  <a:lnTo>
                    <a:pt x="835" y="202"/>
                  </a:lnTo>
                  <a:lnTo>
                    <a:pt x="832" y="201"/>
                  </a:lnTo>
                  <a:lnTo>
                    <a:pt x="831" y="199"/>
                  </a:lnTo>
                  <a:lnTo>
                    <a:pt x="830" y="197"/>
                  </a:lnTo>
                  <a:lnTo>
                    <a:pt x="829" y="195"/>
                  </a:lnTo>
                  <a:lnTo>
                    <a:pt x="829" y="192"/>
                  </a:lnTo>
                  <a:lnTo>
                    <a:pt x="828" y="190"/>
                  </a:lnTo>
                  <a:lnTo>
                    <a:pt x="828" y="188"/>
                  </a:lnTo>
                  <a:lnTo>
                    <a:pt x="827" y="186"/>
                  </a:lnTo>
                  <a:lnTo>
                    <a:pt x="825" y="184"/>
                  </a:lnTo>
                  <a:lnTo>
                    <a:pt x="822" y="180"/>
                  </a:lnTo>
                  <a:lnTo>
                    <a:pt x="820" y="176"/>
                  </a:lnTo>
                  <a:lnTo>
                    <a:pt x="819" y="174"/>
                  </a:lnTo>
                  <a:lnTo>
                    <a:pt x="819" y="172"/>
                  </a:lnTo>
                  <a:lnTo>
                    <a:pt x="818" y="170"/>
                  </a:lnTo>
                  <a:lnTo>
                    <a:pt x="818" y="169"/>
                  </a:lnTo>
                  <a:lnTo>
                    <a:pt x="818" y="166"/>
                  </a:lnTo>
                  <a:lnTo>
                    <a:pt x="817" y="163"/>
                  </a:lnTo>
                  <a:lnTo>
                    <a:pt x="816" y="160"/>
                  </a:lnTo>
                  <a:lnTo>
                    <a:pt x="815" y="158"/>
                  </a:lnTo>
                  <a:lnTo>
                    <a:pt x="814" y="156"/>
                  </a:lnTo>
                  <a:lnTo>
                    <a:pt x="814" y="155"/>
                  </a:lnTo>
                  <a:lnTo>
                    <a:pt x="813" y="153"/>
                  </a:lnTo>
                  <a:lnTo>
                    <a:pt x="813" y="152"/>
                  </a:lnTo>
                  <a:lnTo>
                    <a:pt x="814" y="150"/>
                  </a:lnTo>
                  <a:lnTo>
                    <a:pt x="814" y="148"/>
                  </a:lnTo>
                  <a:lnTo>
                    <a:pt x="815" y="147"/>
                  </a:lnTo>
                  <a:lnTo>
                    <a:pt x="816" y="145"/>
                  </a:lnTo>
                  <a:lnTo>
                    <a:pt x="817" y="144"/>
                  </a:lnTo>
                  <a:lnTo>
                    <a:pt x="818" y="143"/>
                  </a:lnTo>
                  <a:lnTo>
                    <a:pt x="819" y="142"/>
                  </a:lnTo>
                  <a:lnTo>
                    <a:pt x="819" y="140"/>
                  </a:lnTo>
                  <a:lnTo>
                    <a:pt x="818" y="139"/>
                  </a:lnTo>
                  <a:lnTo>
                    <a:pt x="817" y="138"/>
                  </a:lnTo>
                  <a:lnTo>
                    <a:pt x="817" y="137"/>
                  </a:lnTo>
                  <a:lnTo>
                    <a:pt x="815" y="135"/>
                  </a:lnTo>
                  <a:lnTo>
                    <a:pt x="813" y="133"/>
                  </a:lnTo>
                  <a:lnTo>
                    <a:pt x="811" y="131"/>
                  </a:lnTo>
                  <a:lnTo>
                    <a:pt x="810" y="129"/>
                  </a:lnTo>
                  <a:lnTo>
                    <a:pt x="810" y="127"/>
                  </a:lnTo>
                  <a:lnTo>
                    <a:pt x="809" y="126"/>
                  </a:lnTo>
                  <a:lnTo>
                    <a:pt x="808" y="123"/>
                  </a:lnTo>
                  <a:lnTo>
                    <a:pt x="808" y="120"/>
                  </a:lnTo>
                  <a:lnTo>
                    <a:pt x="807" y="117"/>
                  </a:lnTo>
                  <a:lnTo>
                    <a:pt x="805" y="116"/>
                  </a:lnTo>
                  <a:lnTo>
                    <a:pt x="804" y="115"/>
                  </a:lnTo>
                  <a:lnTo>
                    <a:pt x="803" y="115"/>
                  </a:lnTo>
                  <a:lnTo>
                    <a:pt x="803" y="114"/>
                  </a:lnTo>
                  <a:lnTo>
                    <a:pt x="802" y="113"/>
                  </a:lnTo>
                  <a:lnTo>
                    <a:pt x="802" y="112"/>
                  </a:lnTo>
                  <a:lnTo>
                    <a:pt x="801" y="109"/>
                  </a:lnTo>
                  <a:lnTo>
                    <a:pt x="801" y="106"/>
                  </a:lnTo>
                  <a:lnTo>
                    <a:pt x="800" y="104"/>
                  </a:lnTo>
                  <a:lnTo>
                    <a:pt x="799" y="103"/>
                  </a:lnTo>
                  <a:lnTo>
                    <a:pt x="798" y="102"/>
                  </a:lnTo>
                  <a:lnTo>
                    <a:pt x="796" y="102"/>
                  </a:lnTo>
                  <a:lnTo>
                    <a:pt x="795" y="102"/>
                  </a:lnTo>
                  <a:lnTo>
                    <a:pt x="794" y="101"/>
                  </a:lnTo>
                  <a:lnTo>
                    <a:pt x="793" y="100"/>
                  </a:lnTo>
                  <a:lnTo>
                    <a:pt x="793" y="98"/>
                  </a:lnTo>
                  <a:lnTo>
                    <a:pt x="792" y="97"/>
                  </a:lnTo>
                  <a:lnTo>
                    <a:pt x="792" y="95"/>
                  </a:lnTo>
                  <a:lnTo>
                    <a:pt x="793" y="94"/>
                  </a:lnTo>
                  <a:lnTo>
                    <a:pt x="793" y="92"/>
                  </a:lnTo>
                  <a:lnTo>
                    <a:pt x="794" y="88"/>
                  </a:lnTo>
                  <a:lnTo>
                    <a:pt x="795" y="86"/>
                  </a:lnTo>
                  <a:lnTo>
                    <a:pt x="795" y="84"/>
                  </a:lnTo>
                  <a:lnTo>
                    <a:pt x="795" y="82"/>
                  </a:lnTo>
                  <a:lnTo>
                    <a:pt x="795" y="82"/>
                  </a:lnTo>
                  <a:lnTo>
                    <a:pt x="794" y="81"/>
                  </a:lnTo>
                  <a:lnTo>
                    <a:pt x="793" y="81"/>
                  </a:lnTo>
                  <a:lnTo>
                    <a:pt x="792" y="82"/>
                  </a:lnTo>
                  <a:lnTo>
                    <a:pt x="789" y="82"/>
                  </a:lnTo>
                  <a:lnTo>
                    <a:pt x="786" y="83"/>
                  </a:lnTo>
                  <a:lnTo>
                    <a:pt x="782" y="84"/>
                  </a:lnTo>
                  <a:lnTo>
                    <a:pt x="779" y="85"/>
                  </a:lnTo>
                  <a:lnTo>
                    <a:pt x="776" y="86"/>
                  </a:lnTo>
                  <a:lnTo>
                    <a:pt x="773" y="88"/>
                  </a:lnTo>
                  <a:lnTo>
                    <a:pt x="771" y="90"/>
                  </a:lnTo>
                  <a:lnTo>
                    <a:pt x="769" y="91"/>
                  </a:lnTo>
                  <a:lnTo>
                    <a:pt x="768" y="91"/>
                  </a:lnTo>
                  <a:lnTo>
                    <a:pt x="766" y="91"/>
                  </a:lnTo>
                  <a:lnTo>
                    <a:pt x="764" y="91"/>
                  </a:lnTo>
                  <a:lnTo>
                    <a:pt x="764" y="91"/>
                  </a:lnTo>
                  <a:lnTo>
                    <a:pt x="763" y="90"/>
                  </a:lnTo>
                  <a:lnTo>
                    <a:pt x="762" y="90"/>
                  </a:lnTo>
                  <a:lnTo>
                    <a:pt x="762" y="87"/>
                  </a:lnTo>
                  <a:lnTo>
                    <a:pt x="761" y="84"/>
                  </a:lnTo>
                  <a:lnTo>
                    <a:pt x="760" y="82"/>
                  </a:lnTo>
                  <a:lnTo>
                    <a:pt x="759" y="80"/>
                  </a:lnTo>
                  <a:lnTo>
                    <a:pt x="757" y="77"/>
                  </a:lnTo>
                  <a:lnTo>
                    <a:pt x="754" y="75"/>
                  </a:lnTo>
                  <a:lnTo>
                    <a:pt x="751" y="73"/>
                  </a:lnTo>
                  <a:lnTo>
                    <a:pt x="748" y="71"/>
                  </a:lnTo>
                  <a:lnTo>
                    <a:pt x="747" y="70"/>
                  </a:lnTo>
                  <a:lnTo>
                    <a:pt x="746" y="70"/>
                  </a:lnTo>
                  <a:lnTo>
                    <a:pt x="746" y="69"/>
                  </a:lnTo>
                  <a:lnTo>
                    <a:pt x="746" y="68"/>
                  </a:lnTo>
                  <a:lnTo>
                    <a:pt x="749" y="66"/>
                  </a:lnTo>
                  <a:lnTo>
                    <a:pt x="751" y="63"/>
                  </a:lnTo>
                  <a:lnTo>
                    <a:pt x="751" y="62"/>
                  </a:lnTo>
                  <a:lnTo>
                    <a:pt x="751" y="61"/>
                  </a:lnTo>
                  <a:lnTo>
                    <a:pt x="751" y="61"/>
                  </a:lnTo>
                  <a:lnTo>
                    <a:pt x="750" y="61"/>
                  </a:lnTo>
                  <a:lnTo>
                    <a:pt x="749" y="61"/>
                  </a:lnTo>
                  <a:lnTo>
                    <a:pt x="746" y="63"/>
                  </a:lnTo>
                  <a:lnTo>
                    <a:pt x="742" y="67"/>
                  </a:lnTo>
                  <a:lnTo>
                    <a:pt x="739" y="70"/>
                  </a:lnTo>
                  <a:lnTo>
                    <a:pt x="737" y="70"/>
                  </a:lnTo>
                  <a:lnTo>
                    <a:pt x="736" y="70"/>
                  </a:lnTo>
                  <a:lnTo>
                    <a:pt x="734" y="70"/>
                  </a:lnTo>
                  <a:lnTo>
                    <a:pt x="733" y="68"/>
                  </a:lnTo>
                  <a:lnTo>
                    <a:pt x="731" y="66"/>
                  </a:lnTo>
                  <a:lnTo>
                    <a:pt x="729" y="66"/>
                  </a:lnTo>
                  <a:lnTo>
                    <a:pt x="727" y="65"/>
                  </a:lnTo>
                  <a:lnTo>
                    <a:pt x="723" y="64"/>
                  </a:lnTo>
                  <a:lnTo>
                    <a:pt x="720" y="65"/>
                  </a:lnTo>
                  <a:lnTo>
                    <a:pt x="715" y="64"/>
                  </a:lnTo>
                  <a:lnTo>
                    <a:pt x="714" y="64"/>
                  </a:lnTo>
                  <a:lnTo>
                    <a:pt x="712" y="64"/>
                  </a:lnTo>
                  <a:lnTo>
                    <a:pt x="710" y="63"/>
                  </a:lnTo>
                  <a:lnTo>
                    <a:pt x="709" y="62"/>
                  </a:lnTo>
                  <a:lnTo>
                    <a:pt x="706" y="60"/>
                  </a:lnTo>
                  <a:lnTo>
                    <a:pt x="703" y="59"/>
                  </a:lnTo>
                  <a:lnTo>
                    <a:pt x="700" y="58"/>
                  </a:lnTo>
                  <a:lnTo>
                    <a:pt x="697" y="57"/>
                  </a:lnTo>
                  <a:lnTo>
                    <a:pt x="695" y="56"/>
                  </a:lnTo>
                  <a:lnTo>
                    <a:pt x="693" y="55"/>
                  </a:lnTo>
                  <a:lnTo>
                    <a:pt x="692" y="55"/>
                  </a:lnTo>
                  <a:lnTo>
                    <a:pt x="691" y="56"/>
                  </a:lnTo>
                  <a:lnTo>
                    <a:pt x="691" y="57"/>
                  </a:lnTo>
                  <a:lnTo>
                    <a:pt x="691" y="60"/>
                  </a:lnTo>
                  <a:lnTo>
                    <a:pt x="691" y="61"/>
                  </a:lnTo>
                  <a:lnTo>
                    <a:pt x="691" y="61"/>
                  </a:lnTo>
                  <a:lnTo>
                    <a:pt x="691" y="62"/>
                  </a:lnTo>
                  <a:lnTo>
                    <a:pt x="690" y="62"/>
                  </a:lnTo>
                  <a:lnTo>
                    <a:pt x="690" y="62"/>
                  </a:lnTo>
                  <a:lnTo>
                    <a:pt x="689" y="62"/>
                  </a:lnTo>
                  <a:lnTo>
                    <a:pt x="689" y="62"/>
                  </a:lnTo>
                  <a:lnTo>
                    <a:pt x="688" y="61"/>
                  </a:lnTo>
                  <a:lnTo>
                    <a:pt x="687" y="61"/>
                  </a:lnTo>
                  <a:lnTo>
                    <a:pt x="687" y="61"/>
                  </a:lnTo>
                  <a:lnTo>
                    <a:pt x="686" y="61"/>
                  </a:lnTo>
                  <a:lnTo>
                    <a:pt x="685" y="61"/>
                  </a:lnTo>
                  <a:lnTo>
                    <a:pt x="684" y="62"/>
                  </a:lnTo>
                  <a:lnTo>
                    <a:pt x="683" y="63"/>
                  </a:lnTo>
                  <a:lnTo>
                    <a:pt x="682" y="64"/>
                  </a:lnTo>
                  <a:lnTo>
                    <a:pt x="681" y="66"/>
                  </a:lnTo>
                  <a:lnTo>
                    <a:pt x="679" y="70"/>
                  </a:lnTo>
                  <a:lnTo>
                    <a:pt x="677" y="75"/>
                  </a:lnTo>
                  <a:lnTo>
                    <a:pt x="677" y="79"/>
                  </a:lnTo>
                  <a:lnTo>
                    <a:pt x="676" y="81"/>
                  </a:lnTo>
                  <a:lnTo>
                    <a:pt x="678" y="84"/>
                  </a:lnTo>
                  <a:lnTo>
                    <a:pt x="679" y="87"/>
                  </a:lnTo>
                  <a:lnTo>
                    <a:pt x="678" y="89"/>
                  </a:lnTo>
                  <a:lnTo>
                    <a:pt x="677" y="91"/>
                  </a:lnTo>
                  <a:lnTo>
                    <a:pt x="677" y="91"/>
                  </a:lnTo>
                  <a:lnTo>
                    <a:pt x="678" y="92"/>
                  </a:lnTo>
                  <a:lnTo>
                    <a:pt x="679" y="93"/>
                  </a:lnTo>
                  <a:lnTo>
                    <a:pt x="680" y="93"/>
                  </a:lnTo>
                  <a:lnTo>
                    <a:pt x="681" y="94"/>
                  </a:lnTo>
                  <a:lnTo>
                    <a:pt x="683" y="95"/>
                  </a:lnTo>
                  <a:lnTo>
                    <a:pt x="684" y="96"/>
                  </a:lnTo>
                  <a:lnTo>
                    <a:pt x="684" y="97"/>
                  </a:lnTo>
                  <a:lnTo>
                    <a:pt x="685" y="98"/>
                  </a:lnTo>
                  <a:lnTo>
                    <a:pt x="685" y="99"/>
                  </a:lnTo>
                  <a:lnTo>
                    <a:pt x="686" y="100"/>
                  </a:lnTo>
                  <a:lnTo>
                    <a:pt x="686" y="101"/>
                  </a:lnTo>
                  <a:lnTo>
                    <a:pt x="685" y="102"/>
                  </a:lnTo>
                  <a:lnTo>
                    <a:pt x="685" y="102"/>
                  </a:lnTo>
                  <a:lnTo>
                    <a:pt x="684" y="103"/>
                  </a:lnTo>
                  <a:lnTo>
                    <a:pt x="684" y="103"/>
                  </a:lnTo>
                  <a:lnTo>
                    <a:pt x="682" y="104"/>
                  </a:lnTo>
                  <a:lnTo>
                    <a:pt x="679" y="104"/>
                  </a:lnTo>
                  <a:lnTo>
                    <a:pt x="677" y="104"/>
                  </a:lnTo>
                  <a:lnTo>
                    <a:pt x="675" y="104"/>
                  </a:lnTo>
                  <a:lnTo>
                    <a:pt x="673" y="102"/>
                  </a:lnTo>
                  <a:lnTo>
                    <a:pt x="671" y="101"/>
                  </a:lnTo>
                  <a:lnTo>
                    <a:pt x="669" y="100"/>
                  </a:lnTo>
                  <a:lnTo>
                    <a:pt x="666" y="98"/>
                  </a:lnTo>
                  <a:lnTo>
                    <a:pt x="664" y="96"/>
                  </a:lnTo>
                  <a:lnTo>
                    <a:pt x="662" y="96"/>
                  </a:lnTo>
                  <a:lnTo>
                    <a:pt x="661" y="95"/>
                  </a:lnTo>
                  <a:lnTo>
                    <a:pt x="659" y="93"/>
                  </a:lnTo>
                  <a:lnTo>
                    <a:pt x="657" y="91"/>
                  </a:lnTo>
                  <a:lnTo>
                    <a:pt x="654" y="88"/>
                  </a:lnTo>
                  <a:lnTo>
                    <a:pt x="652" y="85"/>
                  </a:lnTo>
                  <a:lnTo>
                    <a:pt x="650" y="82"/>
                  </a:lnTo>
                  <a:lnTo>
                    <a:pt x="648" y="80"/>
                  </a:lnTo>
                  <a:lnTo>
                    <a:pt x="645" y="79"/>
                  </a:lnTo>
                  <a:lnTo>
                    <a:pt x="643" y="78"/>
                  </a:lnTo>
                  <a:lnTo>
                    <a:pt x="640" y="78"/>
                  </a:lnTo>
                  <a:lnTo>
                    <a:pt x="639" y="78"/>
                  </a:lnTo>
                  <a:lnTo>
                    <a:pt x="637" y="78"/>
                  </a:lnTo>
                  <a:lnTo>
                    <a:pt x="636" y="79"/>
                  </a:lnTo>
                  <a:lnTo>
                    <a:pt x="635" y="80"/>
                  </a:lnTo>
                  <a:lnTo>
                    <a:pt x="633" y="81"/>
                  </a:lnTo>
                  <a:lnTo>
                    <a:pt x="632" y="82"/>
                  </a:lnTo>
                  <a:lnTo>
                    <a:pt x="631" y="83"/>
                  </a:lnTo>
                  <a:lnTo>
                    <a:pt x="629" y="83"/>
                  </a:lnTo>
                  <a:lnTo>
                    <a:pt x="627" y="83"/>
                  </a:lnTo>
                  <a:lnTo>
                    <a:pt x="625" y="83"/>
                  </a:lnTo>
                  <a:lnTo>
                    <a:pt x="623" y="84"/>
                  </a:lnTo>
                  <a:lnTo>
                    <a:pt x="621" y="86"/>
                  </a:lnTo>
                  <a:lnTo>
                    <a:pt x="619" y="88"/>
                  </a:lnTo>
                  <a:lnTo>
                    <a:pt x="617" y="90"/>
                  </a:lnTo>
                  <a:lnTo>
                    <a:pt x="615" y="91"/>
                  </a:lnTo>
                  <a:lnTo>
                    <a:pt x="614" y="92"/>
                  </a:lnTo>
                  <a:lnTo>
                    <a:pt x="612" y="92"/>
                  </a:lnTo>
                  <a:lnTo>
                    <a:pt x="610" y="93"/>
                  </a:lnTo>
                  <a:lnTo>
                    <a:pt x="606" y="93"/>
                  </a:lnTo>
                  <a:lnTo>
                    <a:pt x="602" y="93"/>
                  </a:lnTo>
                  <a:lnTo>
                    <a:pt x="599" y="93"/>
                  </a:lnTo>
                  <a:lnTo>
                    <a:pt x="595" y="93"/>
                  </a:lnTo>
                  <a:lnTo>
                    <a:pt x="594" y="93"/>
                  </a:lnTo>
                  <a:lnTo>
                    <a:pt x="592" y="93"/>
                  </a:lnTo>
                  <a:lnTo>
                    <a:pt x="591" y="94"/>
                  </a:lnTo>
                  <a:lnTo>
                    <a:pt x="589" y="95"/>
                  </a:lnTo>
                  <a:lnTo>
                    <a:pt x="588" y="96"/>
                  </a:lnTo>
                  <a:lnTo>
                    <a:pt x="587" y="97"/>
                  </a:lnTo>
                  <a:lnTo>
                    <a:pt x="586" y="98"/>
                  </a:lnTo>
                  <a:lnTo>
                    <a:pt x="586" y="100"/>
                  </a:lnTo>
                  <a:lnTo>
                    <a:pt x="585" y="102"/>
                  </a:lnTo>
                  <a:lnTo>
                    <a:pt x="584" y="104"/>
                  </a:lnTo>
                  <a:lnTo>
                    <a:pt x="584" y="105"/>
                  </a:lnTo>
                  <a:lnTo>
                    <a:pt x="583" y="106"/>
                  </a:lnTo>
                  <a:lnTo>
                    <a:pt x="582" y="106"/>
                  </a:lnTo>
                  <a:lnTo>
                    <a:pt x="581" y="106"/>
                  </a:lnTo>
                  <a:lnTo>
                    <a:pt x="580" y="106"/>
                  </a:lnTo>
                  <a:lnTo>
                    <a:pt x="579" y="106"/>
                  </a:lnTo>
                  <a:lnTo>
                    <a:pt x="577" y="104"/>
                  </a:lnTo>
                  <a:lnTo>
                    <a:pt x="574" y="103"/>
                  </a:lnTo>
                  <a:lnTo>
                    <a:pt x="572" y="102"/>
                  </a:lnTo>
                  <a:lnTo>
                    <a:pt x="570" y="102"/>
                  </a:lnTo>
                  <a:lnTo>
                    <a:pt x="569" y="103"/>
                  </a:lnTo>
                  <a:lnTo>
                    <a:pt x="568" y="103"/>
                  </a:lnTo>
                  <a:lnTo>
                    <a:pt x="568" y="104"/>
                  </a:lnTo>
                  <a:lnTo>
                    <a:pt x="567" y="105"/>
                  </a:lnTo>
                  <a:lnTo>
                    <a:pt x="566" y="108"/>
                  </a:lnTo>
                  <a:lnTo>
                    <a:pt x="565" y="110"/>
                  </a:lnTo>
                  <a:lnTo>
                    <a:pt x="564" y="111"/>
                  </a:lnTo>
                  <a:lnTo>
                    <a:pt x="563" y="111"/>
                  </a:lnTo>
                  <a:lnTo>
                    <a:pt x="562" y="111"/>
                  </a:lnTo>
                  <a:lnTo>
                    <a:pt x="561" y="109"/>
                  </a:lnTo>
                  <a:lnTo>
                    <a:pt x="560" y="109"/>
                  </a:lnTo>
                  <a:lnTo>
                    <a:pt x="559" y="108"/>
                  </a:lnTo>
                  <a:lnTo>
                    <a:pt x="558" y="108"/>
                  </a:lnTo>
                  <a:lnTo>
                    <a:pt x="557" y="109"/>
                  </a:lnTo>
                  <a:lnTo>
                    <a:pt x="555" y="109"/>
                  </a:lnTo>
                  <a:lnTo>
                    <a:pt x="552" y="111"/>
                  </a:lnTo>
                  <a:lnTo>
                    <a:pt x="549" y="112"/>
                  </a:lnTo>
                  <a:lnTo>
                    <a:pt x="546" y="114"/>
                  </a:lnTo>
                  <a:lnTo>
                    <a:pt x="542" y="115"/>
                  </a:lnTo>
                  <a:lnTo>
                    <a:pt x="539" y="117"/>
                  </a:lnTo>
                  <a:lnTo>
                    <a:pt x="537" y="118"/>
                  </a:lnTo>
                  <a:lnTo>
                    <a:pt x="536" y="118"/>
                  </a:lnTo>
                  <a:lnTo>
                    <a:pt x="534" y="118"/>
                  </a:lnTo>
                  <a:lnTo>
                    <a:pt x="533" y="118"/>
                  </a:lnTo>
                  <a:lnTo>
                    <a:pt x="532" y="118"/>
                  </a:lnTo>
                  <a:lnTo>
                    <a:pt x="531" y="118"/>
                  </a:lnTo>
                  <a:lnTo>
                    <a:pt x="530" y="117"/>
                  </a:lnTo>
                  <a:lnTo>
                    <a:pt x="530" y="116"/>
                  </a:lnTo>
                  <a:lnTo>
                    <a:pt x="529" y="114"/>
                  </a:lnTo>
                  <a:lnTo>
                    <a:pt x="528" y="111"/>
                  </a:lnTo>
                  <a:lnTo>
                    <a:pt x="527" y="110"/>
                  </a:lnTo>
                  <a:lnTo>
                    <a:pt x="526" y="109"/>
                  </a:lnTo>
                  <a:lnTo>
                    <a:pt x="525" y="108"/>
                  </a:lnTo>
                  <a:lnTo>
                    <a:pt x="524" y="108"/>
                  </a:lnTo>
                  <a:lnTo>
                    <a:pt x="522" y="107"/>
                  </a:lnTo>
                  <a:lnTo>
                    <a:pt x="520" y="107"/>
                  </a:lnTo>
                  <a:lnTo>
                    <a:pt x="519" y="107"/>
                  </a:lnTo>
                  <a:lnTo>
                    <a:pt x="517" y="106"/>
                  </a:lnTo>
                  <a:lnTo>
                    <a:pt x="517" y="106"/>
                  </a:lnTo>
                  <a:lnTo>
                    <a:pt x="516" y="105"/>
                  </a:lnTo>
                  <a:lnTo>
                    <a:pt x="515" y="103"/>
                  </a:lnTo>
                  <a:lnTo>
                    <a:pt x="514" y="102"/>
                  </a:lnTo>
                  <a:lnTo>
                    <a:pt x="513" y="101"/>
                  </a:lnTo>
                  <a:lnTo>
                    <a:pt x="511" y="100"/>
                  </a:lnTo>
                  <a:lnTo>
                    <a:pt x="509" y="100"/>
                  </a:lnTo>
                  <a:lnTo>
                    <a:pt x="508" y="100"/>
                  </a:lnTo>
                  <a:lnTo>
                    <a:pt x="507" y="99"/>
                  </a:lnTo>
                  <a:lnTo>
                    <a:pt x="507" y="98"/>
                  </a:lnTo>
                  <a:lnTo>
                    <a:pt x="507" y="97"/>
                  </a:lnTo>
                  <a:lnTo>
                    <a:pt x="507" y="96"/>
                  </a:lnTo>
                  <a:lnTo>
                    <a:pt x="508" y="95"/>
                  </a:lnTo>
                  <a:lnTo>
                    <a:pt x="509" y="95"/>
                  </a:lnTo>
                  <a:lnTo>
                    <a:pt x="511" y="94"/>
                  </a:lnTo>
                  <a:lnTo>
                    <a:pt x="512" y="93"/>
                  </a:lnTo>
                  <a:lnTo>
                    <a:pt x="516" y="92"/>
                  </a:lnTo>
                  <a:lnTo>
                    <a:pt x="519" y="90"/>
                  </a:lnTo>
                  <a:lnTo>
                    <a:pt x="521" y="88"/>
                  </a:lnTo>
                  <a:lnTo>
                    <a:pt x="524" y="84"/>
                  </a:lnTo>
                  <a:lnTo>
                    <a:pt x="526" y="81"/>
                  </a:lnTo>
                  <a:lnTo>
                    <a:pt x="527" y="78"/>
                  </a:lnTo>
                  <a:lnTo>
                    <a:pt x="528" y="75"/>
                  </a:lnTo>
                  <a:lnTo>
                    <a:pt x="528" y="73"/>
                  </a:lnTo>
                  <a:lnTo>
                    <a:pt x="528" y="70"/>
                  </a:lnTo>
                  <a:lnTo>
                    <a:pt x="528" y="68"/>
                  </a:lnTo>
                  <a:lnTo>
                    <a:pt x="527" y="66"/>
                  </a:lnTo>
                  <a:lnTo>
                    <a:pt x="528" y="64"/>
                  </a:lnTo>
                  <a:lnTo>
                    <a:pt x="528" y="62"/>
                  </a:lnTo>
                  <a:lnTo>
                    <a:pt x="529" y="61"/>
                  </a:lnTo>
                  <a:lnTo>
                    <a:pt x="530" y="60"/>
                  </a:lnTo>
                  <a:lnTo>
                    <a:pt x="532" y="58"/>
                  </a:lnTo>
                  <a:lnTo>
                    <a:pt x="536" y="54"/>
                  </a:lnTo>
                  <a:lnTo>
                    <a:pt x="540" y="51"/>
                  </a:lnTo>
                  <a:lnTo>
                    <a:pt x="543" y="49"/>
                  </a:lnTo>
                  <a:lnTo>
                    <a:pt x="547" y="47"/>
                  </a:lnTo>
                  <a:lnTo>
                    <a:pt x="551" y="45"/>
                  </a:lnTo>
                  <a:lnTo>
                    <a:pt x="554" y="44"/>
                  </a:lnTo>
                  <a:lnTo>
                    <a:pt x="558" y="42"/>
                  </a:lnTo>
                  <a:lnTo>
                    <a:pt x="561" y="39"/>
                  </a:lnTo>
                  <a:lnTo>
                    <a:pt x="561" y="38"/>
                  </a:lnTo>
                  <a:lnTo>
                    <a:pt x="562" y="37"/>
                  </a:lnTo>
                  <a:lnTo>
                    <a:pt x="563" y="36"/>
                  </a:lnTo>
                  <a:lnTo>
                    <a:pt x="563" y="35"/>
                  </a:lnTo>
                  <a:lnTo>
                    <a:pt x="562" y="34"/>
                  </a:lnTo>
                  <a:lnTo>
                    <a:pt x="561" y="33"/>
                  </a:lnTo>
                  <a:lnTo>
                    <a:pt x="561" y="33"/>
                  </a:lnTo>
                  <a:lnTo>
                    <a:pt x="560" y="33"/>
                  </a:lnTo>
                  <a:lnTo>
                    <a:pt x="559" y="32"/>
                  </a:lnTo>
                  <a:lnTo>
                    <a:pt x="559" y="32"/>
                  </a:lnTo>
                  <a:lnTo>
                    <a:pt x="559" y="31"/>
                  </a:lnTo>
                  <a:lnTo>
                    <a:pt x="559" y="31"/>
                  </a:lnTo>
                  <a:lnTo>
                    <a:pt x="560" y="29"/>
                  </a:lnTo>
                  <a:lnTo>
                    <a:pt x="561" y="27"/>
                  </a:lnTo>
                  <a:lnTo>
                    <a:pt x="562" y="25"/>
                  </a:lnTo>
                  <a:lnTo>
                    <a:pt x="563" y="24"/>
                  </a:lnTo>
                  <a:lnTo>
                    <a:pt x="563" y="23"/>
                  </a:lnTo>
                  <a:lnTo>
                    <a:pt x="563" y="21"/>
                  </a:lnTo>
                  <a:lnTo>
                    <a:pt x="563" y="20"/>
                  </a:lnTo>
                  <a:lnTo>
                    <a:pt x="563" y="19"/>
                  </a:lnTo>
                  <a:lnTo>
                    <a:pt x="562" y="18"/>
                  </a:lnTo>
                  <a:lnTo>
                    <a:pt x="561" y="17"/>
                  </a:lnTo>
                  <a:lnTo>
                    <a:pt x="558" y="15"/>
                  </a:lnTo>
                  <a:lnTo>
                    <a:pt x="555" y="13"/>
                  </a:lnTo>
                  <a:lnTo>
                    <a:pt x="552" y="11"/>
                  </a:lnTo>
                  <a:lnTo>
                    <a:pt x="549" y="9"/>
                  </a:lnTo>
                  <a:lnTo>
                    <a:pt x="546" y="7"/>
                  </a:lnTo>
                  <a:lnTo>
                    <a:pt x="544" y="5"/>
                  </a:lnTo>
                  <a:lnTo>
                    <a:pt x="542" y="4"/>
                  </a:lnTo>
                  <a:lnTo>
                    <a:pt x="541" y="4"/>
                  </a:lnTo>
                  <a:lnTo>
                    <a:pt x="540" y="3"/>
                  </a:lnTo>
                  <a:lnTo>
                    <a:pt x="539" y="3"/>
                  </a:lnTo>
                  <a:lnTo>
                    <a:pt x="537" y="3"/>
                  </a:lnTo>
                  <a:lnTo>
                    <a:pt x="536" y="4"/>
                  </a:lnTo>
                  <a:lnTo>
                    <a:pt x="535" y="5"/>
                  </a:lnTo>
                  <a:lnTo>
                    <a:pt x="534" y="6"/>
                  </a:lnTo>
                  <a:lnTo>
                    <a:pt x="531" y="8"/>
                  </a:lnTo>
                  <a:lnTo>
                    <a:pt x="530" y="11"/>
                  </a:lnTo>
                  <a:lnTo>
                    <a:pt x="528" y="13"/>
                  </a:lnTo>
                  <a:lnTo>
                    <a:pt x="526" y="15"/>
                  </a:lnTo>
                  <a:lnTo>
                    <a:pt x="523" y="17"/>
                  </a:lnTo>
                  <a:lnTo>
                    <a:pt x="520" y="18"/>
                  </a:lnTo>
                  <a:lnTo>
                    <a:pt x="517" y="19"/>
                  </a:lnTo>
                  <a:lnTo>
                    <a:pt x="515" y="20"/>
                  </a:lnTo>
                  <a:lnTo>
                    <a:pt x="511" y="20"/>
                  </a:lnTo>
                  <a:lnTo>
                    <a:pt x="508" y="19"/>
                  </a:lnTo>
                  <a:lnTo>
                    <a:pt x="505" y="18"/>
                  </a:lnTo>
                  <a:lnTo>
                    <a:pt x="502" y="18"/>
                  </a:lnTo>
                  <a:lnTo>
                    <a:pt x="501" y="18"/>
                  </a:lnTo>
                  <a:lnTo>
                    <a:pt x="499" y="18"/>
                  </a:lnTo>
                  <a:lnTo>
                    <a:pt x="498" y="18"/>
                  </a:lnTo>
                  <a:lnTo>
                    <a:pt x="496" y="19"/>
                  </a:lnTo>
                  <a:lnTo>
                    <a:pt x="493" y="21"/>
                  </a:lnTo>
                  <a:lnTo>
                    <a:pt x="491" y="23"/>
                  </a:lnTo>
                  <a:lnTo>
                    <a:pt x="489" y="23"/>
                  </a:lnTo>
                  <a:lnTo>
                    <a:pt x="487" y="24"/>
                  </a:lnTo>
                  <a:lnTo>
                    <a:pt x="487" y="23"/>
                  </a:lnTo>
                  <a:lnTo>
                    <a:pt x="486" y="23"/>
                  </a:lnTo>
                  <a:lnTo>
                    <a:pt x="486" y="21"/>
                  </a:lnTo>
                  <a:lnTo>
                    <a:pt x="486" y="20"/>
                  </a:lnTo>
                  <a:lnTo>
                    <a:pt x="487" y="16"/>
                  </a:lnTo>
                  <a:lnTo>
                    <a:pt x="486" y="13"/>
                  </a:lnTo>
                  <a:lnTo>
                    <a:pt x="485" y="10"/>
                  </a:lnTo>
                  <a:lnTo>
                    <a:pt x="483" y="7"/>
                  </a:lnTo>
                  <a:lnTo>
                    <a:pt x="481" y="5"/>
                  </a:lnTo>
                  <a:lnTo>
                    <a:pt x="479" y="3"/>
                  </a:lnTo>
                  <a:lnTo>
                    <a:pt x="478" y="3"/>
                  </a:lnTo>
                  <a:lnTo>
                    <a:pt x="477" y="2"/>
                  </a:lnTo>
                  <a:lnTo>
                    <a:pt x="476" y="2"/>
                  </a:lnTo>
                  <a:lnTo>
                    <a:pt x="475" y="2"/>
                  </a:lnTo>
                  <a:lnTo>
                    <a:pt x="474" y="2"/>
                  </a:lnTo>
                  <a:lnTo>
                    <a:pt x="473" y="3"/>
                  </a:lnTo>
                  <a:lnTo>
                    <a:pt x="472" y="3"/>
                  </a:lnTo>
                  <a:lnTo>
                    <a:pt x="471" y="5"/>
                  </a:lnTo>
                  <a:lnTo>
                    <a:pt x="469" y="7"/>
                  </a:lnTo>
                  <a:lnTo>
                    <a:pt x="469" y="9"/>
                  </a:lnTo>
                  <a:lnTo>
                    <a:pt x="469" y="12"/>
                  </a:lnTo>
                  <a:lnTo>
                    <a:pt x="467" y="16"/>
                  </a:lnTo>
                  <a:lnTo>
                    <a:pt x="466" y="17"/>
                  </a:lnTo>
                  <a:lnTo>
                    <a:pt x="465" y="19"/>
                  </a:lnTo>
                  <a:lnTo>
                    <a:pt x="463" y="20"/>
                  </a:lnTo>
                  <a:lnTo>
                    <a:pt x="462" y="20"/>
                  </a:lnTo>
                  <a:lnTo>
                    <a:pt x="460" y="20"/>
                  </a:lnTo>
                  <a:lnTo>
                    <a:pt x="458" y="20"/>
                  </a:lnTo>
                  <a:lnTo>
                    <a:pt x="456" y="20"/>
                  </a:lnTo>
                  <a:lnTo>
                    <a:pt x="455" y="19"/>
                  </a:lnTo>
                  <a:lnTo>
                    <a:pt x="454" y="18"/>
                  </a:lnTo>
                  <a:lnTo>
                    <a:pt x="453" y="18"/>
                  </a:lnTo>
                  <a:lnTo>
                    <a:pt x="451" y="18"/>
                  </a:lnTo>
                  <a:lnTo>
                    <a:pt x="450" y="18"/>
                  </a:lnTo>
                  <a:lnTo>
                    <a:pt x="447" y="19"/>
                  </a:lnTo>
                  <a:lnTo>
                    <a:pt x="445" y="21"/>
                  </a:lnTo>
                  <a:lnTo>
                    <a:pt x="444" y="21"/>
                  </a:lnTo>
                  <a:lnTo>
                    <a:pt x="443" y="21"/>
                  </a:lnTo>
                  <a:lnTo>
                    <a:pt x="442" y="22"/>
                  </a:lnTo>
                  <a:lnTo>
                    <a:pt x="440" y="22"/>
                  </a:lnTo>
                  <a:lnTo>
                    <a:pt x="439" y="21"/>
                  </a:lnTo>
                  <a:lnTo>
                    <a:pt x="437" y="21"/>
                  </a:lnTo>
                  <a:lnTo>
                    <a:pt x="436" y="20"/>
                  </a:lnTo>
                  <a:lnTo>
                    <a:pt x="436" y="19"/>
                  </a:lnTo>
                  <a:lnTo>
                    <a:pt x="435" y="18"/>
                  </a:lnTo>
                  <a:lnTo>
                    <a:pt x="434" y="18"/>
                  </a:lnTo>
                  <a:lnTo>
                    <a:pt x="433" y="17"/>
                  </a:lnTo>
                  <a:lnTo>
                    <a:pt x="432" y="17"/>
                  </a:lnTo>
                  <a:lnTo>
                    <a:pt x="430" y="17"/>
                  </a:lnTo>
                  <a:lnTo>
                    <a:pt x="426" y="17"/>
                  </a:lnTo>
                  <a:lnTo>
                    <a:pt x="424" y="17"/>
                  </a:lnTo>
                  <a:lnTo>
                    <a:pt x="422" y="17"/>
                  </a:lnTo>
                  <a:lnTo>
                    <a:pt x="421" y="17"/>
                  </a:lnTo>
                  <a:lnTo>
                    <a:pt x="419" y="17"/>
                  </a:lnTo>
                  <a:lnTo>
                    <a:pt x="417" y="15"/>
                  </a:lnTo>
                  <a:lnTo>
                    <a:pt x="414" y="14"/>
                  </a:lnTo>
                  <a:lnTo>
                    <a:pt x="412" y="12"/>
                  </a:lnTo>
                  <a:lnTo>
                    <a:pt x="409" y="9"/>
                  </a:lnTo>
                  <a:lnTo>
                    <a:pt x="408" y="8"/>
                  </a:lnTo>
                  <a:lnTo>
                    <a:pt x="407" y="7"/>
                  </a:lnTo>
                  <a:lnTo>
                    <a:pt x="406" y="5"/>
                  </a:lnTo>
                  <a:lnTo>
                    <a:pt x="405" y="3"/>
                  </a:lnTo>
                  <a:lnTo>
                    <a:pt x="405" y="2"/>
                  </a:lnTo>
                  <a:lnTo>
                    <a:pt x="404" y="0"/>
                  </a:lnTo>
                  <a:lnTo>
                    <a:pt x="403" y="0"/>
                  </a:lnTo>
                  <a:lnTo>
                    <a:pt x="402" y="0"/>
                  </a:lnTo>
                  <a:lnTo>
                    <a:pt x="399" y="0"/>
                  </a:lnTo>
                  <a:lnTo>
                    <a:pt x="396" y="0"/>
                  </a:lnTo>
                  <a:lnTo>
                    <a:pt x="393" y="0"/>
                  </a:lnTo>
                  <a:lnTo>
                    <a:pt x="390" y="1"/>
                  </a:lnTo>
                  <a:lnTo>
                    <a:pt x="388" y="2"/>
                  </a:lnTo>
                  <a:lnTo>
                    <a:pt x="387" y="4"/>
                  </a:lnTo>
                  <a:lnTo>
                    <a:pt x="385" y="6"/>
                  </a:lnTo>
                  <a:lnTo>
                    <a:pt x="384" y="9"/>
                  </a:lnTo>
                  <a:lnTo>
                    <a:pt x="382" y="13"/>
                  </a:lnTo>
                  <a:lnTo>
                    <a:pt x="381" y="16"/>
                  </a:lnTo>
                  <a:lnTo>
                    <a:pt x="380" y="17"/>
                  </a:lnTo>
                  <a:lnTo>
                    <a:pt x="379" y="18"/>
                  </a:lnTo>
                  <a:lnTo>
                    <a:pt x="378" y="18"/>
                  </a:lnTo>
                  <a:lnTo>
                    <a:pt x="377" y="18"/>
                  </a:lnTo>
                  <a:lnTo>
                    <a:pt x="374" y="19"/>
                  </a:lnTo>
                  <a:lnTo>
                    <a:pt x="372" y="19"/>
                  </a:lnTo>
                  <a:lnTo>
                    <a:pt x="367" y="23"/>
                  </a:lnTo>
                  <a:lnTo>
                    <a:pt x="362" y="25"/>
                  </a:lnTo>
                  <a:lnTo>
                    <a:pt x="360" y="24"/>
                  </a:lnTo>
                  <a:lnTo>
                    <a:pt x="359" y="24"/>
                  </a:lnTo>
                  <a:lnTo>
                    <a:pt x="357" y="24"/>
                  </a:lnTo>
                  <a:lnTo>
                    <a:pt x="357" y="25"/>
                  </a:lnTo>
                  <a:lnTo>
                    <a:pt x="356" y="25"/>
                  </a:lnTo>
                  <a:lnTo>
                    <a:pt x="355" y="26"/>
                  </a:lnTo>
                  <a:lnTo>
                    <a:pt x="355" y="27"/>
                  </a:lnTo>
                  <a:lnTo>
                    <a:pt x="355" y="28"/>
                  </a:lnTo>
                  <a:lnTo>
                    <a:pt x="355" y="30"/>
                  </a:lnTo>
                  <a:lnTo>
                    <a:pt x="356" y="31"/>
                  </a:lnTo>
                  <a:lnTo>
                    <a:pt x="357" y="32"/>
                  </a:lnTo>
                  <a:lnTo>
                    <a:pt x="357" y="33"/>
                  </a:lnTo>
                  <a:lnTo>
                    <a:pt x="359" y="34"/>
                  </a:lnTo>
                  <a:lnTo>
                    <a:pt x="360" y="34"/>
                  </a:lnTo>
                  <a:lnTo>
                    <a:pt x="362" y="35"/>
                  </a:lnTo>
                  <a:lnTo>
                    <a:pt x="364" y="35"/>
                  </a:lnTo>
                  <a:lnTo>
                    <a:pt x="367" y="35"/>
                  </a:lnTo>
                  <a:lnTo>
                    <a:pt x="369" y="34"/>
                  </a:lnTo>
                  <a:lnTo>
                    <a:pt x="371" y="34"/>
                  </a:lnTo>
                  <a:lnTo>
                    <a:pt x="372" y="34"/>
                  </a:lnTo>
                  <a:lnTo>
                    <a:pt x="373" y="34"/>
                  </a:lnTo>
                  <a:lnTo>
                    <a:pt x="374" y="35"/>
                  </a:lnTo>
                  <a:lnTo>
                    <a:pt x="375" y="36"/>
                  </a:lnTo>
                  <a:lnTo>
                    <a:pt x="375" y="37"/>
                  </a:lnTo>
                  <a:lnTo>
                    <a:pt x="375" y="37"/>
                  </a:lnTo>
                  <a:lnTo>
                    <a:pt x="375" y="39"/>
                  </a:lnTo>
                  <a:lnTo>
                    <a:pt x="374" y="40"/>
                  </a:lnTo>
                  <a:lnTo>
                    <a:pt x="372" y="42"/>
                  </a:lnTo>
                  <a:lnTo>
                    <a:pt x="372" y="43"/>
                  </a:lnTo>
                  <a:lnTo>
                    <a:pt x="371" y="45"/>
                  </a:lnTo>
                  <a:lnTo>
                    <a:pt x="371" y="47"/>
                  </a:lnTo>
                  <a:lnTo>
                    <a:pt x="371" y="50"/>
                  </a:lnTo>
                  <a:lnTo>
                    <a:pt x="372" y="55"/>
                  </a:lnTo>
                  <a:lnTo>
                    <a:pt x="373" y="59"/>
                  </a:lnTo>
                  <a:lnTo>
                    <a:pt x="373" y="63"/>
                  </a:lnTo>
                  <a:lnTo>
                    <a:pt x="375" y="66"/>
                  </a:lnTo>
                  <a:lnTo>
                    <a:pt x="376" y="70"/>
                  </a:lnTo>
                  <a:lnTo>
                    <a:pt x="377" y="73"/>
                  </a:lnTo>
                  <a:lnTo>
                    <a:pt x="377" y="74"/>
                  </a:lnTo>
                  <a:lnTo>
                    <a:pt x="377" y="75"/>
                  </a:lnTo>
                  <a:lnTo>
                    <a:pt x="376" y="76"/>
                  </a:lnTo>
                  <a:lnTo>
                    <a:pt x="375" y="77"/>
                  </a:lnTo>
                  <a:lnTo>
                    <a:pt x="374" y="77"/>
                  </a:lnTo>
                  <a:lnTo>
                    <a:pt x="373" y="77"/>
                  </a:lnTo>
                  <a:lnTo>
                    <a:pt x="372" y="77"/>
                  </a:lnTo>
                  <a:lnTo>
                    <a:pt x="371" y="76"/>
                  </a:lnTo>
                  <a:lnTo>
                    <a:pt x="370" y="75"/>
                  </a:lnTo>
                  <a:lnTo>
                    <a:pt x="368" y="74"/>
                  </a:lnTo>
                  <a:lnTo>
                    <a:pt x="367" y="74"/>
                  </a:lnTo>
                  <a:lnTo>
                    <a:pt x="365" y="74"/>
                  </a:lnTo>
                  <a:lnTo>
                    <a:pt x="361" y="75"/>
                  </a:lnTo>
                  <a:lnTo>
                    <a:pt x="357" y="77"/>
                  </a:lnTo>
                  <a:lnTo>
                    <a:pt x="355" y="77"/>
                  </a:lnTo>
                  <a:lnTo>
                    <a:pt x="354" y="78"/>
                  </a:lnTo>
                  <a:lnTo>
                    <a:pt x="353" y="78"/>
                  </a:lnTo>
                  <a:lnTo>
                    <a:pt x="352" y="77"/>
                  </a:lnTo>
                  <a:lnTo>
                    <a:pt x="351" y="76"/>
                  </a:lnTo>
                  <a:lnTo>
                    <a:pt x="349" y="75"/>
                  </a:lnTo>
                  <a:lnTo>
                    <a:pt x="348" y="71"/>
                  </a:lnTo>
                  <a:lnTo>
                    <a:pt x="346" y="68"/>
                  </a:lnTo>
                  <a:lnTo>
                    <a:pt x="344" y="64"/>
                  </a:lnTo>
                  <a:lnTo>
                    <a:pt x="343" y="61"/>
                  </a:lnTo>
                  <a:lnTo>
                    <a:pt x="342" y="58"/>
                  </a:lnTo>
                  <a:lnTo>
                    <a:pt x="340" y="54"/>
                  </a:lnTo>
                  <a:lnTo>
                    <a:pt x="339" y="52"/>
                  </a:lnTo>
                  <a:lnTo>
                    <a:pt x="338" y="51"/>
                  </a:lnTo>
                  <a:lnTo>
                    <a:pt x="336" y="50"/>
                  </a:lnTo>
                  <a:lnTo>
                    <a:pt x="334" y="50"/>
                  </a:lnTo>
                  <a:lnTo>
                    <a:pt x="330" y="49"/>
                  </a:lnTo>
                  <a:lnTo>
                    <a:pt x="325" y="48"/>
                  </a:lnTo>
                  <a:lnTo>
                    <a:pt x="323" y="46"/>
                  </a:lnTo>
                  <a:lnTo>
                    <a:pt x="320" y="43"/>
                  </a:lnTo>
                  <a:lnTo>
                    <a:pt x="315" y="46"/>
                  </a:lnTo>
                  <a:lnTo>
                    <a:pt x="311" y="48"/>
                  </a:lnTo>
                  <a:lnTo>
                    <a:pt x="309" y="45"/>
                  </a:lnTo>
                  <a:lnTo>
                    <a:pt x="307" y="43"/>
                  </a:lnTo>
                  <a:lnTo>
                    <a:pt x="306" y="43"/>
                  </a:lnTo>
                  <a:lnTo>
                    <a:pt x="305" y="43"/>
                  </a:lnTo>
                  <a:lnTo>
                    <a:pt x="303" y="44"/>
                  </a:lnTo>
                  <a:lnTo>
                    <a:pt x="302" y="44"/>
                  </a:lnTo>
                  <a:lnTo>
                    <a:pt x="301" y="45"/>
                  </a:lnTo>
                  <a:lnTo>
                    <a:pt x="300" y="46"/>
                  </a:lnTo>
                  <a:lnTo>
                    <a:pt x="298" y="46"/>
                  </a:lnTo>
                  <a:lnTo>
                    <a:pt x="297" y="47"/>
                  </a:lnTo>
                  <a:lnTo>
                    <a:pt x="294" y="46"/>
                  </a:lnTo>
                  <a:lnTo>
                    <a:pt x="291" y="44"/>
                  </a:lnTo>
                  <a:lnTo>
                    <a:pt x="286" y="44"/>
                  </a:lnTo>
                  <a:lnTo>
                    <a:pt x="283" y="44"/>
                  </a:lnTo>
                  <a:lnTo>
                    <a:pt x="282" y="44"/>
                  </a:lnTo>
                  <a:lnTo>
                    <a:pt x="282" y="44"/>
                  </a:lnTo>
                  <a:lnTo>
                    <a:pt x="281" y="45"/>
                  </a:lnTo>
                  <a:lnTo>
                    <a:pt x="281" y="45"/>
                  </a:lnTo>
                  <a:lnTo>
                    <a:pt x="280" y="47"/>
                  </a:lnTo>
                  <a:lnTo>
                    <a:pt x="280" y="49"/>
                  </a:lnTo>
                  <a:lnTo>
                    <a:pt x="280" y="53"/>
                  </a:lnTo>
                  <a:lnTo>
                    <a:pt x="279" y="56"/>
                  </a:lnTo>
                  <a:lnTo>
                    <a:pt x="278" y="60"/>
                  </a:lnTo>
                  <a:lnTo>
                    <a:pt x="278" y="65"/>
                  </a:lnTo>
                  <a:lnTo>
                    <a:pt x="277" y="68"/>
                  </a:lnTo>
                  <a:lnTo>
                    <a:pt x="277" y="70"/>
                  </a:lnTo>
                  <a:lnTo>
                    <a:pt x="278" y="72"/>
                  </a:lnTo>
                  <a:lnTo>
                    <a:pt x="278" y="74"/>
                  </a:lnTo>
                  <a:lnTo>
                    <a:pt x="279" y="75"/>
                  </a:lnTo>
                  <a:lnTo>
                    <a:pt x="279" y="77"/>
                  </a:lnTo>
                  <a:lnTo>
                    <a:pt x="279" y="78"/>
                  </a:lnTo>
                  <a:lnTo>
                    <a:pt x="279" y="80"/>
                  </a:lnTo>
                  <a:lnTo>
                    <a:pt x="279" y="81"/>
                  </a:lnTo>
                  <a:lnTo>
                    <a:pt x="278" y="82"/>
                  </a:lnTo>
                  <a:lnTo>
                    <a:pt x="277" y="84"/>
                  </a:lnTo>
                  <a:lnTo>
                    <a:pt x="276" y="85"/>
                  </a:lnTo>
                  <a:lnTo>
                    <a:pt x="272" y="88"/>
                  </a:lnTo>
                  <a:lnTo>
                    <a:pt x="268" y="92"/>
                  </a:lnTo>
                  <a:lnTo>
                    <a:pt x="266" y="94"/>
                  </a:lnTo>
                  <a:lnTo>
                    <a:pt x="265" y="95"/>
                  </a:lnTo>
                  <a:lnTo>
                    <a:pt x="264" y="97"/>
                  </a:lnTo>
                  <a:lnTo>
                    <a:pt x="263" y="98"/>
                  </a:lnTo>
                  <a:lnTo>
                    <a:pt x="261" y="100"/>
                  </a:lnTo>
                  <a:lnTo>
                    <a:pt x="259" y="101"/>
                  </a:lnTo>
                  <a:lnTo>
                    <a:pt x="257" y="102"/>
                  </a:lnTo>
                  <a:lnTo>
                    <a:pt x="256" y="103"/>
                  </a:lnTo>
                  <a:lnTo>
                    <a:pt x="255" y="105"/>
                  </a:lnTo>
                  <a:lnTo>
                    <a:pt x="254" y="107"/>
                  </a:lnTo>
                  <a:lnTo>
                    <a:pt x="254" y="111"/>
                  </a:lnTo>
                  <a:lnTo>
                    <a:pt x="253" y="115"/>
                  </a:lnTo>
                  <a:lnTo>
                    <a:pt x="253" y="116"/>
                  </a:lnTo>
                  <a:lnTo>
                    <a:pt x="254" y="117"/>
                  </a:lnTo>
                  <a:lnTo>
                    <a:pt x="254" y="118"/>
                  </a:lnTo>
                  <a:lnTo>
                    <a:pt x="255" y="120"/>
                  </a:lnTo>
                  <a:lnTo>
                    <a:pt x="257" y="120"/>
                  </a:lnTo>
                  <a:lnTo>
                    <a:pt x="260" y="122"/>
                  </a:lnTo>
                  <a:lnTo>
                    <a:pt x="261" y="122"/>
                  </a:lnTo>
                  <a:lnTo>
                    <a:pt x="262" y="124"/>
                  </a:lnTo>
                  <a:lnTo>
                    <a:pt x="263" y="125"/>
                  </a:lnTo>
                  <a:lnTo>
                    <a:pt x="264" y="127"/>
                  </a:lnTo>
                  <a:lnTo>
                    <a:pt x="264" y="131"/>
                  </a:lnTo>
                  <a:lnTo>
                    <a:pt x="265" y="134"/>
                  </a:lnTo>
                  <a:lnTo>
                    <a:pt x="266" y="137"/>
                  </a:lnTo>
                  <a:lnTo>
                    <a:pt x="267" y="140"/>
                  </a:lnTo>
                  <a:lnTo>
                    <a:pt x="268" y="143"/>
                  </a:lnTo>
                  <a:lnTo>
                    <a:pt x="268" y="145"/>
                  </a:lnTo>
                  <a:lnTo>
                    <a:pt x="268" y="146"/>
                  </a:lnTo>
                  <a:lnTo>
                    <a:pt x="268" y="148"/>
                  </a:lnTo>
                  <a:lnTo>
                    <a:pt x="267" y="149"/>
                  </a:lnTo>
                  <a:lnTo>
                    <a:pt x="267" y="150"/>
                  </a:lnTo>
                  <a:lnTo>
                    <a:pt x="265" y="152"/>
                  </a:lnTo>
                  <a:lnTo>
                    <a:pt x="264" y="153"/>
                  </a:lnTo>
                  <a:lnTo>
                    <a:pt x="262" y="154"/>
                  </a:lnTo>
                  <a:lnTo>
                    <a:pt x="260" y="156"/>
                  </a:lnTo>
                  <a:lnTo>
                    <a:pt x="256" y="158"/>
                  </a:lnTo>
                  <a:lnTo>
                    <a:pt x="252" y="160"/>
                  </a:lnTo>
                  <a:lnTo>
                    <a:pt x="250" y="162"/>
                  </a:lnTo>
                  <a:lnTo>
                    <a:pt x="250" y="163"/>
                  </a:lnTo>
                  <a:lnTo>
                    <a:pt x="248" y="164"/>
                  </a:lnTo>
                  <a:lnTo>
                    <a:pt x="248" y="165"/>
                  </a:lnTo>
                  <a:lnTo>
                    <a:pt x="248" y="167"/>
                  </a:lnTo>
                  <a:lnTo>
                    <a:pt x="248" y="168"/>
                  </a:lnTo>
                  <a:lnTo>
                    <a:pt x="248" y="169"/>
                  </a:lnTo>
                  <a:lnTo>
                    <a:pt x="248" y="171"/>
                  </a:lnTo>
                  <a:lnTo>
                    <a:pt x="250" y="175"/>
                  </a:lnTo>
                  <a:lnTo>
                    <a:pt x="252" y="179"/>
                  </a:lnTo>
                  <a:lnTo>
                    <a:pt x="254" y="183"/>
                  </a:lnTo>
                  <a:lnTo>
                    <a:pt x="255" y="186"/>
                  </a:lnTo>
                  <a:lnTo>
                    <a:pt x="256" y="187"/>
                  </a:lnTo>
                  <a:lnTo>
                    <a:pt x="257" y="188"/>
                  </a:lnTo>
                  <a:lnTo>
                    <a:pt x="257" y="189"/>
                  </a:lnTo>
                  <a:lnTo>
                    <a:pt x="257" y="190"/>
                  </a:lnTo>
                  <a:lnTo>
                    <a:pt x="256" y="192"/>
                  </a:lnTo>
                  <a:lnTo>
                    <a:pt x="256" y="193"/>
                  </a:lnTo>
                  <a:lnTo>
                    <a:pt x="255" y="194"/>
                  </a:lnTo>
                  <a:lnTo>
                    <a:pt x="254" y="194"/>
                  </a:lnTo>
                  <a:lnTo>
                    <a:pt x="251" y="196"/>
                  </a:lnTo>
                  <a:lnTo>
                    <a:pt x="249" y="197"/>
                  </a:lnTo>
                  <a:lnTo>
                    <a:pt x="248" y="198"/>
                  </a:lnTo>
                  <a:lnTo>
                    <a:pt x="247" y="199"/>
                  </a:lnTo>
                  <a:lnTo>
                    <a:pt x="246" y="200"/>
                  </a:lnTo>
                  <a:lnTo>
                    <a:pt x="246" y="202"/>
                  </a:lnTo>
                  <a:lnTo>
                    <a:pt x="245" y="206"/>
                  </a:lnTo>
                  <a:lnTo>
                    <a:pt x="245" y="208"/>
                  </a:lnTo>
                  <a:lnTo>
                    <a:pt x="245" y="208"/>
                  </a:lnTo>
                  <a:lnTo>
                    <a:pt x="244" y="209"/>
                  </a:lnTo>
                  <a:lnTo>
                    <a:pt x="243" y="210"/>
                  </a:lnTo>
                  <a:lnTo>
                    <a:pt x="242" y="210"/>
                  </a:lnTo>
                  <a:lnTo>
                    <a:pt x="238" y="211"/>
                  </a:lnTo>
                  <a:lnTo>
                    <a:pt x="235" y="211"/>
                  </a:lnTo>
                  <a:lnTo>
                    <a:pt x="232" y="211"/>
                  </a:lnTo>
                  <a:lnTo>
                    <a:pt x="229" y="211"/>
                  </a:lnTo>
                  <a:lnTo>
                    <a:pt x="227" y="211"/>
                  </a:lnTo>
                  <a:lnTo>
                    <a:pt x="226" y="212"/>
                  </a:lnTo>
                  <a:lnTo>
                    <a:pt x="225" y="212"/>
                  </a:lnTo>
                  <a:lnTo>
                    <a:pt x="224" y="213"/>
                  </a:lnTo>
                  <a:lnTo>
                    <a:pt x="223" y="214"/>
                  </a:lnTo>
                  <a:lnTo>
                    <a:pt x="223" y="215"/>
                  </a:lnTo>
                  <a:lnTo>
                    <a:pt x="223" y="217"/>
                  </a:lnTo>
                  <a:lnTo>
                    <a:pt x="223" y="218"/>
                  </a:lnTo>
                  <a:lnTo>
                    <a:pt x="224" y="221"/>
                  </a:lnTo>
                  <a:lnTo>
                    <a:pt x="224" y="225"/>
                  </a:lnTo>
                  <a:lnTo>
                    <a:pt x="224" y="227"/>
                  </a:lnTo>
                  <a:lnTo>
                    <a:pt x="224" y="229"/>
                  </a:lnTo>
                  <a:lnTo>
                    <a:pt x="223" y="230"/>
                  </a:lnTo>
                  <a:lnTo>
                    <a:pt x="222" y="232"/>
                  </a:lnTo>
                  <a:lnTo>
                    <a:pt x="219" y="233"/>
                  </a:lnTo>
                  <a:lnTo>
                    <a:pt x="214" y="235"/>
                  </a:lnTo>
                  <a:lnTo>
                    <a:pt x="212" y="236"/>
                  </a:lnTo>
                  <a:lnTo>
                    <a:pt x="210" y="237"/>
                  </a:lnTo>
                  <a:lnTo>
                    <a:pt x="209" y="238"/>
                  </a:lnTo>
                  <a:lnTo>
                    <a:pt x="208" y="240"/>
                  </a:lnTo>
                  <a:lnTo>
                    <a:pt x="207" y="243"/>
                  </a:lnTo>
                  <a:lnTo>
                    <a:pt x="206" y="246"/>
                  </a:lnTo>
                  <a:lnTo>
                    <a:pt x="206" y="248"/>
                  </a:lnTo>
                  <a:lnTo>
                    <a:pt x="205" y="249"/>
                  </a:lnTo>
                  <a:lnTo>
                    <a:pt x="204" y="250"/>
                  </a:lnTo>
                  <a:lnTo>
                    <a:pt x="203" y="252"/>
                  </a:lnTo>
                  <a:lnTo>
                    <a:pt x="200" y="254"/>
                  </a:lnTo>
                  <a:lnTo>
                    <a:pt x="198" y="256"/>
                  </a:lnTo>
                  <a:lnTo>
                    <a:pt x="197" y="257"/>
                  </a:lnTo>
                  <a:lnTo>
                    <a:pt x="196" y="258"/>
                  </a:lnTo>
                  <a:lnTo>
                    <a:pt x="195" y="259"/>
                  </a:lnTo>
                  <a:lnTo>
                    <a:pt x="195" y="261"/>
                  </a:lnTo>
                  <a:lnTo>
                    <a:pt x="195" y="266"/>
                  </a:lnTo>
                  <a:lnTo>
                    <a:pt x="195" y="272"/>
                  </a:lnTo>
                  <a:lnTo>
                    <a:pt x="195" y="279"/>
                  </a:lnTo>
                  <a:lnTo>
                    <a:pt x="195" y="284"/>
                  </a:lnTo>
                  <a:lnTo>
                    <a:pt x="195" y="288"/>
                  </a:lnTo>
                  <a:lnTo>
                    <a:pt x="195" y="291"/>
                  </a:lnTo>
                  <a:lnTo>
                    <a:pt x="195" y="294"/>
                  </a:lnTo>
                  <a:lnTo>
                    <a:pt x="195" y="297"/>
                  </a:lnTo>
                  <a:lnTo>
                    <a:pt x="195" y="300"/>
                  </a:lnTo>
                  <a:lnTo>
                    <a:pt x="196" y="302"/>
                  </a:lnTo>
                  <a:lnTo>
                    <a:pt x="197" y="303"/>
                  </a:lnTo>
                  <a:lnTo>
                    <a:pt x="199" y="304"/>
                  </a:lnTo>
                  <a:lnTo>
                    <a:pt x="200" y="305"/>
                  </a:lnTo>
                  <a:lnTo>
                    <a:pt x="200" y="306"/>
                  </a:lnTo>
                  <a:lnTo>
                    <a:pt x="201" y="307"/>
                  </a:lnTo>
                  <a:lnTo>
                    <a:pt x="201" y="308"/>
                  </a:lnTo>
                  <a:lnTo>
                    <a:pt x="202" y="310"/>
                  </a:lnTo>
                  <a:lnTo>
                    <a:pt x="202" y="311"/>
                  </a:lnTo>
                  <a:lnTo>
                    <a:pt x="201" y="312"/>
                  </a:lnTo>
                  <a:lnTo>
                    <a:pt x="200" y="313"/>
                  </a:lnTo>
                  <a:lnTo>
                    <a:pt x="198" y="317"/>
                  </a:lnTo>
                  <a:lnTo>
                    <a:pt x="195" y="322"/>
                  </a:lnTo>
                  <a:lnTo>
                    <a:pt x="190" y="328"/>
                  </a:lnTo>
                  <a:lnTo>
                    <a:pt x="186" y="334"/>
                  </a:lnTo>
                  <a:lnTo>
                    <a:pt x="182" y="338"/>
                  </a:lnTo>
                  <a:lnTo>
                    <a:pt x="180" y="341"/>
                  </a:lnTo>
                  <a:lnTo>
                    <a:pt x="177" y="343"/>
                  </a:lnTo>
                  <a:lnTo>
                    <a:pt x="175" y="345"/>
                  </a:lnTo>
                  <a:lnTo>
                    <a:pt x="172" y="345"/>
                  </a:lnTo>
                  <a:lnTo>
                    <a:pt x="169" y="346"/>
                  </a:lnTo>
                  <a:lnTo>
                    <a:pt x="166" y="346"/>
                  </a:lnTo>
                  <a:lnTo>
                    <a:pt x="164" y="346"/>
                  </a:lnTo>
                  <a:lnTo>
                    <a:pt x="162" y="346"/>
                  </a:lnTo>
                  <a:lnTo>
                    <a:pt x="161" y="347"/>
                  </a:lnTo>
                  <a:lnTo>
                    <a:pt x="161" y="347"/>
                  </a:lnTo>
                  <a:lnTo>
                    <a:pt x="161" y="348"/>
                  </a:lnTo>
                  <a:lnTo>
                    <a:pt x="161" y="349"/>
                  </a:lnTo>
                  <a:lnTo>
                    <a:pt x="162" y="350"/>
                  </a:lnTo>
                  <a:lnTo>
                    <a:pt x="163" y="352"/>
                  </a:lnTo>
                  <a:lnTo>
                    <a:pt x="164" y="354"/>
                  </a:lnTo>
                  <a:lnTo>
                    <a:pt x="164" y="355"/>
                  </a:lnTo>
                  <a:lnTo>
                    <a:pt x="164" y="356"/>
                  </a:lnTo>
                  <a:lnTo>
                    <a:pt x="164" y="356"/>
                  </a:lnTo>
                  <a:lnTo>
                    <a:pt x="163" y="356"/>
                  </a:lnTo>
                  <a:lnTo>
                    <a:pt x="160" y="357"/>
                  </a:lnTo>
                  <a:lnTo>
                    <a:pt x="156" y="357"/>
                  </a:lnTo>
                  <a:lnTo>
                    <a:pt x="154" y="357"/>
                  </a:lnTo>
                  <a:lnTo>
                    <a:pt x="152" y="358"/>
                  </a:lnTo>
                  <a:lnTo>
                    <a:pt x="150" y="358"/>
                  </a:lnTo>
                  <a:lnTo>
                    <a:pt x="149" y="360"/>
                  </a:lnTo>
                  <a:lnTo>
                    <a:pt x="146" y="361"/>
                  </a:lnTo>
                  <a:lnTo>
                    <a:pt x="143" y="363"/>
                  </a:lnTo>
                  <a:lnTo>
                    <a:pt x="142" y="364"/>
                  </a:lnTo>
                  <a:lnTo>
                    <a:pt x="141" y="365"/>
                  </a:lnTo>
                  <a:lnTo>
                    <a:pt x="140" y="365"/>
                  </a:lnTo>
                  <a:lnTo>
                    <a:pt x="137" y="365"/>
                  </a:lnTo>
                  <a:lnTo>
                    <a:pt x="133" y="366"/>
                  </a:lnTo>
                  <a:lnTo>
                    <a:pt x="129" y="366"/>
                  </a:lnTo>
                  <a:lnTo>
                    <a:pt x="128" y="366"/>
                  </a:lnTo>
                  <a:lnTo>
                    <a:pt x="127" y="366"/>
                  </a:lnTo>
                  <a:lnTo>
                    <a:pt x="127" y="367"/>
                  </a:lnTo>
                  <a:lnTo>
                    <a:pt x="127" y="368"/>
                  </a:lnTo>
                  <a:lnTo>
                    <a:pt x="127" y="370"/>
                  </a:lnTo>
                  <a:lnTo>
                    <a:pt x="127" y="373"/>
                  </a:lnTo>
                  <a:lnTo>
                    <a:pt x="127" y="376"/>
                  </a:lnTo>
                  <a:lnTo>
                    <a:pt x="126" y="378"/>
                  </a:lnTo>
                  <a:lnTo>
                    <a:pt x="126" y="378"/>
                  </a:lnTo>
                  <a:lnTo>
                    <a:pt x="125" y="378"/>
                  </a:lnTo>
                  <a:lnTo>
                    <a:pt x="125" y="378"/>
                  </a:lnTo>
                  <a:lnTo>
                    <a:pt x="124" y="378"/>
                  </a:lnTo>
                  <a:lnTo>
                    <a:pt x="123" y="378"/>
                  </a:lnTo>
                  <a:lnTo>
                    <a:pt x="122" y="378"/>
                  </a:lnTo>
                  <a:lnTo>
                    <a:pt x="121" y="378"/>
                  </a:lnTo>
                  <a:lnTo>
                    <a:pt x="120" y="378"/>
                  </a:lnTo>
                  <a:lnTo>
                    <a:pt x="120" y="379"/>
                  </a:lnTo>
                  <a:lnTo>
                    <a:pt x="119" y="380"/>
                  </a:lnTo>
                  <a:lnTo>
                    <a:pt x="119" y="381"/>
                  </a:lnTo>
                  <a:lnTo>
                    <a:pt x="120" y="383"/>
                  </a:lnTo>
                  <a:lnTo>
                    <a:pt x="120" y="386"/>
                  </a:lnTo>
                  <a:lnTo>
                    <a:pt x="122" y="390"/>
                  </a:lnTo>
                  <a:lnTo>
                    <a:pt x="122" y="392"/>
                  </a:lnTo>
                  <a:lnTo>
                    <a:pt x="123" y="394"/>
                  </a:lnTo>
                  <a:lnTo>
                    <a:pt x="124" y="396"/>
                  </a:lnTo>
                  <a:lnTo>
                    <a:pt x="125" y="397"/>
                  </a:lnTo>
                  <a:lnTo>
                    <a:pt x="127" y="399"/>
                  </a:lnTo>
                  <a:lnTo>
                    <a:pt x="128" y="400"/>
                  </a:lnTo>
                  <a:lnTo>
                    <a:pt x="128" y="401"/>
                  </a:lnTo>
                  <a:lnTo>
                    <a:pt x="128" y="402"/>
                  </a:lnTo>
                  <a:lnTo>
                    <a:pt x="127" y="402"/>
                  </a:lnTo>
                  <a:lnTo>
                    <a:pt x="126" y="403"/>
                  </a:lnTo>
                  <a:lnTo>
                    <a:pt x="124" y="404"/>
                  </a:lnTo>
                  <a:lnTo>
                    <a:pt x="121" y="404"/>
                  </a:lnTo>
                  <a:lnTo>
                    <a:pt x="120" y="404"/>
                  </a:lnTo>
                  <a:lnTo>
                    <a:pt x="119" y="404"/>
                  </a:lnTo>
                  <a:lnTo>
                    <a:pt x="117" y="405"/>
                  </a:lnTo>
                  <a:lnTo>
                    <a:pt x="117" y="406"/>
                  </a:lnTo>
                  <a:lnTo>
                    <a:pt x="113" y="410"/>
                  </a:lnTo>
                  <a:lnTo>
                    <a:pt x="111" y="414"/>
                  </a:lnTo>
                  <a:lnTo>
                    <a:pt x="110" y="415"/>
                  </a:lnTo>
                  <a:lnTo>
                    <a:pt x="110" y="415"/>
                  </a:lnTo>
                  <a:lnTo>
                    <a:pt x="109" y="415"/>
                  </a:lnTo>
                  <a:lnTo>
                    <a:pt x="108" y="415"/>
                  </a:lnTo>
                  <a:lnTo>
                    <a:pt x="107" y="415"/>
                  </a:lnTo>
                  <a:lnTo>
                    <a:pt x="106" y="414"/>
                  </a:lnTo>
                  <a:lnTo>
                    <a:pt x="104" y="413"/>
                  </a:lnTo>
                  <a:lnTo>
                    <a:pt x="103" y="413"/>
                  </a:lnTo>
                  <a:lnTo>
                    <a:pt x="103" y="413"/>
                  </a:lnTo>
                  <a:lnTo>
                    <a:pt x="102" y="413"/>
                  </a:lnTo>
                  <a:lnTo>
                    <a:pt x="101" y="414"/>
                  </a:lnTo>
                  <a:lnTo>
                    <a:pt x="101" y="415"/>
                  </a:lnTo>
                  <a:lnTo>
                    <a:pt x="100" y="417"/>
                  </a:lnTo>
                  <a:lnTo>
                    <a:pt x="99" y="418"/>
                  </a:lnTo>
                  <a:lnTo>
                    <a:pt x="99" y="418"/>
                  </a:lnTo>
                  <a:lnTo>
                    <a:pt x="98" y="418"/>
                  </a:lnTo>
                  <a:lnTo>
                    <a:pt x="97" y="418"/>
                  </a:lnTo>
                  <a:lnTo>
                    <a:pt x="96" y="417"/>
                  </a:lnTo>
                  <a:lnTo>
                    <a:pt x="94" y="416"/>
                  </a:lnTo>
                  <a:lnTo>
                    <a:pt x="91" y="414"/>
                  </a:lnTo>
                  <a:lnTo>
                    <a:pt x="90" y="414"/>
                  </a:lnTo>
                  <a:lnTo>
                    <a:pt x="88" y="413"/>
                  </a:lnTo>
                  <a:lnTo>
                    <a:pt x="86" y="413"/>
                  </a:lnTo>
                  <a:lnTo>
                    <a:pt x="84" y="413"/>
                  </a:lnTo>
                  <a:lnTo>
                    <a:pt x="83" y="413"/>
                  </a:lnTo>
                  <a:lnTo>
                    <a:pt x="81" y="414"/>
                  </a:lnTo>
                  <a:lnTo>
                    <a:pt x="80" y="414"/>
                  </a:lnTo>
                  <a:lnTo>
                    <a:pt x="79" y="415"/>
                  </a:lnTo>
                  <a:lnTo>
                    <a:pt x="78" y="416"/>
                  </a:lnTo>
                  <a:lnTo>
                    <a:pt x="78" y="417"/>
                  </a:lnTo>
                  <a:lnTo>
                    <a:pt x="78" y="418"/>
                  </a:lnTo>
                  <a:lnTo>
                    <a:pt x="78" y="419"/>
                  </a:lnTo>
                  <a:lnTo>
                    <a:pt x="78" y="422"/>
                  </a:lnTo>
                  <a:lnTo>
                    <a:pt x="78" y="426"/>
                  </a:lnTo>
                  <a:lnTo>
                    <a:pt x="78" y="429"/>
                  </a:lnTo>
                  <a:lnTo>
                    <a:pt x="78" y="432"/>
                  </a:lnTo>
                  <a:lnTo>
                    <a:pt x="78" y="434"/>
                  </a:lnTo>
                  <a:lnTo>
                    <a:pt x="79" y="437"/>
                  </a:lnTo>
                  <a:lnTo>
                    <a:pt x="79" y="439"/>
                  </a:lnTo>
                  <a:lnTo>
                    <a:pt x="81" y="441"/>
                  </a:lnTo>
                  <a:lnTo>
                    <a:pt x="82" y="442"/>
                  </a:lnTo>
                  <a:lnTo>
                    <a:pt x="83" y="444"/>
                  </a:lnTo>
                  <a:lnTo>
                    <a:pt x="83" y="446"/>
                  </a:lnTo>
                  <a:lnTo>
                    <a:pt x="83" y="448"/>
                  </a:lnTo>
                  <a:lnTo>
                    <a:pt x="82" y="449"/>
                  </a:lnTo>
                  <a:lnTo>
                    <a:pt x="82" y="449"/>
                  </a:lnTo>
                  <a:lnTo>
                    <a:pt x="81" y="449"/>
                  </a:lnTo>
                  <a:lnTo>
                    <a:pt x="80" y="449"/>
                  </a:lnTo>
                  <a:lnTo>
                    <a:pt x="78" y="448"/>
                  </a:lnTo>
                  <a:lnTo>
                    <a:pt x="76" y="447"/>
                  </a:lnTo>
                  <a:lnTo>
                    <a:pt x="74" y="446"/>
                  </a:lnTo>
                  <a:lnTo>
                    <a:pt x="73" y="446"/>
                  </a:lnTo>
                  <a:lnTo>
                    <a:pt x="72" y="446"/>
                  </a:lnTo>
                  <a:lnTo>
                    <a:pt x="71" y="446"/>
                  </a:lnTo>
                  <a:lnTo>
                    <a:pt x="70" y="447"/>
                  </a:lnTo>
                  <a:lnTo>
                    <a:pt x="69" y="448"/>
                  </a:lnTo>
                  <a:lnTo>
                    <a:pt x="68" y="449"/>
                  </a:lnTo>
                  <a:lnTo>
                    <a:pt x="68" y="449"/>
                  </a:lnTo>
                  <a:lnTo>
                    <a:pt x="67" y="450"/>
                  </a:lnTo>
                  <a:lnTo>
                    <a:pt x="65" y="450"/>
                  </a:lnTo>
                  <a:lnTo>
                    <a:pt x="63" y="450"/>
                  </a:lnTo>
                  <a:lnTo>
                    <a:pt x="61" y="449"/>
                  </a:lnTo>
                  <a:lnTo>
                    <a:pt x="59" y="449"/>
                  </a:lnTo>
                  <a:lnTo>
                    <a:pt x="57" y="448"/>
                  </a:lnTo>
                  <a:lnTo>
                    <a:pt x="56" y="448"/>
                  </a:lnTo>
                  <a:lnTo>
                    <a:pt x="55" y="448"/>
                  </a:lnTo>
                  <a:lnTo>
                    <a:pt x="54" y="448"/>
                  </a:lnTo>
                  <a:lnTo>
                    <a:pt x="53" y="449"/>
                  </a:lnTo>
                  <a:lnTo>
                    <a:pt x="51" y="451"/>
                  </a:lnTo>
                  <a:lnTo>
                    <a:pt x="50" y="453"/>
                  </a:lnTo>
                  <a:lnTo>
                    <a:pt x="49" y="453"/>
                  </a:lnTo>
                  <a:lnTo>
                    <a:pt x="49" y="454"/>
                  </a:lnTo>
                  <a:lnTo>
                    <a:pt x="47" y="454"/>
                  </a:lnTo>
                  <a:lnTo>
                    <a:pt x="46" y="454"/>
                  </a:lnTo>
                  <a:lnTo>
                    <a:pt x="43" y="453"/>
                  </a:lnTo>
                  <a:lnTo>
                    <a:pt x="40" y="452"/>
                  </a:lnTo>
                  <a:lnTo>
                    <a:pt x="39" y="452"/>
                  </a:lnTo>
                  <a:lnTo>
                    <a:pt x="37" y="453"/>
                  </a:lnTo>
                  <a:lnTo>
                    <a:pt x="36" y="453"/>
                  </a:lnTo>
                  <a:lnTo>
                    <a:pt x="35" y="454"/>
                  </a:lnTo>
                  <a:lnTo>
                    <a:pt x="34" y="456"/>
                  </a:lnTo>
                  <a:lnTo>
                    <a:pt x="34" y="457"/>
                  </a:lnTo>
                  <a:lnTo>
                    <a:pt x="33" y="459"/>
                  </a:lnTo>
                  <a:lnTo>
                    <a:pt x="33" y="461"/>
                  </a:lnTo>
                  <a:lnTo>
                    <a:pt x="32" y="464"/>
                  </a:lnTo>
                  <a:lnTo>
                    <a:pt x="31" y="468"/>
                  </a:lnTo>
                  <a:lnTo>
                    <a:pt x="30" y="470"/>
                  </a:lnTo>
                  <a:lnTo>
                    <a:pt x="29" y="473"/>
                  </a:lnTo>
                  <a:lnTo>
                    <a:pt x="28" y="475"/>
                  </a:lnTo>
                  <a:lnTo>
                    <a:pt x="26" y="478"/>
                  </a:lnTo>
                  <a:lnTo>
                    <a:pt x="25" y="478"/>
                  </a:lnTo>
                  <a:lnTo>
                    <a:pt x="24" y="479"/>
                  </a:lnTo>
                  <a:lnTo>
                    <a:pt x="22" y="479"/>
                  </a:lnTo>
                  <a:lnTo>
                    <a:pt x="21" y="480"/>
                  </a:lnTo>
                  <a:lnTo>
                    <a:pt x="18" y="480"/>
                  </a:lnTo>
                  <a:lnTo>
                    <a:pt x="15" y="481"/>
                  </a:lnTo>
                  <a:lnTo>
                    <a:pt x="14" y="482"/>
                  </a:lnTo>
                  <a:lnTo>
                    <a:pt x="12" y="483"/>
                  </a:lnTo>
                  <a:lnTo>
                    <a:pt x="11" y="484"/>
                  </a:lnTo>
                  <a:lnTo>
                    <a:pt x="10" y="486"/>
                  </a:lnTo>
                  <a:lnTo>
                    <a:pt x="10" y="485"/>
                  </a:lnTo>
                  <a:lnTo>
                    <a:pt x="10" y="485"/>
                  </a:lnTo>
                  <a:lnTo>
                    <a:pt x="10" y="485"/>
                  </a:lnTo>
                  <a:lnTo>
                    <a:pt x="11" y="486"/>
                  </a:lnTo>
                  <a:lnTo>
                    <a:pt x="11" y="488"/>
                  </a:lnTo>
                  <a:lnTo>
                    <a:pt x="12" y="490"/>
                  </a:lnTo>
                  <a:lnTo>
                    <a:pt x="14" y="492"/>
                  </a:lnTo>
                  <a:lnTo>
                    <a:pt x="15" y="493"/>
                  </a:lnTo>
                  <a:lnTo>
                    <a:pt x="15" y="494"/>
                  </a:lnTo>
                  <a:lnTo>
                    <a:pt x="16" y="495"/>
                  </a:lnTo>
                  <a:lnTo>
                    <a:pt x="16" y="496"/>
                  </a:lnTo>
                  <a:lnTo>
                    <a:pt x="16" y="497"/>
                  </a:lnTo>
                  <a:lnTo>
                    <a:pt x="16" y="500"/>
                  </a:lnTo>
                  <a:lnTo>
                    <a:pt x="17" y="502"/>
                  </a:lnTo>
                  <a:lnTo>
                    <a:pt x="18" y="503"/>
                  </a:lnTo>
                  <a:lnTo>
                    <a:pt x="18" y="503"/>
                  </a:lnTo>
                  <a:lnTo>
                    <a:pt x="19" y="503"/>
                  </a:lnTo>
                  <a:lnTo>
                    <a:pt x="20" y="502"/>
                  </a:lnTo>
                  <a:lnTo>
                    <a:pt x="22" y="501"/>
                  </a:lnTo>
                  <a:lnTo>
                    <a:pt x="23" y="500"/>
                  </a:lnTo>
                  <a:lnTo>
                    <a:pt x="25" y="500"/>
                  </a:lnTo>
                  <a:lnTo>
                    <a:pt x="26" y="501"/>
                  </a:lnTo>
                  <a:lnTo>
                    <a:pt x="27" y="501"/>
                  </a:lnTo>
                  <a:lnTo>
                    <a:pt x="28" y="502"/>
                  </a:lnTo>
                  <a:lnTo>
                    <a:pt x="29" y="503"/>
                  </a:lnTo>
                  <a:lnTo>
                    <a:pt x="29" y="505"/>
                  </a:lnTo>
                  <a:lnTo>
                    <a:pt x="29" y="508"/>
                  </a:lnTo>
                  <a:lnTo>
                    <a:pt x="29" y="512"/>
                  </a:lnTo>
                  <a:lnTo>
                    <a:pt x="29" y="513"/>
                  </a:lnTo>
                  <a:lnTo>
                    <a:pt x="29" y="515"/>
                  </a:lnTo>
                  <a:lnTo>
                    <a:pt x="29" y="515"/>
                  </a:lnTo>
                  <a:lnTo>
                    <a:pt x="28" y="515"/>
                  </a:lnTo>
                  <a:lnTo>
                    <a:pt x="28" y="515"/>
                  </a:lnTo>
                  <a:lnTo>
                    <a:pt x="27" y="515"/>
                  </a:lnTo>
                  <a:lnTo>
                    <a:pt x="24" y="515"/>
                  </a:lnTo>
                  <a:lnTo>
                    <a:pt x="20" y="515"/>
                  </a:lnTo>
                  <a:lnTo>
                    <a:pt x="16" y="515"/>
                  </a:lnTo>
                  <a:lnTo>
                    <a:pt x="13" y="515"/>
                  </a:lnTo>
                  <a:lnTo>
                    <a:pt x="12" y="516"/>
                  </a:lnTo>
                  <a:lnTo>
                    <a:pt x="12" y="516"/>
                  </a:lnTo>
                  <a:lnTo>
                    <a:pt x="12" y="516"/>
                  </a:lnTo>
                  <a:lnTo>
                    <a:pt x="11" y="517"/>
                  </a:lnTo>
                  <a:lnTo>
                    <a:pt x="11" y="518"/>
                  </a:lnTo>
                  <a:lnTo>
                    <a:pt x="12" y="520"/>
                  </a:lnTo>
                  <a:lnTo>
                    <a:pt x="12" y="522"/>
                  </a:lnTo>
                  <a:lnTo>
                    <a:pt x="12" y="526"/>
                  </a:lnTo>
                  <a:lnTo>
                    <a:pt x="12" y="530"/>
                  </a:lnTo>
                  <a:lnTo>
                    <a:pt x="11" y="533"/>
                  </a:lnTo>
                  <a:lnTo>
                    <a:pt x="11" y="536"/>
                  </a:lnTo>
                  <a:lnTo>
                    <a:pt x="10" y="538"/>
                  </a:lnTo>
                  <a:lnTo>
                    <a:pt x="9" y="540"/>
                  </a:lnTo>
                  <a:lnTo>
                    <a:pt x="8" y="540"/>
                  </a:lnTo>
                  <a:lnTo>
                    <a:pt x="6" y="541"/>
                  </a:lnTo>
                  <a:lnTo>
                    <a:pt x="5" y="541"/>
                  </a:lnTo>
                  <a:lnTo>
                    <a:pt x="4" y="541"/>
                  </a:lnTo>
                  <a:lnTo>
                    <a:pt x="3" y="541"/>
                  </a:lnTo>
                  <a:lnTo>
                    <a:pt x="3" y="542"/>
                  </a:lnTo>
                  <a:lnTo>
                    <a:pt x="2" y="543"/>
                  </a:lnTo>
                  <a:lnTo>
                    <a:pt x="1" y="545"/>
                  </a:lnTo>
                  <a:lnTo>
                    <a:pt x="0" y="550"/>
                  </a:lnTo>
                  <a:lnTo>
                    <a:pt x="0" y="554"/>
                  </a:lnTo>
                  <a:lnTo>
                    <a:pt x="0" y="559"/>
                  </a:lnTo>
                  <a:lnTo>
                    <a:pt x="0" y="568"/>
                  </a:lnTo>
                  <a:lnTo>
                    <a:pt x="0" y="572"/>
                  </a:lnTo>
                  <a:lnTo>
                    <a:pt x="0" y="575"/>
                  </a:lnTo>
                  <a:lnTo>
                    <a:pt x="1" y="577"/>
                  </a:lnTo>
                  <a:lnTo>
                    <a:pt x="2" y="580"/>
                  </a:lnTo>
                  <a:lnTo>
                    <a:pt x="3" y="583"/>
                  </a:lnTo>
                  <a:lnTo>
                    <a:pt x="5" y="587"/>
                  </a:lnTo>
                  <a:lnTo>
                    <a:pt x="7" y="591"/>
                  </a:lnTo>
                  <a:lnTo>
                    <a:pt x="7" y="593"/>
                  </a:lnTo>
                  <a:lnTo>
                    <a:pt x="8" y="595"/>
                  </a:lnTo>
                  <a:lnTo>
                    <a:pt x="8" y="597"/>
                  </a:lnTo>
                  <a:lnTo>
                    <a:pt x="7" y="599"/>
                  </a:lnTo>
                  <a:lnTo>
                    <a:pt x="7" y="601"/>
                  </a:lnTo>
                  <a:lnTo>
                    <a:pt x="7" y="602"/>
                  </a:lnTo>
                  <a:lnTo>
                    <a:pt x="8" y="603"/>
                  </a:lnTo>
                  <a:lnTo>
                    <a:pt x="8" y="605"/>
                  </a:lnTo>
                  <a:lnTo>
                    <a:pt x="12" y="613"/>
                  </a:lnTo>
                  <a:lnTo>
                    <a:pt x="16" y="622"/>
                  </a:lnTo>
                  <a:lnTo>
                    <a:pt x="19" y="629"/>
                  </a:lnTo>
                  <a:lnTo>
                    <a:pt x="22" y="636"/>
                  </a:lnTo>
                  <a:lnTo>
                    <a:pt x="24" y="642"/>
                  </a:lnTo>
                  <a:lnTo>
                    <a:pt x="26" y="647"/>
                  </a:lnTo>
                  <a:lnTo>
                    <a:pt x="27" y="650"/>
                  </a:lnTo>
                  <a:lnTo>
                    <a:pt x="28" y="652"/>
                  </a:lnTo>
                  <a:lnTo>
                    <a:pt x="30" y="652"/>
                  </a:lnTo>
                  <a:lnTo>
                    <a:pt x="32" y="652"/>
                  </a:lnTo>
                  <a:lnTo>
                    <a:pt x="33" y="652"/>
                  </a:lnTo>
                  <a:lnTo>
                    <a:pt x="35" y="651"/>
                  </a:lnTo>
                  <a:lnTo>
                    <a:pt x="38" y="649"/>
                  </a:lnTo>
                  <a:lnTo>
                    <a:pt x="42" y="647"/>
                  </a:lnTo>
                  <a:lnTo>
                    <a:pt x="44" y="647"/>
                  </a:lnTo>
                  <a:lnTo>
                    <a:pt x="47" y="647"/>
                  </a:lnTo>
                  <a:lnTo>
                    <a:pt x="48" y="647"/>
                  </a:lnTo>
                  <a:lnTo>
                    <a:pt x="49" y="647"/>
                  </a:lnTo>
                  <a:lnTo>
                    <a:pt x="50" y="647"/>
                  </a:lnTo>
                  <a:lnTo>
                    <a:pt x="51" y="648"/>
                  </a:lnTo>
                  <a:lnTo>
                    <a:pt x="52" y="649"/>
                  </a:lnTo>
                  <a:lnTo>
                    <a:pt x="53" y="650"/>
                  </a:lnTo>
                  <a:lnTo>
                    <a:pt x="55" y="650"/>
                  </a:lnTo>
                  <a:lnTo>
                    <a:pt x="57" y="651"/>
                  </a:lnTo>
                  <a:lnTo>
                    <a:pt x="58" y="651"/>
                  </a:lnTo>
                  <a:lnTo>
                    <a:pt x="60" y="651"/>
                  </a:lnTo>
                  <a:lnTo>
                    <a:pt x="62" y="651"/>
                  </a:lnTo>
                  <a:lnTo>
                    <a:pt x="63" y="650"/>
                  </a:lnTo>
                  <a:lnTo>
                    <a:pt x="66" y="649"/>
                  </a:lnTo>
                  <a:lnTo>
                    <a:pt x="68" y="648"/>
                  </a:lnTo>
                  <a:lnTo>
                    <a:pt x="71" y="647"/>
                  </a:lnTo>
                  <a:lnTo>
                    <a:pt x="74" y="646"/>
                  </a:lnTo>
                  <a:lnTo>
                    <a:pt x="81" y="644"/>
                  </a:lnTo>
                  <a:lnTo>
                    <a:pt x="87" y="642"/>
                  </a:lnTo>
                  <a:lnTo>
                    <a:pt x="88" y="641"/>
                  </a:lnTo>
                  <a:lnTo>
                    <a:pt x="90" y="640"/>
                  </a:lnTo>
                  <a:lnTo>
                    <a:pt x="92" y="638"/>
                  </a:lnTo>
                  <a:lnTo>
                    <a:pt x="94" y="637"/>
                  </a:lnTo>
                  <a:lnTo>
                    <a:pt x="96" y="633"/>
                  </a:lnTo>
                  <a:lnTo>
                    <a:pt x="98" y="629"/>
                  </a:lnTo>
                  <a:lnTo>
                    <a:pt x="99" y="626"/>
                  </a:lnTo>
                  <a:lnTo>
                    <a:pt x="99" y="623"/>
                  </a:lnTo>
                  <a:lnTo>
                    <a:pt x="99" y="620"/>
                  </a:lnTo>
                  <a:lnTo>
                    <a:pt x="99" y="617"/>
                  </a:lnTo>
                  <a:lnTo>
                    <a:pt x="99" y="616"/>
                  </a:lnTo>
                  <a:lnTo>
                    <a:pt x="98" y="615"/>
                  </a:lnTo>
                  <a:lnTo>
                    <a:pt x="97" y="614"/>
                  </a:lnTo>
                  <a:lnTo>
                    <a:pt x="97" y="613"/>
                  </a:lnTo>
                  <a:lnTo>
                    <a:pt x="96" y="612"/>
                  </a:lnTo>
                  <a:lnTo>
                    <a:pt x="94" y="611"/>
                  </a:lnTo>
                  <a:lnTo>
                    <a:pt x="94" y="611"/>
                  </a:lnTo>
                  <a:lnTo>
                    <a:pt x="92" y="611"/>
                  </a:lnTo>
                  <a:lnTo>
                    <a:pt x="90" y="610"/>
                  </a:lnTo>
                  <a:lnTo>
                    <a:pt x="88" y="610"/>
                  </a:lnTo>
                  <a:lnTo>
                    <a:pt x="87" y="609"/>
                  </a:lnTo>
                  <a:lnTo>
                    <a:pt x="86" y="608"/>
                  </a:lnTo>
                  <a:lnTo>
                    <a:pt x="86" y="607"/>
                  </a:lnTo>
                  <a:lnTo>
                    <a:pt x="85" y="606"/>
                  </a:lnTo>
                  <a:lnTo>
                    <a:pt x="85" y="605"/>
                  </a:lnTo>
                  <a:lnTo>
                    <a:pt x="84" y="603"/>
                  </a:lnTo>
                  <a:lnTo>
                    <a:pt x="83" y="602"/>
                  </a:lnTo>
                  <a:lnTo>
                    <a:pt x="83" y="601"/>
                  </a:lnTo>
                  <a:lnTo>
                    <a:pt x="82" y="601"/>
                  </a:lnTo>
                  <a:lnTo>
                    <a:pt x="81" y="602"/>
                  </a:lnTo>
                  <a:lnTo>
                    <a:pt x="80" y="603"/>
                  </a:lnTo>
                  <a:lnTo>
                    <a:pt x="79" y="604"/>
                  </a:lnTo>
                  <a:lnTo>
                    <a:pt x="78" y="604"/>
                  </a:lnTo>
                  <a:lnTo>
                    <a:pt x="77" y="605"/>
                  </a:lnTo>
                  <a:lnTo>
                    <a:pt x="77" y="605"/>
                  </a:lnTo>
                  <a:lnTo>
                    <a:pt x="75" y="604"/>
                  </a:lnTo>
                  <a:lnTo>
                    <a:pt x="74" y="604"/>
                  </a:lnTo>
                  <a:lnTo>
                    <a:pt x="73" y="603"/>
                  </a:lnTo>
                  <a:lnTo>
                    <a:pt x="72" y="602"/>
                  </a:lnTo>
                  <a:lnTo>
                    <a:pt x="72" y="602"/>
                  </a:lnTo>
                  <a:lnTo>
                    <a:pt x="72" y="601"/>
                  </a:lnTo>
                  <a:lnTo>
                    <a:pt x="73" y="600"/>
                  </a:lnTo>
                  <a:lnTo>
                    <a:pt x="74" y="598"/>
                  </a:lnTo>
                  <a:lnTo>
                    <a:pt x="75" y="597"/>
                  </a:lnTo>
                  <a:lnTo>
                    <a:pt x="75" y="596"/>
                  </a:lnTo>
                  <a:lnTo>
                    <a:pt x="76" y="595"/>
                  </a:lnTo>
                  <a:lnTo>
                    <a:pt x="76" y="594"/>
                  </a:lnTo>
                  <a:lnTo>
                    <a:pt x="76" y="592"/>
                  </a:lnTo>
                  <a:lnTo>
                    <a:pt x="75" y="590"/>
                  </a:lnTo>
                  <a:lnTo>
                    <a:pt x="75" y="589"/>
                  </a:lnTo>
                  <a:lnTo>
                    <a:pt x="75" y="588"/>
                  </a:lnTo>
                  <a:lnTo>
                    <a:pt x="76" y="588"/>
                  </a:lnTo>
                  <a:lnTo>
                    <a:pt x="77" y="587"/>
                  </a:lnTo>
                  <a:lnTo>
                    <a:pt x="78" y="587"/>
                  </a:lnTo>
                  <a:lnTo>
                    <a:pt x="79" y="587"/>
                  </a:lnTo>
                  <a:lnTo>
                    <a:pt x="79" y="588"/>
                  </a:lnTo>
                  <a:lnTo>
                    <a:pt x="79" y="589"/>
                  </a:lnTo>
                  <a:lnTo>
                    <a:pt x="79" y="590"/>
                  </a:lnTo>
                  <a:lnTo>
                    <a:pt x="79" y="592"/>
                  </a:lnTo>
                  <a:lnTo>
                    <a:pt x="80" y="593"/>
                  </a:lnTo>
                  <a:lnTo>
                    <a:pt x="80" y="594"/>
                  </a:lnTo>
                  <a:lnTo>
                    <a:pt x="80" y="594"/>
                  </a:lnTo>
                  <a:lnTo>
                    <a:pt x="81" y="595"/>
                  </a:lnTo>
                  <a:lnTo>
                    <a:pt x="82" y="595"/>
                  </a:lnTo>
                  <a:lnTo>
                    <a:pt x="83" y="595"/>
                  </a:lnTo>
                  <a:lnTo>
                    <a:pt x="83" y="594"/>
                  </a:lnTo>
                  <a:lnTo>
                    <a:pt x="83" y="592"/>
                  </a:lnTo>
                  <a:lnTo>
                    <a:pt x="84" y="591"/>
                  </a:lnTo>
                  <a:lnTo>
                    <a:pt x="83" y="588"/>
                  </a:lnTo>
                  <a:lnTo>
                    <a:pt x="83" y="585"/>
                  </a:lnTo>
                  <a:lnTo>
                    <a:pt x="82" y="583"/>
                  </a:lnTo>
                  <a:lnTo>
                    <a:pt x="82" y="582"/>
                  </a:lnTo>
                  <a:lnTo>
                    <a:pt x="81" y="581"/>
                  </a:lnTo>
                  <a:lnTo>
                    <a:pt x="81" y="581"/>
                  </a:lnTo>
                  <a:lnTo>
                    <a:pt x="80" y="580"/>
                  </a:lnTo>
                  <a:lnTo>
                    <a:pt x="79" y="580"/>
                  </a:lnTo>
                  <a:lnTo>
                    <a:pt x="78" y="580"/>
                  </a:lnTo>
                  <a:lnTo>
                    <a:pt x="76" y="580"/>
                  </a:lnTo>
                  <a:lnTo>
                    <a:pt x="73" y="580"/>
                  </a:lnTo>
                  <a:lnTo>
                    <a:pt x="69" y="579"/>
                  </a:lnTo>
                  <a:lnTo>
                    <a:pt x="66" y="579"/>
                  </a:lnTo>
                  <a:lnTo>
                    <a:pt x="63" y="579"/>
                  </a:lnTo>
                  <a:lnTo>
                    <a:pt x="61" y="579"/>
                  </a:lnTo>
                  <a:lnTo>
                    <a:pt x="60" y="578"/>
                  </a:lnTo>
                  <a:lnTo>
                    <a:pt x="60" y="577"/>
                  </a:lnTo>
                  <a:lnTo>
                    <a:pt x="60" y="575"/>
                  </a:lnTo>
                  <a:lnTo>
                    <a:pt x="60" y="572"/>
                  </a:lnTo>
                  <a:lnTo>
                    <a:pt x="60" y="567"/>
                  </a:lnTo>
                  <a:lnTo>
                    <a:pt x="60" y="561"/>
                  </a:lnTo>
                  <a:lnTo>
                    <a:pt x="60" y="555"/>
                  </a:lnTo>
                  <a:lnTo>
                    <a:pt x="61" y="552"/>
                  </a:lnTo>
                  <a:lnTo>
                    <a:pt x="62" y="550"/>
                  </a:lnTo>
                  <a:lnTo>
                    <a:pt x="63" y="548"/>
                  </a:lnTo>
                  <a:lnTo>
                    <a:pt x="64" y="547"/>
                  </a:lnTo>
                  <a:lnTo>
                    <a:pt x="66" y="545"/>
                  </a:lnTo>
                  <a:lnTo>
                    <a:pt x="67" y="545"/>
                  </a:lnTo>
                  <a:lnTo>
                    <a:pt x="69" y="545"/>
                  </a:lnTo>
                  <a:lnTo>
                    <a:pt x="70" y="545"/>
                  </a:lnTo>
                  <a:lnTo>
                    <a:pt x="72" y="545"/>
                  </a:lnTo>
                  <a:lnTo>
                    <a:pt x="74" y="546"/>
                  </a:lnTo>
                  <a:lnTo>
                    <a:pt x="74" y="547"/>
                  </a:lnTo>
                  <a:lnTo>
                    <a:pt x="74" y="549"/>
                  </a:lnTo>
                  <a:lnTo>
                    <a:pt x="75" y="550"/>
                  </a:lnTo>
                  <a:lnTo>
                    <a:pt x="74" y="552"/>
                  </a:lnTo>
                  <a:lnTo>
                    <a:pt x="74" y="554"/>
                  </a:lnTo>
                  <a:lnTo>
                    <a:pt x="73" y="556"/>
                  </a:lnTo>
                  <a:lnTo>
                    <a:pt x="72" y="558"/>
                  </a:lnTo>
                  <a:lnTo>
                    <a:pt x="72" y="559"/>
                  </a:lnTo>
                  <a:lnTo>
                    <a:pt x="70" y="561"/>
                  </a:lnTo>
                  <a:lnTo>
                    <a:pt x="69" y="562"/>
                  </a:lnTo>
                  <a:lnTo>
                    <a:pt x="69" y="563"/>
                  </a:lnTo>
                  <a:lnTo>
                    <a:pt x="70" y="563"/>
                  </a:lnTo>
                  <a:lnTo>
                    <a:pt x="71" y="563"/>
                  </a:lnTo>
                  <a:lnTo>
                    <a:pt x="72" y="563"/>
                  </a:lnTo>
                  <a:lnTo>
                    <a:pt x="75" y="563"/>
                  </a:lnTo>
                  <a:lnTo>
                    <a:pt x="77" y="563"/>
                  </a:lnTo>
                  <a:lnTo>
                    <a:pt x="80" y="562"/>
                  </a:lnTo>
                  <a:lnTo>
                    <a:pt x="83" y="561"/>
                  </a:lnTo>
                  <a:lnTo>
                    <a:pt x="85" y="560"/>
                  </a:lnTo>
                  <a:lnTo>
                    <a:pt x="88" y="560"/>
                  </a:lnTo>
                  <a:lnTo>
                    <a:pt x="90" y="560"/>
                  </a:lnTo>
                  <a:lnTo>
                    <a:pt x="91" y="560"/>
                  </a:lnTo>
                  <a:lnTo>
                    <a:pt x="92" y="560"/>
                  </a:lnTo>
                  <a:lnTo>
                    <a:pt x="92" y="561"/>
                  </a:lnTo>
                  <a:lnTo>
                    <a:pt x="93" y="563"/>
                  </a:lnTo>
                  <a:lnTo>
                    <a:pt x="94" y="565"/>
                  </a:lnTo>
                  <a:lnTo>
                    <a:pt x="95" y="566"/>
                  </a:lnTo>
                  <a:lnTo>
                    <a:pt x="95" y="567"/>
                  </a:lnTo>
                  <a:lnTo>
                    <a:pt x="97" y="568"/>
                  </a:lnTo>
                  <a:lnTo>
                    <a:pt x="97" y="568"/>
                  </a:lnTo>
                  <a:lnTo>
                    <a:pt x="99" y="568"/>
                  </a:lnTo>
                  <a:lnTo>
                    <a:pt x="99" y="568"/>
                  </a:lnTo>
                  <a:lnTo>
                    <a:pt x="100" y="568"/>
                  </a:lnTo>
                  <a:lnTo>
                    <a:pt x="101" y="567"/>
                  </a:lnTo>
                  <a:lnTo>
                    <a:pt x="102" y="563"/>
                  </a:lnTo>
                  <a:lnTo>
                    <a:pt x="103" y="559"/>
                  </a:lnTo>
                  <a:lnTo>
                    <a:pt x="103" y="558"/>
                  </a:lnTo>
                  <a:lnTo>
                    <a:pt x="103" y="557"/>
                  </a:lnTo>
                  <a:lnTo>
                    <a:pt x="103" y="555"/>
                  </a:lnTo>
                  <a:lnTo>
                    <a:pt x="103" y="554"/>
                  </a:lnTo>
                  <a:lnTo>
                    <a:pt x="101" y="553"/>
                  </a:lnTo>
                  <a:lnTo>
                    <a:pt x="100" y="552"/>
                  </a:lnTo>
                  <a:lnTo>
                    <a:pt x="98" y="551"/>
                  </a:lnTo>
                  <a:lnTo>
                    <a:pt x="95" y="551"/>
                  </a:lnTo>
                  <a:lnTo>
                    <a:pt x="91" y="550"/>
                  </a:lnTo>
                  <a:lnTo>
                    <a:pt x="86" y="550"/>
                  </a:lnTo>
                  <a:lnTo>
                    <a:pt x="84" y="549"/>
                  </a:lnTo>
                  <a:lnTo>
                    <a:pt x="83" y="548"/>
                  </a:lnTo>
                  <a:lnTo>
                    <a:pt x="82" y="548"/>
                  </a:lnTo>
                  <a:lnTo>
                    <a:pt x="82" y="547"/>
                  </a:lnTo>
                  <a:lnTo>
                    <a:pt x="81" y="546"/>
                  </a:lnTo>
                  <a:lnTo>
                    <a:pt x="81" y="545"/>
                  </a:lnTo>
                  <a:lnTo>
                    <a:pt x="81" y="543"/>
                  </a:lnTo>
                  <a:lnTo>
                    <a:pt x="82" y="540"/>
                  </a:lnTo>
                  <a:lnTo>
                    <a:pt x="83" y="538"/>
                  </a:lnTo>
                  <a:lnTo>
                    <a:pt x="84" y="536"/>
                  </a:lnTo>
                  <a:lnTo>
                    <a:pt x="84" y="534"/>
                  </a:lnTo>
                  <a:lnTo>
                    <a:pt x="84" y="532"/>
                  </a:lnTo>
                  <a:lnTo>
                    <a:pt x="84" y="530"/>
                  </a:lnTo>
                  <a:lnTo>
                    <a:pt x="83" y="528"/>
                  </a:lnTo>
                  <a:lnTo>
                    <a:pt x="83" y="526"/>
                  </a:lnTo>
                  <a:lnTo>
                    <a:pt x="82" y="525"/>
                  </a:lnTo>
                  <a:lnTo>
                    <a:pt x="81" y="523"/>
                  </a:lnTo>
                  <a:lnTo>
                    <a:pt x="81" y="520"/>
                  </a:lnTo>
                  <a:lnTo>
                    <a:pt x="81" y="517"/>
                  </a:lnTo>
                  <a:lnTo>
                    <a:pt x="82" y="514"/>
                  </a:lnTo>
                  <a:lnTo>
                    <a:pt x="82" y="513"/>
                  </a:lnTo>
                  <a:lnTo>
                    <a:pt x="83" y="512"/>
                  </a:lnTo>
                  <a:lnTo>
                    <a:pt x="84" y="511"/>
                  </a:lnTo>
                  <a:lnTo>
                    <a:pt x="86" y="510"/>
                  </a:lnTo>
                  <a:lnTo>
                    <a:pt x="89" y="510"/>
                  </a:lnTo>
                  <a:lnTo>
                    <a:pt x="90" y="510"/>
                  </a:lnTo>
                  <a:lnTo>
                    <a:pt x="91" y="510"/>
                  </a:lnTo>
                  <a:lnTo>
                    <a:pt x="91" y="510"/>
                  </a:lnTo>
                  <a:lnTo>
                    <a:pt x="91" y="511"/>
                  </a:lnTo>
                  <a:lnTo>
                    <a:pt x="90" y="512"/>
                  </a:lnTo>
                  <a:lnTo>
                    <a:pt x="90" y="514"/>
                  </a:lnTo>
                  <a:lnTo>
                    <a:pt x="89" y="515"/>
                  </a:lnTo>
                  <a:lnTo>
                    <a:pt x="88" y="517"/>
                  </a:lnTo>
                  <a:lnTo>
                    <a:pt x="88" y="519"/>
                  </a:lnTo>
                  <a:lnTo>
                    <a:pt x="88" y="520"/>
                  </a:lnTo>
                  <a:lnTo>
                    <a:pt x="88" y="521"/>
                  </a:lnTo>
                  <a:lnTo>
                    <a:pt x="89" y="521"/>
                  </a:lnTo>
                  <a:lnTo>
                    <a:pt x="90" y="521"/>
                  </a:lnTo>
                  <a:lnTo>
                    <a:pt x="90" y="521"/>
                  </a:lnTo>
                  <a:lnTo>
                    <a:pt x="91" y="521"/>
                  </a:lnTo>
                  <a:lnTo>
                    <a:pt x="92" y="520"/>
                  </a:lnTo>
                  <a:lnTo>
                    <a:pt x="92" y="519"/>
                  </a:lnTo>
                  <a:lnTo>
                    <a:pt x="92" y="518"/>
                  </a:lnTo>
                  <a:lnTo>
                    <a:pt x="93" y="518"/>
                  </a:lnTo>
                  <a:lnTo>
                    <a:pt x="94" y="518"/>
                  </a:lnTo>
                  <a:lnTo>
                    <a:pt x="94" y="518"/>
                  </a:lnTo>
                  <a:lnTo>
                    <a:pt x="94" y="519"/>
                  </a:lnTo>
                  <a:lnTo>
                    <a:pt x="94" y="521"/>
                  </a:lnTo>
                  <a:lnTo>
                    <a:pt x="94" y="522"/>
                  </a:lnTo>
                  <a:lnTo>
                    <a:pt x="94" y="523"/>
                  </a:lnTo>
                  <a:lnTo>
                    <a:pt x="94" y="524"/>
                  </a:lnTo>
                  <a:lnTo>
                    <a:pt x="94" y="525"/>
                  </a:lnTo>
                  <a:lnTo>
                    <a:pt x="92" y="526"/>
                  </a:lnTo>
                  <a:lnTo>
                    <a:pt x="91" y="527"/>
                  </a:lnTo>
                  <a:lnTo>
                    <a:pt x="90" y="527"/>
                  </a:lnTo>
                  <a:lnTo>
                    <a:pt x="90" y="529"/>
                  </a:lnTo>
                  <a:lnTo>
                    <a:pt x="90" y="530"/>
                  </a:lnTo>
                  <a:lnTo>
                    <a:pt x="90" y="531"/>
                  </a:lnTo>
                  <a:lnTo>
                    <a:pt x="92" y="532"/>
                  </a:lnTo>
                  <a:lnTo>
                    <a:pt x="93" y="532"/>
                  </a:lnTo>
                  <a:lnTo>
                    <a:pt x="96" y="530"/>
                  </a:lnTo>
                  <a:lnTo>
                    <a:pt x="100" y="527"/>
                  </a:lnTo>
                  <a:lnTo>
                    <a:pt x="101" y="527"/>
                  </a:lnTo>
                  <a:lnTo>
                    <a:pt x="103" y="527"/>
                  </a:lnTo>
                  <a:lnTo>
                    <a:pt x="104" y="527"/>
                  </a:lnTo>
                  <a:lnTo>
                    <a:pt x="105" y="527"/>
                  </a:lnTo>
                  <a:lnTo>
                    <a:pt x="106" y="527"/>
                  </a:lnTo>
                  <a:lnTo>
                    <a:pt x="107" y="528"/>
                  </a:lnTo>
                  <a:lnTo>
                    <a:pt x="108" y="529"/>
                  </a:lnTo>
                  <a:lnTo>
                    <a:pt x="108" y="530"/>
                  </a:lnTo>
                  <a:lnTo>
                    <a:pt x="108" y="531"/>
                  </a:lnTo>
                  <a:lnTo>
                    <a:pt x="108" y="532"/>
                  </a:lnTo>
                  <a:lnTo>
                    <a:pt x="108" y="532"/>
                  </a:lnTo>
                  <a:lnTo>
                    <a:pt x="107" y="533"/>
                  </a:lnTo>
                  <a:lnTo>
                    <a:pt x="106" y="534"/>
                  </a:lnTo>
                  <a:lnTo>
                    <a:pt x="106" y="535"/>
                  </a:lnTo>
                  <a:lnTo>
                    <a:pt x="104" y="535"/>
                  </a:lnTo>
                  <a:lnTo>
                    <a:pt x="103" y="536"/>
                  </a:lnTo>
                  <a:lnTo>
                    <a:pt x="99" y="536"/>
                  </a:lnTo>
                  <a:lnTo>
                    <a:pt x="96" y="536"/>
                  </a:lnTo>
                  <a:lnTo>
                    <a:pt x="94" y="537"/>
                  </a:lnTo>
                  <a:lnTo>
                    <a:pt x="93" y="537"/>
                  </a:lnTo>
                  <a:lnTo>
                    <a:pt x="92" y="538"/>
                  </a:lnTo>
                  <a:lnTo>
                    <a:pt x="91" y="539"/>
                  </a:lnTo>
                  <a:lnTo>
                    <a:pt x="91" y="539"/>
                  </a:lnTo>
                  <a:lnTo>
                    <a:pt x="92" y="540"/>
                  </a:lnTo>
                  <a:lnTo>
                    <a:pt x="92" y="540"/>
                  </a:lnTo>
                  <a:lnTo>
                    <a:pt x="92" y="541"/>
                  </a:lnTo>
                  <a:lnTo>
                    <a:pt x="94" y="543"/>
                  </a:lnTo>
                  <a:lnTo>
                    <a:pt x="96" y="544"/>
                  </a:lnTo>
                  <a:lnTo>
                    <a:pt x="99" y="545"/>
                  </a:lnTo>
                  <a:lnTo>
                    <a:pt x="101" y="547"/>
                  </a:lnTo>
                  <a:lnTo>
                    <a:pt x="103" y="547"/>
                  </a:lnTo>
                  <a:lnTo>
                    <a:pt x="105" y="548"/>
                  </a:lnTo>
                  <a:lnTo>
                    <a:pt x="106" y="547"/>
                  </a:lnTo>
                  <a:lnTo>
                    <a:pt x="107" y="546"/>
                  </a:lnTo>
                  <a:lnTo>
                    <a:pt x="108" y="545"/>
                  </a:lnTo>
                  <a:lnTo>
                    <a:pt x="109" y="543"/>
                  </a:lnTo>
                  <a:lnTo>
                    <a:pt x="111" y="540"/>
                  </a:lnTo>
                  <a:lnTo>
                    <a:pt x="112" y="536"/>
                  </a:lnTo>
                  <a:lnTo>
                    <a:pt x="113" y="530"/>
                  </a:lnTo>
                  <a:lnTo>
                    <a:pt x="115" y="525"/>
                  </a:lnTo>
                  <a:lnTo>
                    <a:pt x="117" y="521"/>
                  </a:lnTo>
                  <a:lnTo>
                    <a:pt x="119" y="518"/>
                  </a:lnTo>
                  <a:lnTo>
                    <a:pt x="121" y="516"/>
                  </a:lnTo>
                  <a:lnTo>
                    <a:pt x="123" y="515"/>
                  </a:lnTo>
                  <a:lnTo>
                    <a:pt x="125" y="514"/>
                  </a:lnTo>
                  <a:lnTo>
                    <a:pt x="127" y="513"/>
                  </a:lnTo>
                  <a:lnTo>
                    <a:pt x="132" y="513"/>
                  </a:lnTo>
                  <a:lnTo>
                    <a:pt x="136" y="512"/>
                  </a:lnTo>
                  <a:lnTo>
                    <a:pt x="138" y="512"/>
                  </a:lnTo>
                  <a:lnTo>
                    <a:pt x="140" y="512"/>
                  </a:lnTo>
                  <a:lnTo>
                    <a:pt x="141" y="511"/>
                  </a:lnTo>
                  <a:lnTo>
                    <a:pt x="143" y="510"/>
                  </a:lnTo>
                  <a:lnTo>
                    <a:pt x="145" y="507"/>
                  </a:lnTo>
                  <a:lnTo>
                    <a:pt x="147" y="506"/>
                  </a:lnTo>
                  <a:lnTo>
                    <a:pt x="149" y="505"/>
                  </a:lnTo>
                  <a:lnTo>
                    <a:pt x="150" y="505"/>
                  </a:lnTo>
                  <a:lnTo>
                    <a:pt x="152" y="505"/>
                  </a:lnTo>
                  <a:lnTo>
                    <a:pt x="153" y="505"/>
                  </a:lnTo>
                  <a:lnTo>
                    <a:pt x="155" y="505"/>
                  </a:lnTo>
                  <a:lnTo>
                    <a:pt x="157" y="505"/>
                  </a:lnTo>
                  <a:lnTo>
                    <a:pt x="159" y="504"/>
                  </a:lnTo>
                  <a:lnTo>
                    <a:pt x="161" y="503"/>
                  </a:lnTo>
                  <a:lnTo>
                    <a:pt x="165" y="502"/>
                  </a:lnTo>
                  <a:lnTo>
                    <a:pt x="168" y="501"/>
                  </a:lnTo>
                  <a:lnTo>
                    <a:pt x="172" y="498"/>
                  </a:lnTo>
                  <a:lnTo>
                    <a:pt x="175" y="495"/>
                  </a:lnTo>
                  <a:lnTo>
                    <a:pt x="176" y="495"/>
                  </a:lnTo>
                  <a:lnTo>
                    <a:pt x="178" y="494"/>
                  </a:lnTo>
                  <a:lnTo>
                    <a:pt x="180" y="494"/>
                  </a:lnTo>
                  <a:lnTo>
                    <a:pt x="181" y="494"/>
                  </a:lnTo>
                  <a:lnTo>
                    <a:pt x="182" y="495"/>
                  </a:lnTo>
                  <a:lnTo>
                    <a:pt x="183" y="495"/>
                  </a:lnTo>
                  <a:lnTo>
                    <a:pt x="183" y="496"/>
                  </a:lnTo>
                  <a:lnTo>
                    <a:pt x="184" y="497"/>
                  </a:lnTo>
                  <a:lnTo>
                    <a:pt x="184" y="498"/>
                  </a:lnTo>
                  <a:lnTo>
                    <a:pt x="185" y="499"/>
                  </a:lnTo>
                  <a:lnTo>
                    <a:pt x="185" y="501"/>
                  </a:lnTo>
                  <a:lnTo>
                    <a:pt x="186" y="503"/>
                  </a:lnTo>
                  <a:lnTo>
                    <a:pt x="186" y="503"/>
                  </a:lnTo>
                  <a:lnTo>
                    <a:pt x="187" y="504"/>
                  </a:lnTo>
                  <a:lnTo>
                    <a:pt x="187" y="504"/>
                  </a:lnTo>
                  <a:lnTo>
                    <a:pt x="188" y="504"/>
                  </a:lnTo>
                  <a:lnTo>
                    <a:pt x="189" y="504"/>
                  </a:lnTo>
                  <a:lnTo>
                    <a:pt x="191" y="503"/>
                  </a:lnTo>
                  <a:lnTo>
                    <a:pt x="193" y="501"/>
                  </a:lnTo>
                  <a:lnTo>
                    <a:pt x="195" y="500"/>
                  </a:lnTo>
                  <a:lnTo>
                    <a:pt x="195" y="499"/>
                  </a:lnTo>
                  <a:lnTo>
                    <a:pt x="196" y="497"/>
                  </a:lnTo>
                  <a:lnTo>
                    <a:pt x="195" y="495"/>
                  </a:lnTo>
                  <a:lnTo>
                    <a:pt x="195" y="493"/>
                  </a:lnTo>
                  <a:lnTo>
                    <a:pt x="195" y="492"/>
                  </a:lnTo>
                  <a:lnTo>
                    <a:pt x="195" y="491"/>
                  </a:lnTo>
                  <a:lnTo>
                    <a:pt x="195" y="491"/>
                  </a:lnTo>
                  <a:lnTo>
                    <a:pt x="196" y="490"/>
                  </a:lnTo>
                  <a:lnTo>
                    <a:pt x="200" y="488"/>
                  </a:lnTo>
                  <a:lnTo>
                    <a:pt x="200" y="489"/>
                  </a:lnTo>
                  <a:lnTo>
                    <a:pt x="199" y="489"/>
                  </a:lnTo>
                  <a:lnTo>
                    <a:pt x="199" y="488"/>
                  </a:lnTo>
                  <a:lnTo>
                    <a:pt x="200" y="487"/>
                  </a:lnTo>
                  <a:lnTo>
                    <a:pt x="203" y="485"/>
                  </a:lnTo>
                  <a:lnTo>
                    <a:pt x="204" y="485"/>
                  </a:lnTo>
                  <a:lnTo>
                    <a:pt x="204" y="484"/>
                  </a:lnTo>
                  <a:lnTo>
                    <a:pt x="205" y="485"/>
                  </a:lnTo>
                  <a:lnTo>
                    <a:pt x="206" y="485"/>
                  </a:lnTo>
                  <a:lnTo>
                    <a:pt x="206" y="486"/>
                  </a:lnTo>
                  <a:lnTo>
                    <a:pt x="206" y="488"/>
                  </a:lnTo>
                  <a:lnTo>
                    <a:pt x="206" y="490"/>
                  </a:lnTo>
                  <a:lnTo>
                    <a:pt x="206" y="492"/>
                  </a:lnTo>
                  <a:lnTo>
                    <a:pt x="207" y="493"/>
                  </a:lnTo>
                  <a:lnTo>
                    <a:pt x="208" y="493"/>
                  </a:lnTo>
                  <a:lnTo>
                    <a:pt x="209" y="494"/>
                  </a:lnTo>
                  <a:lnTo>
                    <a:pt x="210" y="494"/>
                  </a:lnTo>
                  <a:lnTo>
                    <a:pt x="214" y="495"/>
                  </a:lnTo>
                  <a:lnTo>
                    <a:pt x="219" y="495"/>
                  </a:lnTo>
                  <a:lnTo>
                    <a:pt x="220" y="494"/>
                  </a:lnTo>
                  <a:lnTo>
                    <a:pt x="222" y="494"/>
                  </a:lnTo>
                  <a:lnTo>
                    <a:pt x="222" y="493"/>
                  </a:lnTo>
                  <a:lnTo>
                    <a:pt x="222" y="493"/>
                  </a:lnTo>
                  <a:lnTo>
                    <a:pt x="222" y="492"/>
                  </a:lnTo>
                  <a:lnTo>
                    <a:pt x="222" y="491"/>
                  </a:lnTo>
                  <a:lnTo>
                    <a:pt x="222" y="490"/>
                  </a:lnTo>
                  <a:lnTo>
                    <a:pt x="222" y="489"/>
                  </a:lnTo>
                  <a:lnTo>
                    <a:pt x="222" y="488"/>
                  </a:lnTo>
                  <a:lnTo>
                    <a:pt x="222" y="487"/>
                  </a:lnTo>
                  <a:lnTo>
                    <a:pt x="223" y="487"/>
                  </a:lnTo>
                  <a:lnTo>
                    <a:pt x="223" y="487"/>
                  </a:lnTo>
                  <a:lnTo>
                    <a:pt x="224" y="487"/>
                  </a:lnTo>
                  <a:lnTo>
                    <a:pt x="225" y="488"/>
                  </a:lnTo>
                  <a:lnTo>
                    <a:pt x="226" y="491"/>
                  </a:lnTo>
                  <a:lnTo>
                    <a:pt x="227" y="493"/>
                  </a:lnTo>
                  <a:lnTo>
                    <a:pt x="228" y="493"/>
                  </a:lnTo>
                  <a:lnTo>
                    <a:pt x="229" y="494"/>
                  </a:lnTo>
                  <a:lnTo>
                    <a:pt x="229" y="493"/>
                  </a:lnTo>
                  <a:lnTo>
                    <a:pt x="230" y="493"/>
                  </a:lnTo>
                  <a:lnTo>
                    <a:pt x="231" y="490"/>
                  </a:lnTo>
                  <a:lnTo>
                    <a:pt x="232" y="487"/>
                  </a:lnTo>
                  <a:lnTo>
                    <a:pt x="232" y="485"/>
                  </a:lnTo>
                  <a:lnTo>
                    <a:pt x="233" y="484"/>
                  </a:lnTo>
                  <a:lnTo>
                    <a:pt x="234" y="483"/>
                  </a:lnTo>
                  <a:lnTo>
                    <a:pt x="235" y="482"/>
                  </a:lnTo>
                  <a:lnTo>
                    <a:pt x="238" y="481"/>
                  </a:lnTo>
                  <a:lnTo>
                    <a:pt x="241" y="480"/>
                  </a:lnTo>
                  <a:lnTo>
                    <a:pt x="242" y="478"/>
                  </a:lnTo>
                  <a:lnTo>
                    <a:pt x="243" y="478"/>
                  </a:lnTo>
                  <a:lnTo>
                    <a:pt x="244" y="476"/>
                  </a:lnTo>
                  <a:lnTo>
                    <a:pt x="245" y="475"/>
                  </a:lnTo>
                  <a:lnTo>
                    <a:pt x="245" y="473"/>
                  </a:lnTo>
                  <a:lnTo>
                    <a:pt x="245" y="472"/>
                  </a:lnTo>
                  <a:lnTo>
                    <a:pt x="245" y="471"/>
                  </a:lnTo>
                  <a:lnTo>
                    <a:pt x="244" y="470"/>
                  </a:lnTo>
                  <a:lnTo>
                    <a:pt x="243" y="469"/>
                  </a:lnTo>
                  <a:lnTo>
                    <a:pt x="242" y="469"/>
                  </a:lnTo>
                  <a:lnTo>
                    <a:pt x="241" y="468"/>
                  </a:lnTo>
                  <a:lnTo>
                    <a:pt x="240" y="469"/>
                  </a:lnTo>
                  <a:lnTo>
                    <a:pt x="238" y="469"/>
                  </a:lnTo>
                  <a:lnTo>
                    <a:pt x="236" y="469"/>
                  </a:lnTo>
                  <a:lnTo>
                    <a:pt x="235" y="468"/>
                  </a:lnTo>
                  <a:lnTo>
                    <a:pt x="234" y="466"/>
                  </a:lnTo>
                  <a:lnTo>
                    <a:pt x="233" y="465"/>
                  </a:lnTo>
                  <a:lnTo>
                    <a:pt x="233" y="464"/>
                  </a:lnTo>
                  <a:lnTo>
                    <a:pt x="234" y="463"/>
                  </a:lnTo>
                  <a:lnTo>
                    <a:pt x="234" y="462"/>
                  </a:lnTo>
                  <a:lnTo>
                    <a:pt x="235" y="462"/>
                  </a:lnTo>
                  <a:lnTo>
                    <a:pt x="235" y="462"/>
                  </a:lnTo>
                  <a:lnTo>
                    <a:pt x="236" y="462"/>
                  </a:lnTo>
                  <a:lnTo>
                    <a:pt x="237" y="461"/>
                  </a:lnTo>
                  <a:lnTo>
                    <a:pt x="241" y="461"/>
                  </a:lnTo>
                  <a:lnTo>
                    <a:pt x="247" y="462"/>
                  </a:lnTo>
                  <a:lnTo>
                    <a:pt x="250" y="462"/>
                  </a:lnTo>
                  <a:lnTo>
                    <a:pt x="251" y="463"/>
                  </a:lnTo>
                  <a:lnTo>
                    <a:pt x="252" y="463"/>
                  </a:lnTo>
                  <a:lnTo>
                    <a:pt x="252" y="464"/>
                  </a:lnTo>
                  <a:lnTo>
                    <a:pt x="252" y="464"/>
                  </a:lnTo>
                  <a:lnTo>
                    <a:pt x="252" y="464"/>
                  </a:lnTo>
                  <a:lnTo>
                    <a:pt x="250" y="466"/>
                  </a:lnTo>
                  <a:lnTo>
                    <a:pt x="250" y="467"/>
                  </a:lnTo>
                  <a:lnTo>
                    <a:pt x="250" y="469"/>
                  </a:lnTo>
                  <a:lnTo>
                    <a:pt x="250" y="470"/>
                  </a:lnTo>
                  <a:lnTo>
                    <a:pt x="250" y="471"/>
                  </a:lnTo>
                  <a:lnTo>
                    <a:pt x="250" y="472"/>
                  </a:lnTo>
                  <a:lnTo>
                    <a:pt x="250" y="472"/>
                  </a:lnTo>
                  <a:lnTo>
                    <a:pt x="251" y="472"/>
                  </a:lnTo>
                  <a:lnTo>
                    <a:pt x="253" y="473"/>
                  </a:lnTo>
                  <a:lnTo>
                    <a:pt x="254" y="474"/>
                  </a:lnTo>
                  <a:lnTo>
                    <a:pt x="255" y="474"/>
                  </a:lnTo>
                  <a:lnTo>
                    <a:pt x="255" y="475"/>
                  </a:lnTo>
                  <a:lnTo>
                    <a:pt x="255" y="476"/>
                  </a:lnTo>
                  <a:lnTo>
                    <a:pt x="255" y="477"/>
                  </a:lnTo>
                  <a:lnTo>
                    <a:pt x="254" y="480"/>
                  </a:lnTo>
                  <a:lnTo>
                    <a:pt x="254" y="481"/>
                  </a:lnTo>
                  <a:lnTo>
                    <a:pt x="252" y="484"/>
                  </a:lnTo>
                  <a:lnTo>
                    <a:pt x="248" y="486"/>
                  </a:lnTo>
                  <a:lnTo>
                    <a:pt x="247" y="488"/>
                  </a:lnTo>
                  <a:lnTo>
                    <a:pt x="247" y="489"/>
                  </a:lnTo>
                  <a:lnTo>
                    <a:pt x="247" y="489"/>
                  </a:lnTo>
                  <a:lnTo>
                    <a:pt x="248" y="489"/>
                  </a:lnTo>
                  <a:lnTo>
                    <a:pt x="248" y="489"/>
                  </a:lnTo>
                  <a:lnTo>
                    <a:pt x="250" y="489"/>
                  </a:lnTo>
                  <a:lnTo>
                    <a:pt x="252" y="489"/>
                  </a:lnTo>
                  <a:lnTo>
                    <a:pt x="253" y="488"/>
                  </a:lnTo>
                  <a:lnTo>
                    <a:pt x="255" y="487"/>
                  </a:lnTo>
                  <a:lnTo>
                    <a:pt x="257" y="486"/>
                  </a:lnTo>
                  <a:lnTo>
                    <a:pt x="259" y="485"/>
                  </a:lnTo>
                  <a:lnTo>
                    <a:pt x="261" y="484"/>
                  </a:lnTo>
                  <a:lnTo>
                    <a:pt x="263" y="483"/>
                  </a:lnTo>
                  <a:lnTo>
                    <a:pt x="265" y="482"/>
                  </a:lnTo>
                  <a:lnTo>
                    <a:pt x="267" y="482"/>
                  </a:lnTo>
                  <a:lnTo>
                    <a:pt x="269" y="482"/>
                  </a:lnTo>
                  <a:lnTo>
                    <a:pt x="270" y="482"/>
                  </a:lnTo>
                  <a:lnTo>
                    <a:pt x="270" y="481"/>
                  </a:lnTo>
                  <a:lnTo>
                    <a:pt x="271" y="480"/>
                  </a:lnTo>
                  <a:lnTo>
                    <a:pt x="271" y="480"/>
                  </a:lnTo>
                  <a:lnTo>
                    <a:pt x="271" y="478"/>
                  </a:lnTo>
                  <a:lnTo>
                    <a:pt x="270" y="477"/>
                  </a:lnTo>
                  <a:lnTo>
                    <a:pt x="270" y="476"/>
                  </a:lnTo>
                  <a:lnTo>
                    <a:pt x="269" y="476"/>
                  </a:lnTo>
                  <a:lnTo>
                    <a:pt x="268" y="475"/>
                  </a:lnTo>
                  <a:lnTo>
                    <a:pt x="267" y="475"/>
                  </a:lnTo>
                  <a:lnTo>
                    <a:pt x="265" y="476"/>
                  </a:lnTo>
                  <a:lnTo>
                    <a:pt x="263" y="475"/>
                  </a:lnTo>
                  <a:lnTo>
                    <a:pt x="263" y="475"/>
                  </a:lnTo>
                  <a:lnTo>
                    <a:pt x="262" y="474"/>
                  </a:lnTo>
                  <a:lnTo>
                    <a:pt x="261" y="473"/>
                  </a:lnTo>
                  <a:lnTo>
                    <a:pt x="261" y="472"/>
                  </a:lnTo>
                  <a:lnTo>
                    <a:pt x="261" y="471"/>
                  </a:lnTo>
                  <a:lnTo>
                    <a:pt x="261" y="470"/>
                  </a:lnTo>
                  <a:lnTo>
                    <a:pt x="261" y="469"/>
                  </a:lnTo>
                  <a:lnTo>
                    <a:pt x="261" y="468"/>
                  </a:lnTo>
                  <a:lnTo>
                    <a:pt x="263" y="466"/>
                  </a:lnTo>
                  <a:lnTo>
                    <a:pt x="265" y="465"/>
                  </a:lnTo>
                  <a:lnTo>
                    <a:pt x="267" y="463"/>
                  </a:lnTo>
                  <a:lnTo>
                    <a:pt x="268" y="462"/>
                  </a:lnTo>
                  <a:lnTo>
                    <a:pt x="268" y="462"/>
                  </a:lnTo>
                  <a:lnTo>
                    <a:pt x="268" y="461"/>
                  </a:lnTo>
                  <a:lnTo>
                    <a:pt x="267" y="460"/>
                  </a:lnTo>
                  <a:lnTo>
                    <a:pt x="266" y="460"/>
                  </a:lnTo>
                  <a:lnTo>
                    <a:pt x="264" y="458"/>
                  </a:lnTo>
                  <a:lnTo>
                    <a:pt x="261" y="456"/>
                  </a:lnTo>
                  <a:lnTo>
                    <a:pt x="260" y="454"/>
                  </a:lnTo>
                  <a:lnTo>
                    <a:pt x="259" y="452"/>
                  </a:lnTo>
                  <a:lnTo>
                    <a:pt x="258" y="451"/>
                  </a:lnTo>
                  <a:lnTo>
                    <a:pt x="258" y="450"/>
                  </a:lnTo>
                  <a:lnTo>
                    <a:pt x="259" y="449"/>
                  </a:lnTo>
                  <a:lnTo>
                    <a:pt x="259" y="449"/>
                  </a:lnTo>
                  <a:lnTo>
                    <a:pt x="259" y="448"/>
                  </a:lnTo>
                  <a:lnTo>
                    <a:pt x="261" y="448"/>
                  </a:lnTo>
                  <a:lnTo>
                    <a:pt x="261" y="448"/>
                  </a:lnTo>
                  <a:lnTo>
                    <a:pt x="263" y="448"/>
                  </a:lnTo>
                  <a:lnTo>
                    <a:pt x="265" y="448"/>
                  </a:lnTo>
                  <a:lnTo>
                    <a:pt x="266" y="449"/>
                  </a:lnTo>
                  <a:lnTo>
                    <a:pt x="267" y="450"/>
                  </a:lnTo>
                  <a:lnTo>
                    <a:pt x="268" y="451"/>
                  </a:lnTo>
                  <a:lnTo>
                    <a:pt x="270" y="453"/>
                  </a:lnTo>
                  <a:lnTo>
                    <a:pt x="271" y="456"/>
                  </a:lnTo>
                  <a:lnTo>
                    <a:pt x="272" y="457"/>
                  </a:lnTo>
                  <a:lnTo>
                    <a:pt x="273" y="458"/>
                  </a:lnTo>
                  <a:lnTo>
                    <a:pt x="273" y="459"/>
                  </a:lnTo>
                  <a:lnTo>
                    <a:pt x="274" y="459"/>
                  </a:lnTo>
                  <a:lnTo>
                    <a:pt x="275" y="460"/>
                  </a:lnTo>
                  <a:lnTo>
                    <a:pt x="276" y="460"/>
                  </a:lnTo>
                  <a:lnTo>
                    <a:pt x="277" y="460"/>
                  </a:lnTo>
                  <a:lnTo>
                    <a:pt x="278" y="459"/>
                  </a:lnTo>
                  <a:lnTo>
                    <a:pt x="280" y="458"/>
                  </a:lnTo>
                  <a:lnTo>
                    <a:pt x="284" y="458"/>
                  </a:lnTo>
                  <a:lnTo>
                    <a:pt x="287" y="458"/>
                  </a:lnTo>
                  <a:lnTo>
                    <a:pt x="289" y="458"/>
                  </a:lnTo>
                  <a:lnTo>
                    <a:pt x="290" y="458"/>
                  </a:lnTo>
                  <a:lnTo>
                    <a:pt x="291" y="458"/>
                  </a:lnTo>
                  <a:lnTo>
                    <a:pt x="291" y="458"/>
                  </a:lnTo>
                  <a:lnTo>
                    <a:pt x="292" y="459"/>
                  </a:lnTo>
                  <a:lnTo>
                    <a:pt x="293" y="461"/>
                  </a:lnTo>
                  <a:lnTo>
                    <a:pt x="293" y="464"/>
                  </a:lnTo>
                  <a:lnTo>
                    <a:pt x="293" y="464"/>
                  </a:lnTo>
                  <a:lnTo>
                    <a:pt x="294" y="466"/>
                  </a:lnTo>
                  <a:lnTo>
                    <a:pt x="295" y="467"/>
                  </a:lnTo>
                  <a:lnTo>
                    <a:pt x="297" y="469"/>
                  </a:lnTo>
                  <a:lnTo>
                    <a:pt x="298" y="470"/>
                  </a:lnTo>
                  <a:lnTo>
                    <a:pt x="300" y="470"/>
                  </a:lnTo>
                  <a:lnTo>
                    <a:pt x="303" y="471"/>
                  </a:lnTo>
                  <a:lnTo>
                    <a:pt x="305" y="471"/>
                  </a:lnTo>
                  <a:lnTo>
                    <a:pt x="307" y="470"/>
                  </a:lnTo>
                  <a:lnTo>
                    <a:pt x="309" y="469"/>
                  </a:lnTo>
                  <a:lnTo>
                    <a:pt x="311" y="468"/>
                  </a:lnTo>
                  <a:lnTo>
                    <a:pt x="312" y="466"/>
                  </a:lnTo>
                  <a:lnTo>
                    <a:pt x="313" y="464"/>
                  </a:lnTo>
                  <a:lnTo>
                    <a:pt x="313" y="462"/>
                  </a:lnTo>
                  <a:lnTo>
                    <a:pt x="313" y="460"/>
                  </a:lnTo>
                  <a:lnTo>
                    <a:pt x="313" y="458"/>
                  </a:lnTo>
                  <a:lnTo>
                    <a:pt x="312" y="453"/>
                  </a:lnTo>
                  <a:lnTo>
                    <a:pt x="312" y="448"/>
                  </a:lnTo>
                  <a:lnTo>
                    <a:pt x="311" y="443"/>
                  </a:lnTo>
                  <a:lnTo>
                    <a:pt x="311" y="439"/>
                  </a:lnTo>
                  <a:lnTo>
                    <a:pt x="310" y="437"/>
                  </a:lnTo>
                  <a:lnTo>
                    <a:pt x="310" y="435"/>
                  </a:lnTo>
                  <a:lnTo>
                    <a:pt x="310" y="434"/>
                  </a:lnTo>
                  <a:lnTo>
                    <a:pt x="311" y="433"/>
                  </a:lnTo>
                  <a:lnTo>
                    <a:pt x="312" y="432"/>
                  </a:lnTo>
                  <a:lnTo>
                    <a:pt x="313" y="432"/>
                  </a:lnTo>
                  <a:lnTo>
                    <a:pt x="314" y="432"/>
                  </a:lnTo>
                  <a:lnTo>
                    <a:pt x="314" y="432"/>
                  </a:lnTo>
                  <a:lnTo>
                    <a:pt x="315" y="432"/>
                  </a:lnTo>
                  <a:lnTo>
                    <a:pt x="315" y="432"/>
                  </a:lnTo>
                  <a:lnTo>
                    <a:pt x="316" y="434"/>
                  </a:lnTo>
                  <a:lnTo>
                    <a:pt x="316" y="435"/>
                  </a:lnTo>
                  <a:lnTo>
                    <a:pt x="316" y="438"/>
                  </a:lnTo>
                  <a:lnTo>
                    <a:pt x="317" y="439"/>
                  </a:lnTo>
                  <a:lnTo>
                    <a:pt x="318" y="439"/>
                  </a:lnTo>
                  <a:lnTo>
                    <a:pt x="319" y="439"/>
                  </a:lnTo>
                  <a:lnTo>
                    <a:pt x="320" y="439"/>
                  </a:lnTo>
                  <a:lnTo>
                    <a:pt x="321" y="439"/>
                  </a:lnTo>
                  <a:lnTo>
                    <a:pt x="323" y="438"/>
                  </a:lnTo>
                  <a:lnTo>
                    <a:pt x="325" y="437"/>
                  </a:lnTo>
                  <a:lnTo>
                    <a:pt x="325" y="436"/>
                  </a:lnTo>
                  <a:lnTo>
                    <a:pt x="326" y="436"/>
                  </a:lnTo>
                  <a:lnTo>
                    <a:pt x="327" y="436"/>
                  </a:lnTo>
                  <a:lnTo>
                    <a:pt x="327" y="436"/>
                  </a:lnTo>
                  <a:lnTo>
                    <a:pt x="328" y="436"/>
                  </a:lnTo>
                  <a:lnTo>
                    <a:pt x="328" y="438"/>
                  </a:lnTo>
                  <a:lnTo>
                    <a:pt x="328" y="439"/>
                  </a:lnTo>
                  <a:lnTo>
                    <a:pt x="327" y="440"/>
                  </a:lnTo>
                  <a:lnTo>
                    <a:pt x="326" y="440"/>
                  </a:lnTo>
                  <a:lnTo>
                    <a:pt x="325" y="441"/>
                  </a:lnTo>
                  <a:lnTo>
                    <a:pt x="323" y="442"/>
                  </a:lnTo>
                  <a:lnTo>
                    <a:pt x="321" y="443"/>
                  </a:lnTo>
                  <a:lnTo>
                    <a:pt x="320" y="444"/>
                  </a:lnTo>
                  <a:lnTo>
                    <a:pt x="319" y="446"/>
                  </a:lnTo>
                  <a:lnTo>
                    <a:pt x="319" y="449"/>
                  </a:lnTo>
                  <a:lnTo>
                    <a:pt x="319" y="451"/>
                  </a:lnTo>
                  <a:lnTo>
                    <a:pt x="319" y="452"/>
                  </a:lnTo>
                  <a:lnTo>
                    <a:pt x="320" y="453"/>
                  </a:lnTo>
                  <a:lnTo>
                    <a:pt x="321" y="454"/>
                  </a:lnTo>
                  <a:lnTo>
                    <a:pt x="322" y="454"/>
                  </a:lnTo>
                  <a:lnTo>
                    <a:pt x="326" y="456"/>
                  </a:lnTo>
                  <a:lnTo>
                    <a:pt x="330" y="459"/>
                  </a:lnTo>
                  <a:lnTo>
                    <a:pt x="332" y="460"/>
                  </a:lnTo>
                  <a:lnTo>
                    <a:pt x="334" y="462"/>
                  </a:lnTo>
                  <a:lnTo>
                    <a:pt x="336" y="462"/>
                  </a:lnTo>
                  <a:lnTo>
                    <a:pt x="338" y="462"/>
                  </a:lnTo>
                  <a:lnTo>
                    <a:pt x="339" y="462"/>
                  </a:lnTo>
                  <a:lnTo>
                    <a:pt x="340" y="462"/>
                  </a:lnTo>
                  <a:lnTo>
                    <a:pt x="341" y="461"/>
                  </a:lnTo>
                  <a:lnTo>
                    <a:pt x="342" y="460"/>
                  </a:lnTo>
                  <a:lnTo>
                    <a:pt x="344" y="459"/>
                  </a:lnTo>
                  <a:lnTo>
                    <a:pt x="344" y="458"/>
                  </a:lnTo>
                  <a:lnTo>
                    <a:pt x="346" y="456"/>
                  </a:lnTo>
                  <a:lnTo>
                    <a:pt x="347" y="454"/>
                  </a:lnTo>
                  <a:lnTo>
                    <a:pt x="349" y="451"/>
                  </a:lnTo>
                  <a:lnTo>
                    <a:pt x="352" y="446"/>
                  </a:lnTo>
                  <a:lnTo>
                    <a:pt x="354" y="443"/>
                  </a:lnTo>
                  <a:lnTo>
                    <a:pt x="356" y="441"/>
                  </a:lnTo>
                  <a:lnTo>
                    <a:pt x="357" y="439"/>
                  </a:lnTo>
                  <a:lnTo>
                    <a:pt x="359" y="439"/>
                  </a:lnTo>
                  <a:lnTo>
                    <a:pt x="362" y="438"/>
                  </a:lnTo>
                  <a:lnTo>
                    <a:pt x="365" y="437"/>
                  </a:lnTo>
                  <a:lnTo>
                    <a:pt x="367" y="438"/>
                  </a:lnTo>
                  <a:lnTo>
                    <a:pt x="368" y="438"/>
                  </a:lnTo>
                  <a:lnTo>
                    <a:pt x="369" y="439"/>
                  </a:lnTo>
                  <a:lnTo>
                    <a:pt x="369" y="440"/>
                  </a:lnTo>
                  <a:lnTo>
                    <a:pt x="370" y="440"/>
                  </a:lnTo>
                  <a:lnTo>
                    <a:pt x="370" y="442"/>
                  </a:lnTo>
                  <a:lnTo>
                    <a:pt x="371" y="446"/>
                  </a:lnTo>
                  <a:lnTo>
                    <a:pt x="372" y="448"/>
                  </a:lnTo>
                  <a:lnTo>
                    <a:pt x="373" y="449"/>
                  </a:lnTo>
                  <a:lnTo>
                    <a:pt x="373" y="450"/>
                  </a:lnTo>
                  <a:lnTo>
                    <a:pt x="375" y="450"/>
                  </a:lnTo>
                  <a:lnTo>
                    <a:pt x="376" y="449"/>
                  </a:lnTo>
                  <a:lnTo>
                    <a:pt x="378" y="448"/>
                  </a:lnTo>
                  <a:lnTo>
                    <a:pt x="380" y="447"/>
                  </a:lnTo>
                  <a:lnTo>
                    <a:pt x="382" y="446"/>
                  </a:lnTo>
                  <a:lnTo>
                    <a:pt x="383" y="444"/>
                  </a:lnTo>
                  <a:lnTo>
                    <a:pt x="385" y="441"/>
                  </a:lnTo>
                  <a:lnTo>
                    <a:pt x="386" y="439"/>
                  </a:lnTo>
                  <a:lnTo>
                    <a:pt x="387" y="438"/>
                  </a:lnTo>
                  <a:lnTo>
                    <a:pt x="388" y="437"/>
                  </a:lnTo>
                  <a:lnTo>
                    <a:pt x="388" y="436"/>
                  </a:lnTo>
                  <a:lnTo>
                    <a:pt x="388" y="435"/>
                  </a:lnTo>
                  <a:lnTo>
                    <a:pt x="387" y="433"/>
                  </a:lnTo>
                  <a:lnTo>
                    <a:pt x="385" y="429"/>
                  </a:lnTo>
                  <a:lnTo>
                    <a:pt x="385" y="424"/>
                  </a:lnTo>
                  <a:lnTo>
                    <a:pt x="384" y="421"/>
                  </a:lnTo>
                  <a:lnTo>
                    <a:pt x="385" y="418"/>
                  </a:lnTo>
                  <a:lnTo>
                    <a:pt x="385" y="414"/>
                  </a:lnTo>
                  <a:lnTo>
                    <a:pt x="386" y="410"/>
                  </a:lnTo>
                  <a:lnTo>
                    <a:pt x="388" y="408"/>
                  </a:lnTo>
                  <a:lnTo>
                    <a:pt x="388" y="406"/>
                  </a:lnTo>
                  <a:lnTo>
                    <a:pt x="389" y="406"/>
                  </a:lnTo>
                  <a:lnTo>
                    <a:pt x="389" y="404"/>
                  </a:lnTo>
                  <a:lnTo>
                    <a:pt x="389" y="403"/>
                  </a:lnTo>
                  <a:lnTo>
                    <a:pt x="389" y="400"/>
                  </a:lnTo>
                  <a:lnTo>
                    <a:pt x="388" y="396"/>
                  </a:lnTo>
                  <a:lnTo>
                    <a:pt x="388" y="390"/>
                  </a:lnTo>
                  <a:lnTo>
                    <a:pt x="386" y="386"/>
                  </a:lnTo>
                  <a:lnTo>
                    <a:pt x="385" y="383"/>
                  </a:lnTo>
                  <a:lnTo>
                    <a:pt x="385" y="380"/>
                  </a:lnTo>
                  <a:lnTo>
                    <a:pt x="385" y="378"/>
                  </a:lnTo>
                  <a:lnTo>
                    <a:pt x="386" y="375"/>
                  </a:lnTo>
                  <a:lnTo>
                    <a:pt x="387" y="374"/>
                  </a:lnTo>
                  <a:lnTo>
                    <a:pt x="387" y="373"/>
                  </a:lnTo>
                  <a:lnTo>
                    <a:pt x="388" y="372"/>
                  </a:lnTo>
                  <a:lnTo>
                    <a:pt x="388" y="372"/>
                  </a:lnTo>
                  <a:lnTo>
                    <a:pt x="389" y="372"/>
                  </a:lnTo>
                  <a:lnTo>
                    <a:pt x="390" y="373"/>
                  </a:lnTo>
                  <a:lnTo>
                    <a:pt x="391" y="374"/>
                  </a:lnTo>
                  <a:lnTo>
                    <a:pt x="391" y="376"/>
                  </a:lnTo>
                  <a:lnTo>
                    <a:pt x="393" y="380"/>
                  </a:lnTo>
                  <a:lnTo>
                    <a:pt x="394" y="384"/>
                  </a:lnTo>
                  <a:lnTo>
                    <a:pt x="394" y="386"/>
                  </a:lnTo>
                  <a:lnTo>
                    <a:pt x="394" y="391"/>
                  </a:lnTo>
                  <a:lnTo>
                    <a:pt x="394" y="397"/>
                  </a:lnTo>
                  <a:lnTo>
                    <a:pt x="395" y="403"/>
                  </a:lnTo>
                  <a:lnTo>
                    <a:pt x="396" y="410"/>
                  </a:lnTo>
                  <a:lnTo>
                    <a:pt x="398" y="416"/>
                  </a:lnTo>
                  <a:lnTo>
                    <a:pt x="399" y="420"/>
                  </a:lnTo>
                  <a:lnTo>
                    <a:pt x="401" y="422"/>
                  </a:lnTo>
                  <a:lnTo>
                    <a:pt x="402" y="423"/>
                  </a:lnTo>
                  <a:lnTo>
                    <a:pt x="403" y="424"/>
                  </a:lnTo>
                  <a:lnTo>
                    <a:pt x="404" y="424"/>
                  </a:lnTo>
                  <a:lnTo>
                    <a:pt x="405" y="425"/>
                  </a:lnTo>
                  <a:lnTo>
                    <a:pt x="407" y="429"/>
                  </a:lnTo>
                  <a:lnTo>
                    <a:pt x="408" y="432"/>
                  </a:lnTo>
                  <a:lnTo>
                    <a:pt x="408" y="432"/>
                  </a:lnTo>
                  <a:lnTo>
                    <a:pt x="409" y="433"/>
                  </a:lnTo>
                  <a:lnTo>
                    <a:pt x="409" y="433"/>
                  </a:lnTo>
                  <a:lnTo>
                    <a:pt x="410" y="433"/>
                  </a:lnTo>
                  <a:lnTo>
                    <a:pt x="411" y="432"/>
                  </a:lnTo>
                  <a:lnTo>
                    <a:pt x="413" y="430"/>
                  </a:lnTo>
                  <a:lnTo>
                    <a:pt x="417" y="426"/>
                  </a:lnTo>
                  <a:lnTo>
                    <a:pt x="420" y="422"/>
                  </a:lnTo>
                  <a:lnTo>
                    <a:pt x="422" y="420"/>
                  </a:lnTo>
                  <a:lnTo>
                    <a:pt x="424" y="417"/>
                  </a:lnTo>
                  <a:lnTo>
                    <a:pt x="425" y="414"/>
                  </a:lnTo>
                  <a:lnTo>
                    <a:pt x="426" y="412"/>
                  </a:lnTo>
                  <a:lnTo>
                    <a:pt x="426" y="410"/>
                  </a:lnTo>
                  <a:lnTo>
                    <a:pt x="426" y="408"/>
                  </a:lnTo>
                  <a:lnTo>
                    <a:pt x="426" y="406"/>
                  </a:lnTo>
                  <a:lnTo>
                    <a:pt x="425" y="404"/>
                  </a:lnTo>
                  <a:lnTo>
                    <a:pt x="424" y="400"/>
                  </a:lnTo>
                  <a:lnTo>
                    <a:pt x="422" y="397"/>
                  </a:lnTo>
                  <a:lnTo>
                    <a:pt x="421" y="394"/>
                  </a:lnTo>
                  <a:lnTo>
                    <a:pt x="419" y="391"/>
                  </a:lnTo>
                  <a:lnTo>
                    <a:pt x="419" y="390"/>
                  </a:lnTo>
                  <a:lnTo>
                    <a:pt x="418" y="388"/>
                  </a:lnTo>
                  <a:lnTo>
                    <a:pt x="417" y="387"/>
                  </a:lnTo>
                  <a:lnTo>
                    <a:pt x="416" y="386"/>
                  </a:lnTo>
                  <a:lnTo>
                    <a:pt x="415" y="385"/>
                  </a:lnTo>
                  <a:lnTo>
                    <a:pt x="414" y="385"/>
                  </a:lnTo>
                  <a:lnTo>
                    <a:pt x="413" y="384"/>
                  </a:lnTo>
                  <a:lnTo>
                    <a:pt x="413" y="383"/>
                  </a:lnTo>
                  <a:lnTo>
                    <a:pt x="413" y="382"/>
                  </a:lnTo>
                  <a:lnTo>
                    <a:pt x="413" y="382"/>
                  </a:lnTo>
                  <a:lnTo>
                    <a:pt x="414" y="381"/>
                  </a:lnTo>
                  <a:lnTo>
                    <a:pt x="415" y="381"/>
                  </a:lnTo>
                  <a:lnTo>
                    <a:pt x="416" y="381"/>
                  </a:lnTo>
                  <a:lnTo>
                    <a:pt x="417" y="382"/>
                  </a:lnTo>
                  <a:lnTo>
                    <a:pt x="418" y="383"/>
                  </a:lnTo>
                  <a:lnTo>
                    <a:pt x="419" y="384"/>
                  </a:lnTo>
                  <a:lnTo>
                    <a:pt x="421" y="386"/>
                  </a:lnTo>
                  <a:lnTo>
                    <a:pt x="422" y="388"/>
                  </a:lnTo>
                  <a:lnTo>
                    <a:pt x="424" y="390"/>
                  </a:lnTo>
                  <a:lnTo>
                    <a:pt x="425" y="392"/>
                  </a:lnTo>
                  <a:lnTo>
                    <a:pt x="427" y="396"/>
                  </a:lnTo>
                  <a:lnTo>
                    <a:pt x="428" y="399"/>
                  </a:lnTo>
                  <a:lnTo>
                    <a:pt x="428" y="401"/>
                  </a:lnTo>
                  <a:lnTo>
                    <a:pt x="429" y="402"/>
                  </a:lnTo>
                  <a:lnTo>
                    <a:pt x="431" y="403"/>
                  </a:lnTo>
                  <a:lnTo>
                    <a:pt x="432" y="403"/>
                  </a:lnTo>
                  <a:lnTo>
                    <a:pt x="433" y="404"/>
                  </a:lnTo>
                  <a:lnTo>
                    <a:pt x="434" y="406"/>
                  </a:lnTo>
                  <a:lnTo>
                    <a:pt x="435" y="407"/>
                  </a:lnTo>
                  <a:lnTo>
                    <a:pt x="436" y="408"/>
                  </a:lnTo>
                  <a:lnTo>
                    <a:pt x="437" y="408"/>
                  </a:lnTo>
                  <a:lnTo>
                    <a:pt x="440" y="409"/>
                  </a:lnTo>
                  <a:lnTo>
                    <a:pt x="441" y="408"/>
                  </a:lnTo>
                  <a:lnTo>
                    <a:pt x="443" y="408"/>
                  </a:lnTo>
                  <a:lnTo>
                    <a:pt x="445" y="407"/>
                  </a:lnTo>
                  <a:lnTo>
                    <a:pt x="446" y="406"/>
                  </a:lnTo>
                  <a:lnTo>
                    <a:pt x="448" y="405"/>
                  </a:lnTo>
                  <a:lnTo>
                    <a:pt x="450" y="403"/>
                  </a:lnTo>
                  <a:lnTo>
                    <a:pt x="451" y="402"/>
                  </a:lnTo>
                  <a:lnTo>
                    <a:pt x="451" y="400"/>
                  </a:lnTo>
                  <a:lnTo>
                    <a:pt x="451" y="399"/>
                  </a:lnTo>
                  <a:lnTo>
                    <a:pt x="451" y="397"/>
                  </a:lnTo>
                  <a:lnTo>
                    <a:pt x="451" y="396"/>
                  </a:lnTo>
                  <a:lnTo>
                    <a:pt x="450" y="395"/>
                  </a:lnTo>
                  <a:lnTo>
                    <a:pt x="449" y="394"/>
                  </a:lnTo>
                  <a:lnTo>
                    <a:pt x="449" y="393"/>
                  </a:lnTo>
                  <a:lnTo>
                    <a:pt x="449" y="392"/>
                  </a:lnTo>
                  <a:lnTo>
                    <a:pt x="450" y="392"/>
                  </a:lnTo>
                  <a:lnTo>
                    <a:pt x="451" y="391"/>
                  </a:lnTo>
                  <a:lnTo>
                    <a:pt x="451" y="390"/>
                  </a:lnTo>
                  <a:lnTo>
                    <a:pt x="452" y="390"/>
                  </a:lnTo>
                  <a:lnTo>
                    <a:pt x="453" y="388"/>
                  </a:lnTo>
                  <a:lnTo>
                    <a:pt x="453" y="387"/>
                  </a:lnTo>
                  <a:lnTo>
                    <a:pt x="453" y="386"/>
                  </a:lnTo>
                  <a:lnTo>
                    <a:pt x="452" y="385"/>
                  </a:lnTo>
                  <a:lnTo>
                    <a:pt x="451" y="384"/>
                  </a:lnTo>
                  <a:lnTo>
                    <a:pt x="450" y="383"/>
                  </a:lnTo>
                  <a:lnTo>
                    <a:pt x="449" y="382"/>
                  </a:lnTo>
                  <a:lnTo>
                    <a:pt x="447" y="381"/>
                  </a:lnTo>
                  <a:lnTo>
                    <a:pt x="446" y="380"/>
                  </a:lnTo>
                  <a:lnTo>
                    <a:pt x="446" y="378"/>
                  </a:lnTo>
                  <a:lnTo>
                    <a:pt x="446" y="376"/>
                  </a:lnTo>
                  <a:lnTo>
                    <a:pt x="446" y="374"/>
                  </a:lnTo>
                  <a:lnTo>
                    <a:pt x="446" y="372"/>
                  </a:lnTo>
                  <a:lnTo>
                    <a:pt x="448" y="367"/>
                  </a:lnTo>
                  <a:lnTo>
                    <a:pt x="449" y="363"/>
                  </a:lnTo>
                  <a:lnTo>
                    <a:pt x="449" y="362"/>
                  </a:lnTo>
                  <a:lnTo>
                    <a:pt x="449" y="361"/>
                  </a:lnTo>
                  <a:lnTo>
                    <a:pt x="448" y="360"/>
                  </a:lnTo>
                  <a:lnTo>
                    <a:pt x="447" y="360"/>
                  </a:lnTo>
                  <a:lnTo>
                    <a:pt x="446" y="359"/>
                  </a:lnTo>
                  <a:lnTo>
                    <a:pt x="446" y="358"/>
                  </a:lnTo>
                  <a:lnTo>
                    <a:pt x="446" y="357"/>
                  </a:lnTo>
                  <a:lnTo>
                    <a:pt x="445" y="356"/>
                  </a:lnTo>
                  <a:lnTo>
                    <a:pt x="445" y="353"/>
                  </a:lnTo>
                  <a:lnTo>
                    <a:pt x="444" y="351"/>
                  </a:lnTo>
                  <a:lnTo>
                    <a:pt x="444" y="350"/>
                  </a:lnTo>
                  <a:lnTo>
                    <a:pt x="443" y="350"/>
                  </a:lnTo>
                  <a:lnTo>
                    <a:pt x="441" y="348"/>
                  </a:lnTo>
                  <a:lnTo>
                    <a:pt x="439" y="347"/>
                  </a:lnTo>
                  <a:lnTo>
                    <a:pt x="435" y="346"/>
                  </a:lnTo>
                  <a:lnTo>
                    <a:pt x="432" y="344"/>
                  </a:lnTo>
                  <a:lnTo>
                    <a:pt x="429" y="343"/>
                  </a:lnTo>
                  <a:lnTo>
                    <a:pt x="426" y="342"/>
                  </a:lnTo>
                  <a:lnTo>
                    <a:pt x="425" y="342"/>
                  </a:lnTo>
                  <a:lnTo>
                    <a:pt x="424" y="341"/>
                  </a:lnTo>
                  <a:lnTo>
                    <a:pt x="423" y="340"/>
                  </a:lnTo>
                  <a:lnTo>
                    <a:pt x="423" y="338"/>
                  </a:lnTo>
                  <a:lnTo>
                    <a:pt x="423" y="338"/>
                  </a:lnTo>
                  <a:lnTo>
                    <a:pt x="424" y="337"/>
                  </a:lnTo>
                  <a:lnTo>
                    <a:pt x="425" y="336"/>
                  </a:lnTo>
                  <a:lnTo>
                    <a:pt x="426" y="336"/>
                  </a:lnTo>
                  <a:lnTo>
                    <a:pt x="428" y="336"/>
                  </a:lnTo>
                  <a:lnTo>
                    <a:pt x="430" y="335"/>
                  </a:lnTo>
                  <a:lnTo>
                    <a:pt x="436" y="335"/>
                  </a:lnTo>
                  <a:lnTo>
                    <a:pt x="440" y="335"/>
                  </a:lnTo>
                  <a:lnTo>
                    <a:pt x="442" y="335"/>
                  </a:lnTo>
                  <a:lnTo>
                    <a:pt x="445" y="335"/>
                  </a:lnTo>
                  <a:lnTo>
                    <a:pt x="446" y="334"/>
                  </a:lnTo>
                  <a:lnTo>
                    <a:pt x="447" y="334"/>
                  </a:lnTo>
                  <a:lnTo>
                    <a:pt x="447" y="334"/>
                  </a:lnTo>
                  <a:lnTo>
                    <a:pt x="448" y="333"/>
                  </a:lnTo>
                  <a:lnTo>
                    <a:pt x="447" y="331"/>
                  </a:lnTo>
                  <a:lnTo>
                    <a:pt x="447" y="330"/>
                  </a:lnTo>
                  <a:lnTo>
                    <a:pt x="446" y="330"/>
                  </a:lnTo>
                  <a:lnTo>
                    <a:pt x="444" y="329"/>
                  </a:lnTo>
                  <a:lnTo>
                    <a:pt x="442" y="329"/>
                  </a:lnTo>
                  <a:lnTo>
                    <a:pt x="442" y="327"/>
                  </a:lnTo>
                  <a:lnTo>
                    <a:pt x="440" y="327"/>
                  </a:lnTo>
                  <a:lnTo>
                    <a:pt x="439" y="325"/>
                  </a:lnTo>
                  <a:lnTo>
                    <a:pt x="438" y="323"/>
                  </a:lnTo>
                  <a:lnTo>
                    <a:pt x="438" y="322"/>
                  </a:lnTo>
                  <a:lnTo>
                    <a:pt x="437" y="320"/>
                  </a:lnTo>
                  <a:lnTo>
                    <a:pt x="437" y="319"/>
                  </a:lnTo>
                  <a:lnTo>
                    <a:pt x="438" y="316"/>
                  </a:lnTo>
                  <a:lnTo>
                    <a:pt x="439" y="312"/>
                  </a:lnTo>
                  <a:lnTo>
                    <a:pt x="439" y="310"/>
                  </a:lnTo>
                  <a:lnTo>
                    <a:pt x="439" y="308"/>
                  </a:lnTo>
                  <a:lnTo>
                    <a:pt x="439" y="306"/>
                  </a:lnTo>
                  <a:lnTo>
                    <a:pt x="438" y="304"/>
                  </a:lnTo>
                  <a:lnTo>
                    <a:pt x="437" y="302"/>
                  </a:lnTo>
                  <a:lnTo>
                    <a:pt x="437" y="300"/>
                  </a:lnTo>
                  <a:lnTo>
                    <a:pt x="437" y="300"/>
                  </a:lnTo>
                  <a:lnTo>
                    <a:pt x="438" y="300"/>
                  </a:lnTo>
                  <a:lnTo>
                    <a:pt x="438" y="300"/>
                  </a:lnTo>
                  <a:lnTo>
                    <a:pt x="439" y="300"/>
                  </a:lnTo>
                  <a:lnTo>
                    <a:pt x="440" y="300"/>
                  </a:lnTo>
                  <a:lnTo>
                    <a:pt x="441" y="301"/>
                  </a:lnTo>
                  <a:lnTo>
                    <a:pt x="441" y="302"/>
                  </a:lnTo>
                  <a:lnTo>
                    <a:pt x="442" y="303"/>
                  </a:lnTo>
                  <a:lnTo>
                    <a:pt x="443" y="307"/>
                  </a:lnTo>
                  <a:lnTo>
                    <a:pt x="444" y="310"/>
                  </a:lnTo>
                  <a:lnTo>
                    <a:pt x="445" y="312"/>
                  </a:lnTo>
                  <a:lnTo>
                    <a:pt x="446" y="313"/>
                  </a:lnTo>
                  <a:lnTo>
                    <a:pt x="447" y="314"/>
                  </a:lnTo>
                  <a:lnTo>
                    <a:pt x="448" y="313"/>
                  </a:lnTo>
                  <a:lnTo>
                    <a:pt x="448" y="313"/>
                  </a:lnTo>
                  <a:lnTo>
                    <a:pt x="449" y="313"/>
                  </a:lnTo>
                  <a:lnTo>
                    <a:pt x="449" y="311"/>
                  </a:lnTo>
                  <a:lnTo>
                    <a:pt x="450" y="311"/>
                  </a:lnTo>
                  <a:lnTo>
                    <a:pt x="451" y="311"/>
                  </a:lnTo>
                  <a:lnTo>
                    <a:pt x="451" y="312"/>
                  </a:lnTo>
                  <a:lnTo>
                    <a:pt x="451" y="313"/>
                  </a:lnTo>
                  <a:lnTo>
                    <a:pt x="452" y="314"/>
                  </a:lnTo>
                  <a:lnTo>
                    <a:pt x="452" y="316"/>
                  </a:lnTo>
                  <a:lnTo>
                    <a:pt x="451" y="318"/>
                  </a:lnTo>
                  <a:lnTo>
                    <a:pt x="451" y="322"/>
                  </a:lnTo>
                  <a:lnTo>
                    <a:pt x="451" y="325"/>
                  </a:lnTo>
                  <a:lnTo>
                    <a:pt x="452" y="326"/>
                  </a:lnTo>
                  <a:lnTo>
                    <a:pt x="453" y="327"/>
                  </a:lnTo>
                  <a:lnTo>
                    <a:pt x="453" y="328"/>
                  </a:lnTo>
                  <a:lnTo>
                    <a:pt x="454" y="329"/>
                  </a:lnTo>
                  <a:lnTo>
                    <a:pt x="456" y="331"/>
                  </a:lnTo>
                  <a:lnTo>
                    <a:pt x="459" y="332"/>
                  </a:lnTo>
                  <a:lnTo>
                    <a:pt x="462" y="333"/>
                  </a:lnTo>
                  <a:lnTo>
                    <a:pt x="465" y="334"/>
                  </a:lnTo>
                  <a:lnTo>
                    <a:pt x="466" y="335"/>
                  </a:lnTo>
                  <a:lnTo>
                    <a:pt x="467" y="335"/>
                  </a:lnTo>
                  <a:lnTo>
                    <a:pt x="467" y="336"/>
                  </a:lnTo>
                  <a:lnTo>
                    <a:pt x="468" y="337"/>
                  </a:lnTo>
                  <a:lnTo>
                    <a:pt x="469" y="337"/>
                  </a:lnTo>
                  <a:lnTo>
                    <a:pt x="469" y="339"/>
                  </a:lnTo>
                  <a:lnTo>
                    <a:pt x="469" y="342"/>
                  </a:lnTo>
                  <a:lnTo>
                    <a:pt x="469" y="345"/>
                  </a:lnTo>
                  <a:lnTo>
                    <a:pt x="470" y="346"/>
                  </a:lnTo>
                  <a:lnTo>
                    <a:pt x="470" y="347"/>
                  </a:lnTo>
                  <a:lnTo>
                    <a:pt x="471" y="349"/>
                  </a:lnTo>
                  <a:lnTo>
                    <a:pt x="472" y="350"/>
                  </a:lnTo>
                  <a:lnTo>
                    <a:pt x="475" y="352"/>
                  </a:lnTo>
                  <a:lnTo>
                    <a:pt x="478" y="355"/>
                  </a:lnTo>
                  <a:lnTo>
                    <a:pt x="481" y="358"/>
                  </a:lnTo>
                  <a:lnTo>
                    <a:pt x="483" y="361"/>
                  </a:lnTo>
                  <a:lnTo>
                    <a:pt x="484" y="363"/>
                  </a:lnTo>
                  <a:lnTo>
                    <a:pt x="485" y="364"/>
                  </a:lnTo>
                  <a:lnTo>
                    <a:pt x="486" y="366"/>
                  </a:lnTo>
                  <a:lnTo>
                    <a:pt x="487" y="366"/>
                  </a:lnTo>
                  <a:lnTo>
                    <a:pt x="488" y="366"/>
                  </a:lnTo>
                  <a:lnTo>
                    <a:pt x="489" y="366"/>
                  </a:lnTo>
                  <a:lnTo>
                    <a:pt x="490" y="365"/>
                  </a:lnTo>
                  <a:lnTo>
                    <a:pt x="491" y="364"/>
                  </a:lnTo>
                  <a:lnTo>
                    <a:pt x="493" y="363"/>
                  </a:lnTo>
                  <a:lnTo>
                    <a:pt x="495" y="362"/>
                  </a:lnTo>
                  <a:lnTo>
                    <a:pt x="497" y="362"/>
                  </a:lnTo>
                  <a:lnTo>
                    <a:pt x="499" y="363"/>
                  </a:lnTo>
                  <a:lnTo>
                    <a:pt x="501" y="364"/>
                  </a:lnTo>
                  <a:lnTo>
                    <a:pt x="503" y="364"/>
                  </a:lnTo>
                  <a:lnTo>
                    <a:pt x="504" y="364"/>
                  </a:lnTo>
                  <a:lnTo>
                    <a:pt x="505" y="363"/>
                  </a:lnTo>
                  <a:lnTo>
                    <a:pt x="508" y="362"/>
                  </a:lnTo>
                  <a:lnTo>
                    <a:pt x="512" y="361"/>
                  </a:lnTo>
                  <a:lnTo>
                    <a:pt x="516" y="361"/>
                  </a:lnTo>
                  <a:lnTo>
                    <a:pt x="519" y="360"/>
                  </a:lnTo>
                  <a:lnTo>
                    <a:pt x="522" y="360"/>
                  </a:lnTo>
                  <a:lnTo>
                    <a:pt x="522" y="360"/>
                  </a:lnTo>
                  <a:close/>
                  <a:moveTo>
                    <a:pt x="108" y="566"/>
                  </a:moveTo>
                  <a:lnTo>
                    <a:pt x="110" y="566"/>
                  </a:lnTo>
                  <a:lnTo>
                    <a:pt x="110" y="566"/>
                  </a:lnTo>
                  <a:lnTo>
                    <a:pt x="111" y="567"/>
                  </a:lnTo>
                  <a:lnTo>
                    <a:pt x="111" y="568"/>
                  </a:lnTo>
                  <a:lnTo>
                    <a:pt x="112" y="570"/>
                  </a:lnTo>
                  <a:lnTo>
                    <a:pt x="111" y="571"/>
                  </a:lnTo>
                  <a:lnTo>
                    <a:pt x="110" y="573"/>
                  </a:lnTo>
                  <a:lnTo>
                    <a:pt x="109" y="575"/>
                  </a:lnTo>
                  <a:lnTo>
                    <a:pt x="108" y="575"/>
                  </a:lnTo>
                  <a:lnTo>
                    <a:pt x="107" y="575"/>
                  </a:lnTo>
                  <a:lnTo>
                    <a:pt x="106" y="575"/>
                  </a:lnTo>
                  <a:lnTo>
                    <a:pt x="104" y="575"/>
                  </a:lnTo>
                  <a:lnTo>
                    <a:pt x="104" y="573"/>
                  </a:lnTo>
                  <a:lnTo>
                    <a:pt x="104" y="572"/>
                  </a:lnTo>
                  <a:lnTo>
                    <a:pt x="104" y="571"/>
                  </a:lnTo>
                  <a:lnTo>
                    <a:pt x="104" y="570"/>
                  </a:lnTo>
                  <a:lnTo>
                    <a:pt x="104" y="569"/>
                  </a:lnTo>
                  <a:lnTo>
                    <a:pt x="105" y="568"/>
                  </a:lnTo>
                  <a:lnTo>
                    <a:pt x="106" y="567"/>
                  </a:lnTo>
                  <a:lnTo>
                    <a:pt x="106" y="567"/>
                  </a:lnTo>
                  <a:lnTo>
                    <a:pt x="108" y="566"/>
                  </a:lnTo>
                  <a:lnTo>
                    <a:pt x="108" y="566"/>
                  </a:lnTo>
                  <a:close/>
                  <a:moveTo>
                    <a:pt x="89" y="599"/>
                  </a:moveTo>
                  <a:lnTo>
                    <a:pt x="89" y="599"/>
                  </a:lnTo>
                  <a:lnTo>
                    <a:pt x="90" y="598"/>
                  </a:lnTo>
                  <a:lnTo>
                    <a:pt x="90" y="598"/>
                  </a:lnTo>
                  <a:lnTo>
                    <a:pt x="90" y="598"/>
                  </a:lnTo>
                  <a:lnTo>
                    <a:pt x="91" y="598"/>
                  </a:lnTo>
                  <a:lnTo>
                    <a:pt x="92" y="599"/>
                  </a:lnTo>
                  <a:lnTo>
                    <a:pt x="92" y="600"/>
                  </a:lnTo>
                  <a:lnTo>
                    <a:pt x="93" y="601"/>
                  </a:lnTo>
                  <a:lnTo>
                    <a:pt x="94" y="601"/>
                  </a:lnTo>
                  <a:lnTo>
                    <a:pt x="94" y="600"/>
                  </a:lnTo>
                  <a:lnTo>
                    <a:pt x="94" y="599"/>
                  </a:lnTo>
                  <a:lnTo>
                    <a:pt x="95" y="598"/>
                  </a:lnTo>
                  <a:lnTo>
                    <a:pt x="95" y="598"/>
                  </a:lnTo>
                  <a:lnTo>
                    <a:pt x="95" y="598"/>
                  </a:lnTo>
                  <a:lnTo>
                    <a:pt x="96" y="598"/>
                  </a:lnTo>
                  <a:lnTo>
                    <a:pt x="96" y="599"/>
                  </a:lnTo>
                  <a:lnTo>
                    <a:pt x="96" y="601"/>
                  </a:lnTo>
                  <a:lnTo>
                    <a:pt x="96" y="602"/>
                  </a:lnTo>
                  <a:lnTo>
                    <a:pt x="95" y="603"/>
                  </a:lnTo>
                  <a:lnTo>
                    <a:pt x="95" y="604"/>
                  </a:lnTo>
                  <a:lnTo>
                    <a:pt x="95" y="604"/>
                  </a:lnTo>
                  <a:lnTo>
                    <a:pt x="94" y="605"/>
                  </a:lnTo>
                  <a:lnTo>
                    <a:pt x="93" y="605"/>
                  </a:lnTo>
                  <a:lnTo>
                    <a:pt x="92" y="604"/>
                  </a:lnTo>
                  <a:lnTo>
                    <a:pt x="92" y="604"/>
                  </a:lnTo>
                  <a:lnTo>
                    <a:pt x="91" y="603"/>
                  </a:lnTo>
                  <a:lnTo>
                    <a:pt x="90" y="601"/>
                  </a:lnTo>
                  <a:lnTo>
                    <a:pt x="89" y="599"/>
                  </a:lnTo>
                  <a:close/>
                  <a:moveTo>
                    <a:pt x="517" y="428"/>
                  </a:moveTo>
                  <a:lnTo>
                    <a:pt x="517" y="428"/>
                  </a:lnTo>
                  <a:lnTo>
                    <a:pt x="515" y="428"/>
                  </a:lnTo>
                  <a:lnTo>
                    <a:pt x="515" y="428"/>
                  </a:lnTo>
                  <a:lnTo>
                    <a:pt x="514" y="428"/>
                  </a:lnTo>
                  <a:lnTo>
                    <a:pt x="514" y="427"/>
                  </a:lnTo>
                  <a:lnTo>
                    <a:pt x="514" y="426"/>
                  </a:lnTo>
                  <a:lnTo>
                    <a:pt x="515" y="426"/>
                  </a:lnTo>
                  <a:lnTo>
                    <a:pt x="515" y="425"/>
                  </a:lnTo>
                  <a:lnTo>
                    <a:pt x="518" y="425"/>
                  </a:lnTo>
                  <a:lnTo>
                    <a:pt x="520" y="424"/>
                  </a:lnTo>
                  <a:lnTo>
                    <a:pt x="521" y="424"/>
                  </a:lnTo>
                  <a:lnTo>
                    <a:pt x="522" y="424"/>
                  </a:lnTo>
                  <a:lnTo>
                    <a:pt x="522" y="424"/>
                  </a:lnTo>
                  <a:lnTo>
                    <a:pt x="523" y="425"/>
                  </a:lnTo>
                  <a:lnTo>
                    <a:pt x="523" y="426"/>
                  </a:lnTo>
                  <a:lnTo>
                    <a:pt x="522" y="426"/>
                  </a:lnTo>
                  <a:lnTo>
                    <a:pt x="521" y="426"/>
                  </a:lnTo>
                  <a:lnTo>
                    <a:pt x="521" y="426"/>
                  </a:lnTo>
                  <a:lnTo>
                    <a:pt x="519" y="427"/>
                  </a:lnTo>
                  <a:lnTo>
                    <a:pt x="517" y="428"/>
                  </a:lnTo>
                  <a:close/>
                  <a:moveTo>
                    <a:pt x="531" y="420"/>
                  </a:moveTo>
                  <a:lnTo>
                    <a:pt x="530" y="421"/>
                  </a:lnTo>
                  <a:lnTo>
                    <a:pt x="528" y="422"/>
                  </a:lnTo>
                  <a:lnTo>
                    <a:pt x="527" y="422"/>
                  </a:lnTo>
                  <a:lnTo>
                    <a:pt x="527" y="422"/>
                  </a:lnTo>
                  <a:lnTo>
                    <a:pt x="526" y="421"/>
                  </a:lnTo>
                  <a:lnTo>
                    <a:pt x="526" y="421"/>
                  </a:lnTo>
                  <a:lnTo>
                    <a:pt x="527" y="420"/>
                  </a:lnTo>
                  <a:lnTo>
                    <a:pt x="528" y="419"/>
                  </a:lnTo>
                  <a:lnTo>
                    <a:pt x="530" y="418"/>
                  </a:lnTo>
                  <a:lnTo>
                    <a:pt x="532" y="417"/>
                  </a:lnTo>
                  <a:lnTo>
                    <a:pt x="534" y="417"/>
                  </a:lnTo>
                  <a:lnTo>
                    <a:pt x="535" y="417"/>
                  </a:lnTo>
                  <a:lnTo>
                    <a:pt x="536" y="418"/>
                  </a:lnTo>
                  <a:lnTo>
                    <a:pt x="536" y="419"/>
                  </a:lnTo>
                  <a:lnTo>
                    <a:pt x="535" y="419"/>
                  </a:lnTo>
                  <a:lnTo>
                    <a:pt x="534" y="420"/>
                  </a:lnTo>
                  <a:lnTo>
                    <a:pt x="532" y="420"/>
                  </a:lnTo>
                  <a:lnTo>
                    <a:pt x="531" y="420"/>
                  </a:lnTo>
                  <a:close/>
                  <a:moveTo>
                    <a:pt x="827" y="224"/>
                  </a:moveTo>
                  <a:lnTo>
                    <a:pt x="829" y="224"/>
                  </a:lnTo>
                  <a:lnTo>
                    <a:pt x="831" y="224"/>
                  </a:lnTo>
                  <a:lnTo>
                    <a:pt x="832" y="224"/>
                  </a:lnTo>
                  <a:lnTo>
                    <a:pt x="833" y="224"/>
                  </a:lnTo>
                  <a:lnTo>
                    <a:pt x="833" y="223"/>
                  </a:lnTo>
                  <a:lnTo>
                    <a:pt x="834" y="223"/>
                  </a:lnTo>
                  <a:lnTo>
                    <a:pt x="835" y="221"/>
                  </a:lnTo>
                  <a:lnTo>
                    <a:pt x="835" y="221"/>
                  </a:lnTo>
                  <a:lnTo>
                    <a:pt x="836" y="221"/>
                  </a:lnTo>
                  <a:lnTo>
                    <a:pt x="837" y="221"/>
                  </a:lnTo>
                  <a:lnTo>
                    <a:pt x="839" y="221"/>
                  </a:lnTo>
                  <a:lnTo>
                    <a:pt x="841" y="221"/>
                  </a:lnTo>
                  <a:lnTo>
                    <a:pt x="842" y="222"/>
                  </a:lnTo>
                  <a:lnTo>
                    <a:pt x="842" y="223"/>
                  </a:lnTo>
                  <a:lnTo>
                    <a:pt x="843" y="224"/>
                  </a:lnTo>
                  <a:lnTo>
                    <a:pt x="843" y="224"/>
                  </a:lnTo>
                  <a:lnTo>
                    <a:pt x="844" y="226"/>
                  </a:lnTo>
                  <a:lnTo>
                    <a:pt x="844" y="228"/>
                  </a:lnTo>
                  <a:lnTo>
                    <a:pt x="844" y="229"/>
                  </a:lnTo>
                  <a:lnTo>
                    <a:pt x="844" y="230"/>
                  </a:lnTo>
                  <a:lnTo>
                    <a:pt x="844" y="230"/>
                  </a:lnTo>
                  <a:lnTo>
                    <a:pt x="843" y="231"/>
                  </a:lnTo>
                  <a:lnTo>
                    <a:pt x="842" y="231"/>
                  </a:lnTo>
                  <a:lnTo>
                    <a:pt x="840" y="232"/>
                  </a:lnTo>
                  <a:lnTo>
                    <a:pt x="839" y="232"/>
                  </a:lnTo>
                  <a:lnTo>
                    <a:pt x="838" y="231"/>
                  </a:lnTo>
                  <a:lnTo>
                    <a:pt x="836" y="230"/>
                  </a:lnTo>
                  <a:lnTo>
                    <a:pt x="835" y="229"/>
                  </a:lnTo>
                  <a:lnTo>
                    <a:pt x="834" y="228"/>
                  </a:lnTo>
                  <a:lnTo>
                    <a:pt x="833" y="228"/>
                  </a:lnTo>
                  <a:lnTo>
                    <a:pt x="832" y="228"/>
                  </a:lnTo>
                  <a:lnTo>
                    <a:pt x="832" y="228"/>
                  </a:lnTo>
                  <a:lnTo>
                    <a:pt x="831" y="230"/>
                  </a:lnTo>
                  <a:lnTo>
                    <a:pt x="831" y="231"/>
                  </a:lnTo>
                  <a:lnTo>
                    <a:pt x="830" y="232"/>
                  </a:lnTo>
                  <a:lnTo>
                    <a:pt x="830" y="232"/>
                  </a:lnTo>
                  <a:lnTo>
                    <a:pt x="830" y="232"/>
                  </a:lnTo>
                  <a:lnTo>
                    <a:pt x="829" y="232"/>
                  </a:lnTo>
                  <a:lnTo>
                    <a:pt x="827" y="232"/>
                  </a:lnTo>
                  <a:lnTo>
                    <a:pt x="826" y="232"/>
                  </a:lnTo>
                  <a:lnTo>
                    <a:pt x="824" y="232"/>
                  </a:lnTo>
                  <a:lnTo>
                    <a:pt x="823" y="231"/>
                  </a:lnTo>
                  <a:lnTo>
                    <a:pt x="822" y="230"/>
                  </a:lnTo>
                  <a:lnTo>
                    <a:pt x="822" y="230"/>
                  </a:lnTo>
                  <a:lnTo>
                    <a:pt x="821" y="228"/>
                  </a:lnTo>
                  <a:lnTo>
                    <a:pt x="822" y="227"/>
                  </a:lnTo>
                  <a:lnTo>
                    <a:pt x="822" y="226"/>
                  </a:lnTo>
                  <a:lnTo>
                    <a:pt x="823" y="226"/>
                  </a:lnTo>
                  <a:lnTo>
                    <a:pt x="824" y="225"/>
                  </a:lnTo>
                  <a:lnTo>
                    <a:pt x="825" y="224"/>
                  </a:lnTo>
                  <a:lnTo>
                    <a:pt x="826" y="224"/>
                  </a:lnTo>
                  <a:lnTo>
                    <a:pt x="827" y="224"/>
                  </a:lnTo>
                  <a:close/>
                </a:path>
              </a:pathLst>
            </a:custGeom>
            <a:solidFill>
              <a:srgbClr val="65AF4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0"/>
              <a:ext cx="545973" cy="424052"/>
            </a:xfrm>
            <a:custGeom>
              <a:rect l="0" t="0" r="0" b="0"/>
              <a:pathLst>
                <a:path w="859" h="667">
                  <a:moveTo>
                    <a:pt x="530" y="368"/>
                  </a:moveTo>
                  <a:lnTo>
                    <a:pt x="530" y="367"/>
                  </a:lnTo>
                  <a:lnTo>
                    <a:pt x="530" y="366"/>
                  </a:lnTo>
                  <a:lnTo>
                    <a:pt x="531" y="366"/>
                  </a:lnTo>
                  <a:lnTo>
                    <a:pt x="533" y="365"/>
                  </a:lnTo>
                  <a:lnTo>
                    <a:pt x="536" y="362"/>
                  </a:lnTo>
                  <a:lnTo>
                    <a:pt x="540" y="360"/>
                  </a:lnTo>
                  <a:lnTo>
                    <a:pt x="542" y="360"/>
                  </a:lnTo>
                  <a:lnTo>
                    <a:pt x="544" y="359"/>
                  </a:lnTo>
                  <a:lnTo>
                    <a:pt x="545" y="359"/>
                  </a:lnTo>
                  <a:lnTo>
                    <a:pt x="546" y="359"/>
                  </a:lnTo>
                  <a:lnTo>
                    <a:pt x="549" y="360"/>
                  </a:lnTo>
                  <a:lnTo>
                    <a:pt x="554" y="362"/>
                  </a:lnTo>
                  <a:lnTo>
                    <a:pt x="556" y="362"/>
                  </a:lnTo>
                  <a:lnTo>
                    <a:pt x="557" y="364"/>
                  </a:lnTo>
                  <a:lnTo>
                    <a:pt x="558" y="365"/>
                  </a:lnTo>
                  <a:lnTo>
                    <a:pt x="558" y="366"/>
                  </a:lnTo>
                  <a:lnTo>
                    <a:pt x="559" y="369"/>
                  </a:lnTo>
                  <a:lnTo>
                    <a:pt x="559" y="372"/>
                  </a:lnTo>
                  <a:lnTo>
                    <a:pt x="559" y="374"/>
                  </a:lnTo>
                  <a:lnTo>
                    <a:pt x="560" y="375"/>
                  </a:lnTo>
                  <a:lnTo>
                    <a:pt x="560" y="376"/>
                  </a:lnTo>
                  <a:lnTo>
                    <a:pt x="560" y="376"/>
                  </a:lnTo>
                  <a:lnTo>
                    <a:pt x="561" y="376"/>
                  </a:lnTo>
                  <a:lnTo>
                    <a:pt x="562" y="376"/>
                  </a:lnTo>
                  <a:lnTo>
                    <a:pt x="563" y="376"/>
                  </a:lnTo>
                  <a:lnTo>
                    <a:pt x="564" y="374"/>
                  </a:lnTo>
                  <a:lnTo>
                    <a:pt x="569" y="372"/>
                  </a:lnTo>
                  <a:lnTo>
                    <a:pt x="572" y="370"/>
                  </a:lnTo>
                  <a:lnTo>
                    <a:pt x="572" y="370"/>
                  </a:lnTo>
                  <a:lnTo>
                    <a:pt x="572" y="369"/>
                  </a:lnTo>
                  <a:lnTo>
                    <a:pt x="572" y="368"/>
                  </a:lnTo>
                  <a:lnTo>
                    <a:pt x="572" y="367"/>
                  </a:lnTo>
                  <a:lnTo>
                    <a:pt x="570" y="366"/>
                  </a:lnTo>
                  <a:lnTo>
                    <a:pt x="568" y="365"/>
                  </a:lnTo>
                  <a:lnTo>
                    <a:pt x="567" y="365"/>
                  </a:lnTo>
                  <a:lnTo>
                    <a:pt x="565" y="364"/>
                  </a:lnTo>
                  <a:lnTo>
                    <a:pt x="565" y="362"/>
                  </a:lnTo>
                  <a:lnTo>
                    <a:pt x="565" y="362"/>
                  </a:lnTo>
                  <a:lnTo>
                    <a:pt x="565" y="360"/>
                  </a:lnTo>
                  <a:lnTo>
                    <a:pt x="566" y="359"/>
                  </a:lnTo>
                  <a:lnTo>
                    <a:pt x="567" y="357"/>
                  </a:lnTo>
                  <a:lnTo>
                    <a:pt x="569" y="356"/>
                  </a:lnTo>
                  <a:lnTo>
                    <a:pt x="569" y="355"/>
                  </a:lnTo>
                  <a:lnTo>
                    <a:pt x="568" y="354"/>
                  </a:lnTo>
                  <a:lnTo>
                    <a:pt x="568" y="354"/>
                  </a:lnTo>
                  <a:lnTo>
                    <a:pt x="567" y="354"/>
                  </a:lnTo>
                  <a:lnTo>
                    <a:pt x="564" y="354"/>
                  </a:lnTo>
                  <a:lnTo>
                    <a:pt x="562" y="354"/>
                  </a:lnTo>
                  <a:lnTo>
                    <a:pt x="561" y="354"/>
                  </a:lnTo>
                  <a:lnTo>
                    <a:pt x="560" y="354"/>
                  </a:lnTo>
                  <a:lnTo>
                    <a:pt x="560" y="354"/>
                  </a:lnTo>
                  <a:lnTo>
                    <a:pt x="560" y="353"/>
                  </a:lnTo>
                  <a:lnTo>
                    <a:pt x="559" y="353"/>
                  </a:lnTo>
                  <a:lnTo>
                    <a:pt x="559" y="352"/>
                  </a:lnTo>
                  <a:lnTo>
                    <a:pt x="559" y="352"/>
                  </a:lnTo>
                  <a:lnTo>
                    <a:pt x="559" y="351"/>
                  </a:lnTo>
                  <a:lnTo>
                    <a:pt x="560" y="348"/>
                  </a:lnTo>
                  <a:lnTo>
                    <a:pt x="561" y="345"/>
                  </a:lnTo>
                  <a:lnTo>
                    <a:pt x="562" y="344"/>
                  </a:lnTo>
                  <a:lnTo>
                    <a:pt x="563" y="342"/>
                  </a:lnTo>
                  <a:lnTo>
                    <a:pt x="565" y="341"/>
                  </a:lnTo>
                  <a:lnTo>
                    <a:pt x="566" y="340"/>
                  </a:lnTo>
                  <a:lnTo>
                    <a:pt x="572" y="337"/>
                  </a:lnTo>
                  <a:lnTo>
                    <a:pt x="579" y="334"/>
                  </a:lnTo>
                  <a:lnTo>
                    <a:pt x="586" y="331"/>
                  </a:lnTo>
                  <a:lnTo>
                    <a:pt x="590" y="329"/>
                  </a:lnTo>
                  <a:lnTo>
                    <a:pt x="591" y="328"/>
                  </a:lnTo>
                  <a:lnTo>
                    <a:pt x="592" y="328"/>
                  </a:lnTo>
                  <a:lnTo>
                    <a:pt x="593" y="328"/>
                  </a:lnTo>
                  <a:lnTo>
                    <a:pt x="594" y="329"/>
                  </a:lnTo>
                  <a:lnTo>
                    <a:pt x="594" y="330"/>
                  </a:lnTo>
                  <a:lnTo>
                    <a:pt x="595" y="332"/>
                  </a:lnTo>
                  <a:lnTo>
                    <a:pt x="595" y="333"/>
                  </a:lnTo>
                  <a:lnTo>
                    <a:pt x="594" y="334"/>
                  </a:lnTo>
                  <a:lnTo>
                    <a:pt x="590" y="338"/>
                  </a:lnTo>
                  <a:lnTo>
                    <a:pt x="586" y="340"/>
                  </a:lnTo>
                  <a:lnTo>
                    <a:pt x="586" y="342"/>
                  </a:lnTo>
                  <a:lnTo>
                    <a:pt x="586" y="344"/>
                  </a:lnTo>
                  <a:lnTo>
                    <a:pt x="586" y="348"/>
                  </a:lnTo>
                  <a:lnTo>
                    <a:pt x="586" y="350"/>
                  </a:lnTo>
                  <a:lnTo>
                    <a:pt x="586" y="353"/>
                  </a:lnTo>
                  <a:lnTo>
                    <a:pt x="587" y="357"/>
                  </a:lnTo>
                  <a:lnTo>
                    <a:pt x="587" y="358"/>
                  </a:lnTo>
                  <a:lnTo>
                    <a:pt x="588" y="360"/>
                  </a:lnTo>
                  <a:lnTo>
                    <a:pt x="588" y="360"/>
                  </a:lnTo>
                  <a:lnTo>
                    <a:pt x="589" y="360"/>
                  </a:lnTo>
                  <a:lnTo>
                    <a:pt x="589" y="360"/>
                  </a:lnTo>
                  <a:lnTo>
                    <a:pt x="590" y="360"/>
                  </a:lnTo>
                  <a:lnTo>
                    <a:pt x="593" y="358"/>
                  </a:lnTo>
                  <a:lnTo>
                    <a:pt x="597" y="357"/>
                  </a:lnTo>
                  <a:lnTo>
                    <a:pt x="598" y="356"/>
                  </a:lnTo>
                  <a:lnTo>
                    <a:pt x="600" y="356"/>
                  </a:lnTo>
                  <a:lnTo>
                    <a:pt x="600" y="356"/>
                  </a:lnTo>
                  <a:lnTo>
                    <a:pt x="601" y="356"/>
                  </a:lnTo>
                  <a:lnTo>
                    <a:pt x="601" y="357"/>
                  </a:lnTo>
                  <a:lnTo>
                    <a:pt x="602" y="358"/>
                  </a:lnTo>
                  <a:lnTo>
                    <a:pt x="603" y="360"/>
                  </a:lnTo>
                  <a:lnTo>
                    <a:pt x="604" y="362"/>
                  </a:lnTo>
                  <a:lnTo>
                    <a:pt x="605" y="362"/>
                  </a:lnTo>
                  <a:lnTo>
                    <a:pt x="605" y="362"/>
                  </a:lnTo>
                  <a:lnTo>
                    <a:pt x="605" y="362"/>
                  </a:lnTo>
                  <a:lnTo>
                    <a:pt x="606" y="362"/>
                  </a:lnTo>
                  <a:lnTo>
                    <a:pt x="606" y="360"/>
                  </a:lnTo>
                  <a:lnTo>
                    <a:pt x="606" y="356"/>
                  </a:lnTo>
                  <a:lnTo>
                    <a:pt x="606" y="355"/>
                  </a:lnTo>
                  <a:lnTo>
                    <a:pt x="607" y="353"/>
                  </a:lnTo>
                  <a:lnTo>
                    <a:pt x="607" y="352"/>
                  </a:lnTo>
                  <a:lnTo>
                    <a:pt x="608" y="351"/>
                  </a:lnTo>
                  <a:lnTo>
                    <a:pt x="609" y="350"/>
                  </a:lnTo>
                  <a:lnTo>
                    <a:pt x="611" y="347"/>
                  </a:lnTo>
                  <a:lnTo>
                    <a:pt x="614" y="344"/>
                  </a:lnTo>
                  <a:lnTo>
                    <a:pt x="616" y="341"/>
                  </a:lnTo>
                  <a:lnTo>
                    <a:pt x="617" y="340"/>
                  </a:lnTo>
                  <a:lnTo>
                    <a:pt x="618" y="339"/>
                  </a:lnTo>
                  <a:lnTo>
                    <a:pt x="618" y="338"/>
                  </a:lnTo>
                  <a:lnTo>
                    <a:pt x="618" y="337"/>
                  </a:lnTo>
                  <a:lnTo>
                    <a:pt x="618" y="335"/>
                  </a:lnTo>
                  <a:lnTo>
                    <a:pt x="618" y="334"/>
                  </a:lnTo>
                  <a:lnTo>
                    <a:pt x="618" y="333"/>
                  </a:lnTo>
                  <a:lnTo>
                    <a:pt x="619" y="332"/>
                  </a:lnTo>
                  <a:lnTo>
                    <a:pt x="620" y="331"/>
                  </a:lnTo>
                  <a:lnTo>
                    <a:pt x="621" y="331"/>
                  </a:lnTo>
                  <a:lnTo>
                    <a:pt x="622" y="330"/>
                  </a:lnTo>
                  <a:lnTo>
                    <a:pt x="623" y="330"/>
                  </a:lnTo>
                  <a:lnTo>
                    <a:pt x="626" y="329"/>
                  </a:lnTo>
                  <a:lnTo>
                    <a:pt x="630" y="329"/>
                  </a:lnTo>
                  <a:lnTo>
                    <a:pt x="633" y="329"/>
                  </a:lnTo>
                  <a:lnTo>
                    <a:pt x="637" y="329"/>
                  </a:lnTo>
                  <a:lnTo>
                    <a:pt x="644" y="330"/>
                  </a:lnTo>
                  <a:lnTo>
                    <a:pt x="648" y="331"/>
                  </a:lnTo>
                  <a:lnTo>
                    <a:pt x="649" y="332"/>
                  </a:lnTo>
                  <a:lnTo>
                    <a:pt x="651" y="332"/>
                  </a:lnTo>
                  <a:lnTo>
                    <a:pt x="651" y="333"/>
                  </a:lnTo>
                  <a:lnTo>
                    <a:pt x="652" y="333"/>
                  </a:lnTo>
                  <a:lnTo>
                    <a:pt x="652" y="336"/>
                  </a:lnTo>
                  <a:lnTo>
                    <a:pt x="654" y="340"/>
                  </a:lnTo>
                  <a:lnTo>
                    <a:pt x="656" y="341"/>
                  </a:lnTo>
                  <a:lnTo>
                    <a:pt x="661" y="342"/>
                  </a:lnTo>
                  <a:lnTo>
                    <a:pt x="664" y="342"/>
                  </a:lnTo>
                  <a:lnTo>
                    <a:pt x="666" y="342"/>
                  </a:lnTo>
                  <a:lnTo>
                    <a:pt x="669" y="343"/>
                  </a:lnTo>
                  <a:lnTo>
                    <a:pt x="671" y="344"/>
                  </a:lnTo>
                  <a:lnTo>
                    <a:pt x="672" y="344"/>
                  </a:lnTo>
                  <a:lnTo>
                    <a:pt x="673" y="344"/>
                  </a:lnTo>
                  <a:lnTo>
                    <a:pt x="674" y="345"/>
                  </a:lnTo>
                  <a:lnTo>
                    <a:pt x="675" y="345"/>
                  </a:lnTo>
                  <a:lnTo>
                    <a:pt x="677" y="344"/>
                  </a:lnTo>
                  <a:lnTo>
                    <a:pt x="677" y="344"/>
                  </a:lnTo>
                  <a:lnTo>
                    <a:pt x="679" y="343"/>
                  </a:lnTo>
                  <a:lnTo>
                    <a:pt x="680" y="342"/>
                  </a:lnTo>
                  <a:lnTo>
                    <a:pt x="680" y="341"/>
                  </a:lnTo>
                  <a:lnTo>
                    <a:pt x="681" y="340"/>
                  </a:lnTo>
                  <a:lnTo>
                    <a:pt x="681" y="339"/>
                  </a:lnTo>
                  <a:lnTo>
                    <a:pt x="680" y="338"/>
                  </a:lnTo>
                  <a:lnTo>
                    <a:pt x="680" y="337"/>
                  </a:lnTo>
                  <a:lnTo>
                    <a:pt x="678" y="335"/>
                  </a:lnTo>
                  <a:lnTo>
                    <a:pt x="674" y="332"/>
                  </a:lnTo>
                  <a:lnTo>
                    <a:pt x="671" y="329"/>
                  </a:lnTo>
                  <a:lnTo>
                    <a:pt x="670" y="328"/>
                  </a:lnTo>
                  <a:lnTo>
                    <a:pt x="669" y="326"/>
                  </a:lnTo>
                  <a:lnTo>
                    <a:pt x="669" y="325"/>
                  </a:lnTo>
                  <a:lnTo>
                    <a:pt x="669" y="324"/>
                  </a:lnTo>
                  <a:lnTo>
                    <a:pt x="669" y="322"/>
                  </a:lnTo>
                  <a:lnTo>
                    <a:pt x="670" y="320"/>
                  </a:lnTo>
                  <a:lnTo>
                    <a:pt x="671" y="318"/>
                  </a:lnTo>
                  <a:lnTo>
                    <a:pt x="672" y="317"/>
                  </a:lnTo>
                  <a:lnTo>
                    <a:pt x="673" y="316"/>
                  </a:lnTo>
                  <a:lnTo>
                    <a:pt x="674" y="316"/>
                  </a:lnTo>
                  <a:lnTo>
                    <a:pt x="675" y="316"/>
                  </a:lnTo>
                  <a:lnTo>
                    <a:pt x="676" y="316"/>
                  </a:lnTo>
                  <a:lnTo>
                    <a:pt x="681" y="320"/>
                  </a:lnTo>
                  <a:lnTo>
                    <a:pt x="689" y="326"/>
                  </a:lnTo>
                  <a:lnTo>
                    <a:pt x="693" y="329"/>
                  </a:lnTo>
                  <a:lnTo>
                    <a:pt x="697" y="332"/>
                  </a:lnTo>
                  <a:lnTo>
                    <a:pt x="701" y="335"/>
                  </a:lnTo>
                  <a:lnTo>
                    <a:pt x="704" y="336"/>
                  </a:lnTo>
                  <a:lnTo>
                    <a:pt x="706" y="336"/>
                  </a:lnTo>
                  <a:lnTo>
                    <a:pt x="706" y="336"/>
                  </a:lnTo>
                  <a:lnTo>
                    <a:pt x="707" y="336"/>
                  </a:lnTo>
                  <a:lnTo>
                    <a:pt x="708" y="335"/>
                  </a:lnTo>
                  <a:lnTo>
                    <a:pt x="709" y="334"/>
                  </a:lnTo>
                  <a:lnTo>
                    <a:pt x="710" y="332"/>
                  </a:lnTo>
                  <a:lnTo>
                    <a:pt x="712" y="329"/>
                  </a:lnTo>
                  <a:lnTo>
                    <a:pt x="713" y="328"/>
                  </a:lnTo>
                  <a:lnTo>
                    <a:pt x="717" y="323"/>
                  </a:lnTo>
                  <a:lnTo>
                    <a:pt x="721" y="320"/>
                  </a:lnTo>
                  <a:lnTo>
                    <a:pt x="724" y="317"/>
                  </a:lnTo>
                  <a:lnTo>
                    <a:pt x="726" y="316"/>
                  </a:lnTo>
                  <a:lnTo>
                    <a:pt x="727" y="316"/>
                  </a:lnTo>
                  <a:lnTo>
                    <a:pt x="729" y="316"/>
                  </a:lnTo>
                  <a:lnTo>
                    <a:pt x="734" y="317"/>
                  </a:lnTo>
                  <a:lnTo>
                    <a:pt x="738" y="318"/>
                  </a:lnTo>
                  <a:lnTo>
                    <a:pt x="739" y="318"/>
                  </a:lnTo>
                  <a:lnTo>
                    <a:pt x="740" y="318"/>
                  </a:lnTo>
                  <a:lnTo>
                    <a:pt x="741" y="318"/>
                  </a:lnTo>
                  <a:lnTo>
                    <a:pt x="741" y="317"/>
                  </a:lnTo>
                  <a:lnTo>
                    <a:pt x="743" y="316"/>
                  </a:lnTo>
                  <a:lnTo>
                    <a:pt x="744" y="314"/>
                  </a:lnTo>
                  <a:lnTo>
                    <a:pt x="746" y="311"/>
                  </a:lnTo>
                  <a:lnTo>
                    <a:pt x="750" y="306"/>
                  </a:lnTo>
                  <a:lnTo>
                    <a:pt x="752" y="303"/>
                  </a:lnTo>
                  <a:lnTo>
                    <a:pt x="755" y="301"/>
                  </a:lnTo>
                  <a:lnTo>
                    <a:pt x="757" y="299"/>
                  </a:lnTo>
                  <a:lnTo>
                    <a:pt x="759" y="298"/>
                  </a:lnTo>
                  <a:lnTo>
                    <a:pt x="759" y="298"/>
                  </a:lnTo>
                  <a:lnTo>
                    <a:pt x="761" y="299"/>
                  </a:lnTo>
                  <a:lnTo>
                    <a:pt x="762" y="300"/>
                  </a:lnTo>
                  <a:lnTo>
                    <a:pt x="764" y="301"/>
                  </a:lnTo>
                  <a:lnTo>
                    <a:pt x="766" y="302"/>
                  </a:lnTo>
                  <a:lnTo>
                    <a:pt x="768" y="302"/>
                  </a:lnTo>
                  <a:lnTo>
                    <a:pt x="770" y="302"/>
                  </a:lnTo>
                  <a:lnTo>
                    <a:pt x="773" y="302"/>
                  </a:lnTo>
                  <a:lnTo>
                    <a:pt x="775" y="302"/>
                  </a:lnTo>
                  <a:lnTo>
                    <a:pt x="777" y="300"/>
                  </a:lnTo>
                  <a:lnTo>
                    <a:pt x="780" y="298"/>
                  </a:lnTo>
                  <a:lnTo>
                    <a:pt x="782" y="296"/>
                  </a:lnTo>
                  <a:lnTo>
                    <a:pt x="787" y="292"/>
                  </a:lnTo>
                  <a:lnTo>
                    <a:pt x="790" y="288"/>
                  </a:lnTo>
                  <a:lnTo>
                    <a:pt x="790" y="288"/>
                  </a:lnTo>
                  <a:lnTo>
                    <a:pt x="791" y="286"/>
                  </a:lnTo>
                  <a:lnTo>
                    <a:pt x="791" y="285"/>
                  </a:lnTo>
                  <a:lnTo>
                    <a:pt x="791" y="283"/>
                  </a:lnTo>
                  <a:lnTo>
                    <a:pt x="790" y="279"/>
                  </a:lnTo>
                  <a:lnTo>
                    <a:pt x="790" y="276"/>
                  </a:lnTo>
                  <a:lnTo>
                    <a:pt x="789" y="272"/>
                  </a:lnTo>
                  <a:lnTo>
                    <a:pt x="789" y="268"/>
                  </a:lnTo>
                  <a:lnTo>
                    <a:pt x="789" y="267"/>
                  </a:lnTo>
                  <a:lnTo>
                    <a:pt x="789" y="266"/>
                  </a:lnTo>
                  <a:lnTo>
                    <a:pt x="790" y="266"/>
                  </a:lnTo>
                  <a:lnTo>
                    <a:pt x="791" y="265"/>
                  </a:lnTo>
                  <a:lnTo>
                    <a:pt x="791" y="265"/>
                  </a:lnTo>
                  <a:lnTo>
                    <a:pt x="793" y="265"/>
                  </a:lnTo>
                  <a:lnTo>
                    <a:pt x="793" y="266"/>
                  </a:lnTo>
                  <a:lnTo>
                    <a:pt x="793" y="267"/>
                  </a:lnTo>
                  <a:lnTo>
                    <a:pt x="794" y="270"/>
                  </a:lnTo>
                  <a:lnTo>
                    <a:pt x="796" y="272"/>
                  </a:lnTo>
                  <a:lnTo>
                    <a:pt x="796" y="273"/>
                  </a:lnTo>
                  <a:lnTo>
                    <a:pt x="796" y="273"/>
                  </a:lnTo>
                  <a:lnTo>
                    <a:pt x="798" y="273"/>
                  </a:lnTo>
                  <a:lnTo>
                    <a:pt x="799" y="272"/>
                  </a:lnTo>
                  <a:lnTo>
                    <a:pt x="802" y="272"/>
                  </a:lnTo>
                  <a:lnTo>
                    <a:pt x="805" y="270"/>
                  </a:lnTo>
                  <a:lnTo>
                    <a:pt x="811" y="268"/>
                  </a:lnTo>
                  <a:lnTo>
                    <a:pt x="814" y="266"/>
                  </a:lnTo>
                  <a:lnTo>
                    <a:pt x="815" y="265"/>
                  </a:lnTo>
                  <a:lnTo>
                    <a:pt x="815" y="264"/>
                  </a:lnTo>
                  <a:lnTo>
                    <a:pt x="815" y="263"/>
                  </a:lnTo>
                  <a:lnTo>
                    <a:pt x="815" y="263"/>
                  </a:lnTo>
                  <a:lnTo>
                    <a:pt x="815" y="262"/>
                  </a:lnTo>
                  <a:lnTo>
                    <a:pt x="814" y="262"/>
                  </a:lnTo>
                  <a:lnTo>
                    <a:pt x="813" y="261"/>
                  </a:lnTo>
                  <a:lnTo>
                    <a:pt x="812" y="260"/>
                  </a:lnTo>
                  <a:lnTo>
                    <a:pt x="811" y="259"/>
                  </a:lnTo>
                  <a:lnTo>
                    <a:pt x="811" y="258"/>
                  </a:lnTo>
                  <a:lnTo>
                    <a:pt x="810" y="257"/>
                  </a:lnTo>
                  <a:lnTo>
                    <a:pt x="810" y="256"/>
                  </a:lnTo>
                  <a:lnTo>
                    <a:pt x="809" y="256"/>
                  </a:lnTo>
                  <a:lnTo>
                    <a:pt x="809" y="255"/>
                  </a:lnTo>
                  <a:lnTo>
                    <a:pt x="807" y="255"/>
                  </a:lnTo>
                  <a:lnTo>
                    <a:pt x="805" y="255"/>
                  </a:lnTo>
                  <a:lnTo>
                    <a:pt x="803" y="255"/>
                  </a:lnTo>
                  <a:lnTo>
                    <a:pt x="799" y="255"/>
                  </a:lnTo>
                  <a:lnTo>
                    <a:pt x="796" y="256"/>
                  </a:lnTo>
                  <a:lnTo>
                    <a:pt x="792" y="256"/>
                  </a:lnTo>
                  <a:lnTo>
                    <a:pt x="791" y="256"/>
                  </a:lnTo>
                  <a:lnTo>
                    <a:pt x="789" y="255"/>
                  </a:lnTo>
                  <a:lnTo>
                    <a:pt x="788" y="254"/>
                  </a:lnTo>
                  <a:lnTo>
                    <a:pt x="787" y="253"/>
                  </a:lnTo>
                  <a:lnTo>
                    <a:pt x="786" y="252"/>
                  </a:lnTo>
                  <a:lnTo>
                    <a:pt x="785" y="250"/>
                  </a:lnTo>
                  <a:lnTo>
                    <a:pt x="784" y="249"/>
                  </a:lnTo>
                  <a:lnTo>
                    <a:pt x="784" y="247"/>
                  </a:lnTo>
                  <a:lnTo>
                    <a:pt x="784" y="246"/>
                  </a:lnTo>
                  <a:lnTo>
                    <a:pt x="784" y="245"/>
                  </a:lnTo>
                  <a:lnTo>
                    <a:pt x="784" y="244"/>
                  </a:lnTo>
                  <a:lnTo>
                    <a:pt x="785" y="244"/>
                  </a:lnTo>
                  <a:lnTo>
                    <a:pt x="786" y="244"/>
                  </a:lnTo>
                  <a:lnTo>
                    <a:pt x="787" y="245"/>
                  </a:lnTo>
                  <a:lnTo>
                    <a:pt x="790" y="246"/>
                  </a:lnTo>
                  <a:lnTo>
                    <a:pt x="793" y="247"/>
                  </a:lnTo>
                  <a:lnTo>
                    <a:pt x="796" y="248"/>
                  </a:lnTo>
                  <a:lnTo>
                    <a:pt x="800" y="248"/>
                  </a:lnTo>
                  <a:lnTo>
                    <a:pt x="803" y="248"/>
                  </a:lnTo>
                  <a:lnTo>
                    <a:pt x="806" y="249"/>
                  </a:lnTo>
                  <a:lnTo>
                    <a:pt x="807" y="249"/>
                  </a:lnTo>
                  <a:lnTo>
                    <a:pt x="809" y="250"/>
                  </a:lnTo>
                  <a:lnTo>
                    <a:pt x="810" y="249"/>
                  </a:lnTo>
                  <a:lnTo>
                    <a:pt x="811" y="248"/>
                  </a:lnTo>
                  <a:lnTo>
                    <a:pt x="813" y="246"/>
                  </a:lnTo>
                  <a:lnTo>
                    <a:pt x="815" y="243"/>
                  </a:lnTo>
                  <a:lnTo>
                    <a:pt x="817" y="241"/>
                  </a:lnTo>
                  <a:lnTo>
                    <a:pt x="818" y="238"/>
                  </a:lnTo>
                  <a:lnTo>
                    <a:pt x="819" y="236"/>
                  </a:lnTo>
                  <a:lnTo>
                    <a:pt x="821" y="233"/>
                  </a:lnTo>
                  <a:lnTo>
                    <a:pt x="821" y="230"/>
                  </a:lnTo>
                  <a:lnTo>
                    <a:pt x="822" y="227"/>
                  </a:lnTo>
                  <a:lnTo>
                    <a:pt x="821" y="223"/>
                  </a:lnTo>
                  <a:lnTo>
                    <a:pt x="821" y="219"/>
                  </a:lnTo>
                  <a:lnTo>
                    <a:pt x="821" y="217"/>
                  </a:lnTo>
                  <a:lnTo>
                    <a:pt x="821" y="215"/>
                  </a:lnTo>
                  <a:lnTo>
                    <a:pt x="822" y="214"/>
                  </a:lnTo>
                  <a:lnTo>
                    <a:pt x="822" y="213"/>
                  </a:lnTo>
                  <a:lnTo>
                    <a:pt x="823" y="213"/>
                  </a:lnTo>
                  <a:lnTo>
                    <a:pt x="824" y="213"/>
                  </a:lnTo>
                  <a:lnTo>
                    <a:pt x="825" y="213"/>
                  </a:lnTo>
                  <a:lnTo>
                    <a:pt x="826" y="213"/>
                  </a:lnTo>
                  <a:lnTo>
                    <a:pt x="828" y="214"/>
                  </a:lnTo>
                  <a:lnTo>
                    <a:pt x="831" y="216"/>
                  </a:lnTo>
                  <a:lnTo>
                    <a:pt x="834" y="215"/>
                  </a:lnTo>
                  <a:lnTo>
                    <a:pt x="840" y="214"/>
                  </a:lnTo>
                  <a:lnTo>
                    <a:pt x="844" y="215"/>
                  </a:lnTo>
                  <a:lnTo>
                    <a:pt x="846" y="216"/>
                  </a:lnTo>
                  <a:lnTo>
                    <a:pt x="848" y="216"/>
                  </a:lnTo>
                  <a:lnTo>
                    <a:pt x="848" y="216"/>
                  </a:lnTo>
                  <a:lnTo>
                    <a:pt x="849" y="215"/>
                  </a:lnTo>
                  <a:lnTo>
                    <a:pt x="850" y="214"/>
                  </a:lnTo>
                  <a:lnTo>
                    <a:pt x="849" y="213"/>
                  </a:lnTo>
                  <a:lnTo>
                    <a:pt x="848" y="212"/>
                  </a:lnTo>
                  <a:lnTo>
                    <a:pt x="847" y="212"/>
                  </a:lnTo>
                  <a:lnTo>
                    <a:pt x="846" y="211"/>
                  </a:lnTo>
                  <a:lnTo>
                    <a:pt x="842" y="209"/>
                  </a:lnTo>
                  <a:lnTo>
                    <a:pt x="840" y="208"/>
                  </a:lnTo>
                  <a:lnTo>
                    <a:pt x="839" y="207"/>
                  </a:lnTo>
                  <a:lnTo>
                    <a:pt x="837" y="205"/>
                  </a:lnTo>
                  <a:lnTo>
                    <a:pt x="837" y="202"/>
                  </a:lnTo>
                  <a:lnTo>
                    <a:pt x="837" y="200"/>
                  </a:lnTo>
                  <a:lnTo>
                    <a:pt x="836" y="198"/>
                  </a:lnTo>
                  <a:lnTo>
                    <a:pt x="835" y="196"/>
                  </a:lnTo>
                  <a:lnTo>
                    <a:pt x="834" y="193"/>
                  </a:lnTo>
                  <a:lnTo>
                    <a:pt x="832" y="191"/>
                  </a:lnTo>
                  <a:lnTo>
                    <a:pt x="829" y="187"/>
                  </a:lnTo>
                  <a:lnTo>
                    <a:pt x="828" y="183"/>
                  </a:lnTo>
                  <a:lnTo>
                    <a:pt x="827" y="181"/>
                  </a:lnTo>
                  <a:lnTo>
                    <a:pt x="826" y="180"/>
                  </a:lnTo>
                  <a:lnTo>
                    <a:pt x="826" y="178"/>
                  </a:lnTo>
                  <a:lnTo>
                    <a:pt x="826" y="176"/>
                  </a:lnTo>
                  <a:lnTo>
                    <a:pt x="825" y="173"/>
                  </a:lnTo>
                  <a:lnTo>
                    <a:pt x="825" y="170"/>
                  </a:lnTo>
                  <a:lnTo>
                    <a:pt x="824" y="168"/>
                  </a:lnTo>
                  <a:lnTo>
                    <a:pt x="822" y="165"/>
                  </a:lnTo>
                  <a:lnTo>
                    <a:pt x="821" y="164"/>
                  </a:lnTo>
                  <a:lnTo>
                    <a:pt x="821" y="162"/>
                  </a:lnTo>
                  <a:lnTo>
                    <a:pt x="821" y="161"/>
                  </a:lnTo>
                  <a:lnTo>
                    <a:pt x="821" y="159"/>
                  </a:lnTo>
                  <a:lnTo>
                    <a:pt x="821" y="158"/>
                  </a:lnTo>
                  <a:lnTo>
                    <a:pt x="821" y="156"/>
                  </a:lnTo>
                  <a:lnTo>
                    <a:pt x="822" y="154"/>
                  </a:lnTo>
                  <a:lnTo>
                    <a:pt x="824" y="153"/>
                  </a:lnTo>
                  <a:lnTo>
                    <a:pt x="825" y="151"/>
                  </a:lnTo>
                  <a:lnTo>
                    <a:pt x="826" y="151"/>
                  </a:lnTo>
                  <a:lnTo>
                    <a:pt x="826" y="149"/>
                  </a:lnTo>
                  <a:lnTo>
                    <a:pt x="826" y="148"/>
                  </a:lnTo>
                  <a:lnTo>
                    <a:pt x="826" y="147"/>
                  </a:lnTo>
                  <a:lnTo>
                    <a:pt x="825" y="145"/>
                  </a:lnTo>
                  <a:lnTo>
                    <a:pt x="824" y="144"/>
                  </a:lnTo>
                  <a:lnTo>
                    <a:pt x="823" y="143"/>
                  </a:lnTo>
                  <a:lnTo>
                    <a:pt x="820" y="141"/>
                  </a:lnTo>
                  <a:lnTo>
                    <a:pt x="819" y="138"/>
                  </a:lnTo>
                  <a:lnTo>
                    <a:pt x="818" y="137"/>
                  </a:lnTo>
                  <a:lnTo>
                    <a:pt x="817" y="135"/>
                  </a:lnTo>
                  <a:lnTo>
                    <a:pt x="817" y="133"/>
                  </a:lnTo>
                  <a:lnTo>
                    <a:pt x="816" y="131"/>
                  </a:lnTo>
                  <a:lnTo>
                    <a:pt x="815" y="127"/>
                  </a:lnTo>
                  <a:lnTo>
                    <a:pt x="814" y="125"/>
                  </a:lnTo>
                  <a:lnTo>
                    <a:pt x="813" y="124"/>
                  </a:lnTo>
                  <a:lnTo>
                    <a:pt x="812" y="123"/>
                  </a:lnTo>
                  <a:lnTo>
                    <a:pt x="811" y="122"/>
                  </a:lnTo>
                  <a:lnTo>
                    <a:pt x="810" y="122"/>
                  </a:lnTo>
                  <a:lnTo>
                    <a:pt x="810" y="121"/>
                  </a:lnTo>
                  <a:lnTo>
                    <a:pt x="809" y="119"/>
                  </a:lnTo>
                  <a:lnTo>
                    <a:pt x="809" y="117"/>
                  </a:lnTo>
                  <a:lnTo>
                    <a:pt x="808" y="114"/>
                  </a:lnTo>
                  <a:lnTo>
                    <a:pt x="807" y="112"/>
                  </a:lnTo>
                  <a:lnTo>
                    <a:pt x="807" y="111"/>
                  </a:lnTo>
                  <a:lnTo>
                    <a:pt x="805" y="110"/>
                  </a:lnTo>
                  <a:lnTo>
                    <a:pt x="803" y="109"/>
                  </a:lnTo>
                  <a:lnTo>
                    <a:pt x="802" y="109"/>
                  </a:lnTo>
                  <a:lnTo>
                    <a:pt x="801" y="108"/>
                  </a:lnTo>
                  <a:lnTo>
                    <a:pt x="801" y="107"/>
                  </a:lnTo>
                  <a:lnTo>
                    <a:pt x="800" y="106"/>
                  </a:lnTo>
                  <a:lnTo>
                    <a:pt x="800" y="105"/>
                  </a:lnTo>
                  <a:lnTo>
                    <a:pt x="800" y="103"/>
                  </a:lnTo>
                  <a:lnTo>
                    <a:pt x="800" y="101"/>
                  </a:lnTo>
                  <a:lnTo>
                    <a:pt x="800" y="99"/>
                  </a:lnTo>
                  <a:lnTo>
                    <a:pt x="802" y="96"/>
                  </a:lnTo>
                  <a:lnTo>
                    <a:pt x="803" y="93"/>
                  </a:lnTo>
                  <a:lnTo>
                    <a:pt x="803" y="91"/>
                  </a:lnTo>
                  <a:lnTo>
                    <a:pt x="803" y="90"/>
                  </a:lnTo>
                  <a:lnTo>
                    <a:pt x="802" y="89"/>
                  </a:lnTo>
                  <a:lnTo>
                    <a:pt x="802" y="89"/>
                  </a:lnTo>
                  <a:lnTo>
                    <a:pt x="800" y="89"/>
                  </a:lnTo>
                  <a:lnTo>
                    <a:pt x="799" y="89"/>
                  </a:lnTo>
                  <a:lnTo>
                    <a:pt x="796" y="90"/>
                  </a:lnTo>
                  <a:lnTo>
                    <a:pt x="793" y="91"/>
                  </a:lnTo>
                  <a:lnTo>
                    <a:pt x="790" y="92"/>
                  </a:lnTo>
                  <a:lnTo>
                    <a:pt x="787" y="93"/>
                  </a:lnTo>
                  <a:lnTo>
                    <a:pt x="783" y="94"/>
                  </a:lnTo>
                  <a:lnTo>
                    <a:pt x="780" y="96"/>
                  </a:lnTo>
                  <a:lnTo>
                    <a:pt x="778" y="97"/>
                  </a:lnTo>
                  <a:lnTo>
                    <a:pt x="776" y="98"/>
                  </a:lnTo>
                  <a:lnTo>
                    <a:pt x="775" y="99"/>
                  </a:lnTo>
                  <a:lnTo>
                    <a:pt x="773" y="99"/>
                  </a:lnTo>
                  <a:lnTo>
                    <a:pt x="772" y="99"/>
                  </a:lnTo>
                  <a:lnTo>
                    <a:pt x="771" y="99"/>
                  </a:lnTo>
                  <a:lnTo>
                    <a:pt x="771" y="98"/>
                  </a:lnTo>
                  <a:lnTo>
                    <a:pt x="770" y="97"/>
                  </a:lnTo>
                  <a:lnTo>
                    <a:pt x="769" y="95"/>
                  </a:lnTo>
                  <a:lnTo>
                    <a:pt x="768" y="92"/>
                  </a:lnTo>
                  <a:lnTo>
                    <a:pt x="768" y="89"/>
                  </a:lnTo>
                  <a:lnTo>
                    <a:pt x="766" y="87"/>
                  </a:lnTo>
                  <a:lnTo>
                    <a:pt x="764" y="85"/>
                  </a:lnTo>
                  <a:lnTo>
                    <a:pt x="762" y="83"/>
                  </a:lnTo>
                  <a:lnTo>
                    <a:pt x="759" y="81"/>
                  </a:lnTo>
                  <a:lnTo>
                    <a:pt x="756" y="79"/>
                  </a:lnTo>
                  <a:lnTo>
                    <a:pt x="755" y="78"/>
                  </a:lnTo>
                  <a:lnTo>
                    <a:pt x="754" y="77"/>
                  </a:lnTo>
                  <a:lnTo>
                    <a:pt x="754" y="77"/>
                  </a:lnTo>
                  <a:lnTo>
                    <a:pt x="754" y="76"/>
                  </a:lnTo>
                  <a:lnTo>
                    <a:pt x="757" y="73"/>
                  </a:lnTo>
                  <a:lnTo>
                    <a:pt x="759" y="70"/>
                  </a:lnTo>
                  <a:lnTo>
                    <a:pt x="759" y="70"/>
                  </a:lnTo>
                  <a:lnTo>
                    <a:pt x="759" y="69"/>
                  </a:lnTo>
                  <a:lnTo>
                    <a:pt x="758" y="69"/>
                  </a:lnTo>
                  <a:lnTo>
                    <a:pt x="758" y="68"/>
                  </a:lnTo>
                  <a:lnTo>
                    <a:pt x="756" y="69"/>
                  </a:lnTo>
                  <a:lnTo>
                    <a:pt x="754" y="70"/>
                  </a:lnTo>
                  <a:lnTo>
                    <a:pt x="750" y="75"/>
                  </a:lnTo>
                  <a:lnTo>
                    <a:pt x="747" y="78"/>
                  </a:lnTo>
                  <a:lnTo>
                    <a:pt x="745" y="78"/>
                  </a:lnTo>
                  <a:lnTo>
                    <a:pt x="743" y="78"/>
                  </a:lnTo>
                  <a:lnTo>
                    <a:pt x="742" y="77"/>
                  </a:lnTo>
                  <a:lnTo>
                    <a:pt x="740" y="76"/>
                  </a:lnTo>
                  <a:lnTo>
                    <a:pt x="739" y="74"/>
                  </a:lnTo>
                  <a:lnTo>
                    <a:pt x="737" y="73"/>
                  </a:lnTo>
                  <a:lnTo>
                    <a:pt x="734" y="72"/>
                  </a:lnTo>
                  <a:lnTo>
                    <a:pt x="731" y="72"/>
                  </a:lnTo>
                  <a:lnTo>
                    <a:pt x="727" y="72"/>
                  </a:lnTo>
                  <a:lnTo>
                    <a:pt x="723" y="72"/>
                  </a:lnTo>
                  <a:lnTo>
                    <a:pt x="721" y="72"/>
                  </a:lnTo>
                  <a:lnTo>
                    <a:pt x="719" y="72"/>
                  </a:lnTo>
                  <a:lnTo>
                    <a:pt x="717" y="71"/>
                  </a:lnTo>
                  <a:lnTo>
                    <a:pt x="716" y="70"/>
                  </a:lnTo>
                  <a:lnTo>
                    <a:pt x="714" y="68"/>
                  </a:lnTo>
                  <a:lnTo>
                    <a:pt x="711" y="67"/>
                  </a:lnTo>
                  <a:lnTo>
                    <a:pt x="708" y="66"/>
                  </a:lnTo>
                  <a:lnTo>
                    <a:pt x="704" y="65"/>
                  </a:lnTo>
                  <a:lnTo>
                    <a:pt x="702" y="64"/>
                  </a:lnTo>
                  <a:lnTo>
                    <a:pt x="700" y="63"/>
                  </a:lnTo>
                  <a:lnTo>
                    <a:pt x="699" y="63"/>
                  </a:lnTo>
                  <a:lnTo>
                    <a:pt x="699" y="63"/>
                  </a:lnTo>
                  <a:lnTo>
                    <a:pt x="699" y="65"/>
                  </a:lnTo>
                  <a:lnTo>
                    <a:pt x="699" y="67"/>
                  </a:lnTo>
                  <a:lnTo>
                    <a:pt x="699" y="68"/>
                  </a:lnTo>
                  <a:lnTo>
                    <a:pt x="698" y="69"/>
                  </a:lnTo>
                  <a:lnTo>
                    <a:pt x="698" y="70"/>
                  </a:lnTo>
                  <a:lnTo>
                    <a:pt x="697" y="70"/>
                  </a:lnTo>
                  <a:lnTo>
                    <a:pt x="697" y="70"/>
                  </a:lnTo>
                  <a:lnTo>
                    <a:pt x="697" y="70"/>
                  </a:lnTo>
                  <a:lnTo>
                    <a:pt x="696" y="70"/>
                  </a:lnTo>
                  <a:lnTo>
                    <a:pt x="695" y="69"/>
                  </a:lnTo>
                  <a:lnTo>
                    <a:pt x="695" y="68"/>
                  </a:lnTo>
                  <a:lnTo>
                    <a:pt x="694" y="68"/>
                  </a:lnTo>
                  <a:lnTo>
                    <a:pt x="693" y="68"/>
                  </a:lnTo>
                  <a:lnTo>
                    <a:pt x="692" y="69"/>
                  </a:lnTo>
                  <a:lnTo>
                    <a:pt x="691" y="70"/>
                  </a:lnTo>
                  <a:lnTo>
                    <a:pt x="690" y="70"/>
                  </a:lnTo>
                  <a:lnTo>
                    <a:pt x="689" y="72"/>
                  </a:lnTo>
                  <a:lnTo>
                    <a:pt x="688" y="74"/>
                  </a:lnTo>
                  <a:lnTo>
                    <a:pt x="686" y="78"/>
                  </a:lnTo>
                  <a:lnTo>
                    <a:pt x="685" y="83"/>
                  </a:lnTo>
                  <a:lnTo>
                    <a:pt x="684" y="87"/>
                  </a:lnTo>
                  <a:lnTo>
                    <a:pt x="684" y="89"/>
                  </a:lnTo>
                  <a:lnTo>
                    <a:pt x="686" y="92"/>
                  </a:lnTo>
                  <a:lnTo>
                    <a:pt x="686" y="95"/>
                  </a:lnTo>
                  <a:lnTo>
                    <a:pt x="686" y="97"/>
                  </a:lnTo>
                  <a:lnTo>
                    <a:pt x="685" y="98"/>
                  </a:lnTo>
                  <a:lnTo>
                    <a:pt x="685" y="99"/>
                  </a:lnTo>
                  <a:lnTo>
                    <a:pt x="686" y="99"/>
                  </a:lnTo>
                  <a:lnTo>
                    <a:pt x="686" y="100"/>
                  </a:lnTo>
                  <a:lnTo>
                    <a:pt x="688" y="101"/>
                  </a:lnTo>
                  <a:lnTo>
                    <a:pt x="689" y="101"/>
                  </a:lnTo>
                  <a:lnTo>
                    <a:pt x="690" y="103"/>
                  </a:lnTo>
                  <a:lnTo>
                    <a:pt x="691" y="103"/>
                  </a:lnTo>
                  <a:lnTo>
                    <a:pt x="692" y="104"/>
                  </a:lnTo>
                  <a:lnTo>
                    <a:pt x="693" y="105"/>
                  </a:lnTo>
                  <a:lnTo>
                    <a:pt x="693" y="106"/>
                  </a:lnTo>
                  <a:lnTo>
                    <a:pt x="693" y="107"/>
                  </a:lnTo>
                  <a:lnTo>
                    <a:pt x="693" y="108"/>
                  </a:lnTo>
                  <a:lnTo>
                    <a:pt x="693" y="109"/>
                  </a:lnTo>
                  <a:lnTo>
                    <a:pt x="693" y="110"/>
                  </a:lnTo>
                  <a:lnTo>
                    <a:pt x="692" y="110"/>
                  </a:lnTo>
                  <a:lnTo>
                    <a:pt x="691" y="111"/>
                  </a:lnTo>
                  <a:lnTo>
                    <a:pt x="689" y="111"/>
                  </a:lnTo>
                  <a:lnTo>
                    <a:pt x="687" y="111"/>
                  </a:lnTo>
                  <a:lnTo>
                    <a:pt x="684" y="111"/>
                  </a:lnTo>
                  <a:lnTo>
                    <a:pt x="682" y="111"/>
                  </a:lnTo>
                  <a:lnTo>
                    <a:pt x="680" y="110"/>
                  </a:lnTo>
                  <a:lnTo>
                    <a:pt x="679" y="109"/>
                  </a:lnTo>
                  <a:lnTo>
                    <a:pt x="677" y="107"/>
                  </a:lnTo>
                  <a:lnTo>
                    <a:pt x="674" y="105"/>
                  </a:lnTo>
                  <a:lnTo>
                    <a:pt x="672" y="104"/>
                  </a:lnTo>
                  <a:lnTo>
                    <a:pt x="670" y="103"/>
                  </a:lnTo>
                  <a:lnTo>
                    <a:pt x="668" y="103"/>
                  </a:lnTo>
                  <a:lnTo>
                    <a:pt x="666" y="101"/>
                  </a:lnTo>
                  <a:lnTo>
                    <a:pt x="664" y="98"/>
                  </a:lnTo>
                  <a:lnTo>
                    <a:pt x="662" y="95"/>
                  </a:lnTo>
                  <a:lnTo>
                    <a:pt x="660" y="93"/>
                  </a:lnTo>
                  <a:lnTo>
                    <a:pt x="658" y="90"/>
                  </a:lnTo>
                  <a:lnTo>
                    <a:pt x="655" y="88"/>
                  </a:lnTo>
                  <a:lnTo>
                    <a:pt x="653" y="86"/>
                  </a:lnTo>
                  <a:lnTo>
                    <a:pt x="651" y="86"/>
                  </a:lnTo>
                  <a:lnTo>
                    <a:pt x="647" y="85"/>
                  </a:lnTo>
                  <a:lnTo>
                    <a:pt x="646" y="86"/>
                  </a:lnTo>
                  <a:lnTo>
                    <a:pt x="645" y="86"/>
                  </a:lnTo>
                  <a:lnTo>
                    <a:pt x="644" y="86"/>
                  </a:lnTo>
                  <a:lnTo>
                    <a:pt x="643" y="87"/>
                  </a:lnTo>
                  <a:lnTo>
                    <a:pt x="641" y="89"/>
                  </a:lnTo>
                  <a:lnTo>
                    <a:pt x="640" y="90"/>
                  </a:lnTo>
                  <a:lnTo>
                    <a:pt x="638" y="91"/>
                  </a:lnTo>
                  <a:lnTo>
                    <a:pt x="636" y="91"/>
                  </a:lnTo>
                  <a:lnTo>
                    <a:pt x="634" y="91"/>
                  </a:lnTo>
                  <a:lnTo>
                    <a:pt x="632" y="91"/>
                  </a:lnTo>
                  <a:lnTo>
                    <a:pt x="630" y="91"/>
                  </a:lnTo>
                  <a:lnTo>
                    <a:pt x="629" y="93"/>
                  </a:lnTo>
                  <a:lnTo>
                    <a:pt x="626" y="95"/>
                  </a:lnTo>
                  <a:lnTo>
                    <a:pt x="624" y="98"/>
                  </a:lnTo>
                  <a:lnTo>
                    <a:pt x="623" y="99"/>
                  </a:lnTo>
                  <a:lnTo>
                    <a:pt x="621" y="99"/>
                  </a:lnTo>
                  <a:lnTo>
                    <a:pt x="620" y="100"/>
                  </a:lnTo>
                  <a:lnTo>
                    <a:pt x="618" y="100"/>
                  </a:lnTo>
                  <a:lnTo>
                    <a:pt x="614" y="100"/>
                  </a:lnTo>
                  <a:lnTo>
                    <a:pt x="610" y="100"/>
                  </a:lnTo>
                  <a:lnTo>
                    <a:pt x="606" y="100"/>
                  </a:lnTo>
                  <a:lnTo>
                    <a:pt x="603" y="100"/>
                  </a:lnTo>
                  <a:lnTo>
                    <a:pt x="601" y="101"/>
                  </a:lnTo>
                  <a:lnTo>
                    <a:pt x="599" y="101"/>
                  </a:lnTo>
                  <a:lnTo>
                    <a:pt x="598" y="101"/>
                  </a:lnTo>
                  <a:lnTo>
                    <a:pt x="597" y="102"/>
                  </a:lnTo>
                  <a:lnTo>
                    <a:pt x="596" y="103"/>
                  </a:lnTo>
                  <a:lnTo>
                    <a:pt x="595" y="104"/>
                  </a:lnTo>
                  <a:lnTo>
                    <a:pt x="594" y="106"/>
                  </a:lnTo>
                  <a:lnTo>
                    <a:pt x="593" y="107"/>
                  </a:lnTo>
                  <a:lnTo>
                    <a:pt x="592" y="109"/>
                  </a:lnTo>
                  <a:lnTo>
                    <a:pt x="592" y="111"/>
                  </a:lnTo>
                  <a:lnTo>
                    <a:pt x="591" y="113"/>
                  </a:lnTo>
                  <a:lnTo>
                    <a:pt x="590" y="114"/>
                  </a:lnTo>
                  <a:lnTo>
                    <a:pt x="590" y="114"/>
                  </a:lnTo>
                  <a:lnTo>
                    <a:pt x="588" y="114"/>
                  </a:lnTo>
                  <a:lnTo>
                    <a:pt x="588" y="113"/>
                  </a:lnTo>
                  <a:lnTo>
                    <a:pt x="586" y="113"/>
                  </a:lnTo>
                  <a:lnTo>
                    <a:pt x="584" y="112"/>
                  </a:lnTo>
                  <a:lnTo>
                    <a:pt x="582" y="111"/>
                  </a:lnTo>
                  <a:lnTo>
                    <a:pt x="579" y="110"/>
                  </a:lnTo>
                  <a:lnTo>
                    <a:pt x="577" y="110"/>
                  </a:lnTo>
                  <a:lnTo>
                    <a:pt x="577" y="110"/>
                  </a:lnTo>
                  <a:lnTo>
                    <a:pt x="576" y="111"/>
                  </a:lnTo>
                  <a:lnTo>
                    <a:pt x="575" y="111"/>
                  </a:lnTo>
                  <a:lnTo>
                    <a:pt x="575" y="112"/>
                  </a:lnTo>
                  <a:lnTo>
                    <a:pt x="574" y="116"/>
                  </a:lnTo>
                  <a:lnTo>
                    <a:pt x="573" y="118"/>
                  </a:lnTo>
                  <a:lnTo>
                    <a:pt x="572" y="119"/>
                  </a:lnTo>
                  <a:lnTo>
                    <a:pt x="570" y="119"/>
                  </a:lnTo>
                  <a:lnTo>
                    <a:pt x="569" y="118"/>
                  </a:lnTo>
                  <a:lnTo>
                    <a:pt x="568" y="117"/>
                  </a:lnTo>
                  <a:lnTo>
                    <a:pt x="567" y="116"/>
                  </a:lnTo>
                  <a:lnTo>
                    <a:pt x="567" y="116"/>
                  </a:lnTo>
                  <a:lnTo>
                    <a:pt x="566" y="116"/>
                  </a:lnTo>
                  <a:lnTo>
                    <a:pt x="565" y="116"/>
                  </a:lnTo>
                  <a:lnTo>
                    <a:pt x="562" y="117"/>
                  </a:lnTo>
                  <a:lnTo>
                    <a:pt x="560" y="118"/>
                  </a:lnTo>
                  <a:lnTo>
                    <a:pt x="557" y="119"/>
                  </a:lnTo>
                  <a:lnTo>
                    <a:pt x="553" y="121"/>
                  </a:lnTo>
                  <a:lnTo>
                    <a:pt x="549" y="123"/>
                  </a:lnTo>
                  <a:lnTo>
                    <a:pt x="546" y="125"/>
                  </a:lnTo>
                  <a:lnTo>
                    <a:pt x="544" y="125"/>
                  </a:lnTo>
                  <a:lnTo>
                    <a:pt x="543" y="126"/>
                  </a:lnTo>
                  <a:lnTo>
                    <a:pt x="542" y="126"/>
                  </a:lnTo>
                  <a:lnTo>
                    <a:pt x="540" y="126"/>
                  </a:lnTo>
                  <a:lnTo>
                    <a:pt x="540" y="126"/>
                  </a:lnTo>
                  <a:lnTo>
                    <a:pt x="538" y="125"/>
                  </a:lnTo>
                  <a:lnTo>
                    <a:pt x="538" y="125"/>
                  </a:lnTo>
                  <a:lnTo>
                    <a:pt x="537" y="124"/>
                  </a:lnTo>
                  <a:lnTo>
                    <a:pt x="537" y="122"/>
                  </a:lnTo>
                  <a:lnTo>
                    <a:pt x="535" y="119"/>
                  </a:lnTo>
                  <a:lnTo>
                    <a:pt x="535" y="117"/>
                  </a:lnTo>
                  <a:lnTo>
                    <a:pt x="534" y="117"/>
                  </a:lnTo>
                  <a:lnTo>
                    <a:pt x="533" y="116"/>
                  </a:lnTo>
                  <a:lnTo>
                    <a:pt x="532" y="115"/>
                  </a:lnTo>
                  <a:lnTo>
                    <a:pt x="529" y="115"/>
                  </a:lnTo>
                  <a:lnTo>
                    <a:pt x="527" y="115"/>
                  </a:lnTo>
                  <a:lnTo>
                    <a:pt x="526" y="115"/>
                  </a:lnTo>
                  <a:lnTo>
                    <a:pt x="525" y="114"/>
                  </a:lnTo>
                  <a:lnTo>
                    <a:pt x="524" y="113"/>
                  </a:lnTo>
                  <a:lnTo>
                    <a:pt x="524" y="112"/>
                  </a:lnTo>
                  <a:lnTo>
                    <a:pt x="523" y="111"/>
                  </a:lnTo>
                  <a:lnTo>
                    <a:pt x="521" y="109"/>
                  </a:lnTo>
                  <a:lnTo>
                    <a:pt x="520" y="109"/>
                  </a:lnTo>
                  <a:lnTo>
                    <a:pt x="518" y="108"/>
                  </a:lnTo>
                  <a:lnTo>
                    <a:pt x="516" y="108"/>
                  </a:lnTo>
                  <a:lnTo>
                    <a:pt x="515" y="107"/>
                  </a:lnTo>
                  <a:lnTo>
                    <a:pt x="514" y="106"/>
                  </a:lnTo>
                  <a:lnTo>
                    <a:pt x="514" y="106"/>
                  </a:lnTo>
                  <a:lnTo>
                    <a:pt x="514" y="105"/>
                  </a:lnTo>
                  <a:lnTo>
                    <a:pt x="515" y="104"/>
                  </a:lnTo>
                  <a:lnTo>
                    <a:pt x="515" y="103"/>
                  </a:lnTo>
                  <a:lnTo>
                    <a:pt x="517" y="102"/>
                  </a:lnTo>
                  <a:lnTo>
                    <a:pt x="518" y="101"/>
                  </a:lnTo>
                  <a:lnTo>
                    <a:pt x="520" y="101"/>
                  </a:lnTo>
                  <a:lnTo>
                    <a:pt x="524" y="99"/>
                  </a:lnTo>
                  <a:lnTo>
                    <a:pt x="526" y="98"/>
                  </a:lnTo>
                  <a:lnTo>
                    <a:pt x="529" y="95"/>
                  </a:lnTo>
                  <a:lnTo>
                    <a:pt x="531" y="92"/>
                  </a:lnTo>
                  <a:lnTo>
                    <a:pt x="533" y="88"/>
                  </a:lnTo>
                  <a:lnTo>
                    <a:pt x="535" y="86"/>
                  </a:lnTo>
                  <a:lnTo>
                    <a:pt x="535" y="83"/>
                  </a:lnTo>
                  <a:lnTo>
                    <a:pt x="535" y="81"/>
                  </a:lnTo>
                  <a:lnTo>
                    <a:pt x="535" y="78"/>
                  </a:lnTo>
                  <a:lnTo>
                    <a:pt x="535" y="76"/>
                  </a:lnTo>
                  <a:lnTo>
                    <a:pt x="535" y="74"/>
                  </a:lnTo>
                  <a:lnTo>
                    <a:pt x="535" y="72"/>
                  </a:lnTo>
                  <a:lnTo>
                    <a:pt x="536" y="70"/>
                  </a:lnTo>
                  <a:lnTo>
                    <a:pt x="537" y="69"/>
                  </a:lnTo>
                  <a:lnTo>
                    <a:pt x="538" y="67"/>
                  </a:lnTo>
                  <a:lnTo>
                    <a:pt x="540" y="65"/>
                  </a:lnTo>
                  <a:lnTo>
                    <a:pt x="544" y="62"/>
                  </a:lnTo>
                  <a:lnTo>
                    <a:pt x="547" y="59"/>
                  </a:lnTo>
                  <a:lnTo>
                    <a:pt x="551" y="56"/>
                  </a:lnTo>
                  <a:lnTo>
                    <a:pt x="554" y="55"/>
                  </a:lnTo>
                  <a:lnTo>
                    <a:pt x="558" y="53"/>
                  </a:lnTo>
                  <a:lnTo>
                    <a:pt x="562" y="52"/>
                  </a:lnTo>
                  <a:lnTo>
                    <a:pt x="565" y="49"/>
                  </a:lnTo>
                  <a:lnTo>
                    <a:pt x="568" y="47"/>
                  </a:lnTo>
                  <a:lnTo>
                    <a:pt x="569" y="45"/>
                  </a:lnTo>
                  <a:lnTo>
                    <a:pt x="570" y="44"/>
                  </a:lnTo>
                  <a:lnTo>
                    <a:pt x="570" y="43"/>
                  </a:lnTo>
                  <a:lnTo>
                    <a:pt x="570" y="42"/>
                  </a:lnTo>
                  <a:lnTo>
                    <a:pt x="570" y="42"/>
                  </a:lnTo>
                  <a:lnTo>
                    <a:pt x="569" y="41"/>
                  </a:lnTo>
                  <a:lnTo>
                    <a:pt x="568" y="41"/>
                  </a:lnTo>
                  <a:lnTo>
                    <a:pt x="568" y="40"/>
                  </a:lnTo>
                  <a:lnTo>
                    <a:pt x="567" y="40"/>
                  </a:lnTo>
                  <a:lnTo>
                    <a:pt x="567" y="40"/>
                  </a:lnTo>
                  <a:lnTo>
                    <a:pt x="566" y="39"/>
                  </a:lnTo>
                  <a:lnTo>
                    <a:pt x="567" y="38"/>
                  </a:lnTo>
                  <a:lnTo>
                    <a:pt x="567" y="36"/>
                  </a:lnTo>
                  <a:lnTo>
                    <a:pt x="569" y="34"/>
                  </a:lnTo>
                  <a:lnTo>
                    <a:pt x="569" y="33"/>
                  </a:lnTo>
                  <a:lnTo>
                    <a:pt x="570" y="31"/>
                  </a:lnTo>
                  <a:lnTo>
                    <a:pt x="570" y="30"/>
                  </a:lnTo>
                  <a:lnTo>
                    <a:pt x="570" y="29"/>
                  </a:lnTo>
                  <a:lnTo>
                    <a:pt x="570" y="27"/>
                  </a:lnTo>
                  <a:lnTo>
                    <a:pt x="570" y="26"/>
                  </a:lnTo>
                  <a:lnTo>
                    <a:pt x="569" y="25"/>
                  </a:lnTo>
                  <a:lnTo>
                    <a:pt x="568" y="24"/>
                  </a:lnTo>
                  <a:lnTo>
                    <a:pt x="565" y="23"/>
                  </a:lnTo>
                  <a:lnTo>
                    <a:pt x="562" y="20"/>
                  </a:lnTo>
                  <a:lnTo>
                    <a:pt x="559" y="18"/>
                  </a:lnTo>
                  <a:lnTo>
                    <a:pt x="556" y="16"/>
                  </a:lnTo>
                  <a:lnTo>
                    <a:pt x="554" y="14"/>
                  </a:lnTo>
                  <a:lnTo>
                    <a:pt x="551" y="12"/>
                  </a:lnTo>
                  <a:lnTo>
                    <a:pt x="550" y="12"/>
                  </a:lnTo>
                  <a:lnTo>
                    <a:pt x="549" y="11"/>
                  </a:lnTo>
                  <a:lnTo>
                    <a:pt x="548" y="11"/>
                  </a:lnTo>
                  <a:lnTo>
                    <a:pt x="546" y="11"/>
                  </a:lnTo>
                  <a:lnTo>
                    <a:pt x="545" y="11"/>
                  </a:lnTo>
                  <a:lnTo>
                    <a:pt x="544" y="12"/>
                  </a:lnTo>
                  <a:lnTo>
                    <a:pt x="542" y="12"/>
                  </a:lnTo>
                  <a:lnTo>
                    <a:pt x="541" y="13"/>
                  </a:lnTo>
                  <a:lnTo>
                    <a:pt x="539" y="16"/>
                  </a:lnTo>
                  <a:lnTo>
                    <a:pt x="537" y="18"/>
                  </a:lnTo>
                  <a:lnTo>
                    <a:pt x="535" y="20"/>
                  </a:lnTo>
                  <a:lnTo>
                    <a:pt x="533" y="23"/>
                  </a:lnTo>
                  <a:lnTo>
                    <a:pt x="530" y="25"/>
                  </a:lnTo>
                  <a:lnTo>
                    <a:pt x="528" y="26"/>
                  </a:lnTo>
                  <a:lnTo>
                    <a:pt x="525" y="27"/>
                  </a:lnTo>
                  <a:lnTo>
                    <a:pt x="522" y="27"/>
                  </a:lnTo>
                  <a:lnTo>
                    <a:pt x="519" y="27"/>
                  </a:lnTo>
                  <a:lnTo>
                    <a:pt x="516" y="26"/>
                  </a:lnTo>
                  <a:lnTo>
                    <a:pt x="513" y="26"/>
                  </a:lnTo>
                  <a:lnTo>
                    <a:pt x="510" y="25"/>
                  </a:lnTo>
                  <a:lnTo>
                    <a:pt x="509" y="25"/>
                  </a:lnTo>
                  <a:lnTo>
                    <a:pt x="507" y="26"/>
                  </a:lnTo>
                  <a:lnTo>
                    <a:pt x="505" y="26"/>
                  </a:lnTo>
                  <a:lnTo>
                    <a:pt x="504" y="27"/>
                  </a:lnTo>
                  <a:lnTo>
                    <a:pt x="501" y="29"/>
                  </a:lnTo>
                  <a:lnTo>
                    <a:pt x="498" y="30"/>
                  </a:lnTo>
                  <a:lnTo>
                    <a:pt x="496" y="31"/>
                  </a:lnTo>
                  <a:lnTo>
                    <a:pt x="495" y="31"/>
                  </a:lnTo>
                  <a:lnTo>
                    <a:pt x="494" y="31"/>
                  </a:lnTo>
                  <a:lnTo>
                    <a:pt x="494" y="30"/>
                  </a:lnTo>
                  <a:lnTo>
                    <a:pt x="494" y="29"/>
                  </a:lnTo>
                  <a:lnTo>
                    <a:pt x="494" y="27"/>
                  </a:lnTo>
                  <a:lnTo>
                    <a:pt x="494" y="24"/>
                  </a:lnTo>
                  <a:lnTo>
                    <a:pt x="494" y="20"/>
                  </a:lnTo>
                  <a:lnTo>
                    <a:pt x="492" y="18"/>
                  </a:lnTo>
                  <a:lnTo>
                    <a:pt x="490" y="15"/>
                  </a:lnTo>
                  <a:lnTo>
                    <a:pt x="489" y="13"/>
                  </a:lnTo>
                  <a:lnTo>
                    <a:pt x="487" y="11"/>
                  </a:lnTo>
                  <a:lnTo>
                    <a:pt x="486" y="10"/>
                  </a:lnTo>
                  <a:lnTo>
                    <a:pt x="485" y="10"/>
                  </a:lnTo>
                  <a:lnTo>
                    <a:pt x="483" y="9"/>
                  </a:lnTo>
                  <a:lnTo>
                    <a:pt x="482" y="9"/>
                  </a:lnTo>
                  <a:lnTo>
                    <a:pt x="481" y="9"/>
                  </a:lnTo>
                  <a:lnTo>
                    <a:pt x="480" y="10"/>
                  </a:lnTo>
                  <a:lnTo>
                    <a:pt x="479" y="11"/>
                  </a:lnTo>
                  <a:lnTo>
                    <a:pt x="478" y="12"/>
                  </a:lnTo>
                  <a:lnTo>
                    <a:pt x="477" y="14"/>
                  </a:lnTo>
                  <a:lnTo>
                    <a:pt x="477" y="16"/>
                  </a:lnTo>
                  <a:lnTo>
                    <a:pt x="476" y="20"/>
                  </a:lnTo>
                  <a:lnTo>
                    <a:pt x="475" y="23"/>
                  </a:lnTo>
                  <a:lnTo>
                    <a:pt x="474" y="25"/>
                  </a:lnTo>
                  <a:lnTo>
                    <a:pt x="472" y="26"/>
                  </a:lnTo>
                  <a:lnTo>
                    <a:pt x="471" y="27"/>
                  </a:lnTo>
                  <a:lnTo>
                    <a:pt x="469" y="28"/>
                  </a:lnTo>
                  <a:lnTo>
                    <a:pt x="467" y="28"/>
                  </a:lnTo>
                  <a:lnTo>
                    <a:pt x="465" y="28"/>
                  </a:lnTo>
                  <a:lnTo>
                    <a:pt x="464" y="27"/>
                  </a:lnTo>
                  <a:lnTo>
                    <a:pt x="463" y="26"/>
                  </a:lnTo>
                  <a:lnTo>
                    <a:pt x="461" y="26"/>
                  </a:lnTo>
                  <a:lnTo>
                    <a:pt x="460" y="25"/>
                  </a:lnTo>
                  <a:lnTo>
                    <a:pt x="459" y="25"/>
                  </a:lnTo>
                  <a:lnTo>
                    <a:pt x="457" y="26"/>
                  </a:lnTo>
                  <a:lnTo>
                    <a:pt x="455" y="27"/>
                  </a:lnTo>
                  <a:lnTo>
                    <a:pt x="453" y="28"/>
                  </a:lnTo>
                  <a:lnTo>
                    <a:pt x="451" y="28"/>
                  </a:lnTo>
                  <a:lnTo>
                    <a:pt x="450" y="29"/>
                  </a:lnTo>
                  <a:lnTo>
                    <a:pt x="449" y="29"/>
                  </a:lnTo>
                  <a:lnTo>
                    <a:pt x="448" y="29"/>
                  </a:lnTo>
                  <a:lnTo>
                    <a:pt x="446" y="29"/>
                  </a:lnTo>
                  <a:lnTo>
                    <a:pt x="445" y="28"/>
                  </a:lnTo>
                  <a:lnTo>
                    <a:pt x="444" y="27"/>
                  </a:lnTo>
                  <a:lnTo>
                    <a:pt x="443" y="27"/>
                  </a:lnTo>
                  <a:lnTo>
                    <a:pt x="442" y="26"/>
                  </a:lnTo>
                  <a:lnTo>
                    <a:pt x="441" y="25"/>
                  </a:lnTo>
                  <a:lnTo>
                    <a:pt x="441" y="25"/>
                  </a:lnTo>
                  <a:lnTo>
                    <a:pt x="440" y="25"/>
                  </a:lnTo>
                  <a:lnTo>
                    <a:pt x="437" y="25"/>
                  </a:lnTo>
                  <a:lnTo>
                    <a:pt x="434" y="25"/>
                  </a:lnTo>
                  <a:lnTo>
                    <a:pt x="432" y="25"/>
                  </a:lnTo>
                  <a:lnTo>
                    <a:pt x="430" y="25"/>
                  </a:lnTo>
                  <a:lnTo>
                    <a:pt x="428" y="25"/>
                  </a:lnTo>
                  <a:lnTo>
                    <a:pt x="427" y="24"/>
                  </a:lnTo>
                  <a:lnTo>
                    <a:pt x="424" y="23"/>
                  </a:lnTo>
                  <a:lnTo>
                    <a:pt x="422" y="21"/>
                  </a:lnTo>
                  <a:lnTo>
                    <a:pt x="419" y="19"/>
                  </a:lnTo>
                  <a:lnTo>
                    <a:pt x="416" y="17"/>
                  </a:lnTo>
                  <a:lnTo>
                    <a:pt x="415" y="16"/>
                  </a:lnTo>
                  <a:lnTo>
                    <a:pt x="414" y="14"/>
                  </a:lnTo>
                  <a:lnTo>
                    <a:pt x="414" y="12"/>
                  </a:lnTo>
                  <a:lnTo>
                    <a:pt x="413" y="11"/>
                  </a:lnTo>
                  <a:lnTo>
                    <a:pt x="412" y="9"/>
                  </a:lnTo>
                  <a:lnTo>
                    <a:pt x="411" y="8"/>
                  </a:lnTo>
                  <a:lnTo>
                    <a:pt x="410" y="7"/>
                  </a:lnTo>
                  <a:lnTo>
                    <a:pt x="409" y="7"/>
                  </a:lnTo>
                  <a:lnTo>
                    <a:pt x="406" y="7"/>
                  </a:lnTo>
                  <a:lnTo>
                    <a:pt x="403" y="7"/>
                  </a:lnTo>
                  <a:lnTo>
                    <a:pt x="400" y="8"/>
                  </a:lnTo>
                  <a:lnTo>
                    <a:pt x="398" y="9"/>
                  </a:lnTo>
                  <a:lnTo>
                    <a:pt x="396" y="10"/>
                  </a:lnTo>
                  <a:lnTo>
                    <a:pt x="394" y="11"/>
                  </a:lnTo>
                  <a:lnTo>
                    <a:pt x="393" y="14"/>
                  </a:lnTo>
                  <a:lnTo>
                    <a:pt x="391" y="17"/>
                  </a:lnTo>
                  <a:lnTo>
                    <a:pt x="389" y="20"/>
                  </a:lnTo>
                  <a:lnTo>
                    <a:pt x="389" y="23"/>
                  </a:lnTo>
                  <a:lnTo>
                    <a:pt x="388" y="24"/>
                  </a:lnTo>
                  <a:lnTo>
                    <a:pt x="387" y="25"/>
                  </a:lnTo>
                  <a:lnTo>
                    <a:pt x="386" y="26"/>
                  </a:lnTo>
                  <a:lnTo>
                    <a:pt x="384" y="26"/>
                  </a:lnTo>
                  <a:lnTo>
                    <a:pt x="382" y="26"/>
                  </a:lnTo>
                  <a:lnTo>
                    <a:pt x="380" y="27"/>
                  </a:lnTo>
                  <a:lnTo>
                    <a:pt x="374" y="30"/>
                  </a:lnTo>
                  <a:lnTo>
                    <a:pt x="370" y="32"/>
                  </a:lnTo>
                  <a:lnTo>
                    <a:pt x="368" y="32"/>
                  </a:lnTo>
                  <a:lnTo>
                    <a:pt x="366" y="32"/>
                  </a:lnTo>
                  <a:lnTo>
                    <a:pt x="365" y="32"/>
                  </a:lnTo>
                  <a:lnTo>
                    <a:pt x="364" y="32"/>
                  </a:lnTo>
                  <a:lnTo>
                    <a:pt x="364" y="33"/>
                  </a:lnTo>
                  <a:lnTo>
                    <a:pt x="363" y="34"/>
                  </a:lnTo>
                  <a:lnTo>
                    <a:pt x="363" y="35"/>
                  </a:lnTo>
                  <a:lnTo>
                    <a:pt x="363" y="36"/>
                  </a:lnTo>
                  <a:lnTo>
                    <a:pt x="363" y="37"/>
                  </a:lnTo>
                  <a:lnTo>
                    <a:pt x="363" y="38"/>
                  </a:lnTo>
                  <a:lnTo>
                    <a:pt x="364" y="39"/>
                  </a:lnTo>
                  <a:lnTo>
                    <a:pt x="365" y="40"/>
                  </a:lnTo>
                  <a:lnTo>
                    <a:pt x="366" y="41"/>
                  </a:lnTo>
                  <a:lnTo>
                    <a:pt x="368" y="42"/>
                  </a:lnTo>
                  <a:lnTo>
                    <a:pt x="370" y="42"/>
                  </a:lnTo>
                  <a:lnTo>
                    <a:pt x="372" y="42"/>
                  </a:lnTo>
                  <a:lnTo>
                    <a:pt x="374" y="42"/>
                  </a:lnTo>
                  <a:lnTo>
                    <a:pt x="376" y="42"/>
                  </a:lnTo>
                  <a:lnTo>
                    <a:pt x="378" y="42"/>
                  </a:lnTo>
                  <a:lnTo>
                    <a:pt x="380" y="42"/>
                  </a:lnTo>
                  <a:lnTo>
                    <a:pt x="381" y="42"/>
                  </a:lnTo>
                  <a:lnTo>
                    <a:pt x="382" y="42"/>
                  </a:lnTo>
                  <a:lnTo>
                    <a:pt x="382" y="43"/>
                  </a:lnTo>
                  <a:lnTo>
                    <a:pt x="382" y="44"/>
                  </a:lnTo>
                  <a:lnTo>
                    <a:pt x="382" y="45"/>
                  </a:lnTo>
                  <a:lnTo>
                    <a:pt x="382" y="46"/>
                  </a:lnTo>
                  <a:lnTo>
                    <a:pt x="382" y="47"/>
                  </a:lnTo>
                  <a:lnTo>
                    <a:pt x="380" y="49"/>
                  </a:lnTo>
                  <a:lnTo>
                    <a:pt x="379" y="51"/>
                  </a:lnTo>
                  <a:lnTo>
                    <a:pt x="378" y="52"/>
                  </a:lnTo>
                  <a:lnTo>
                    <a:pt x="378" y="54"/>
                  </a:lnTo>
                  <a:lnTo>
                    <a:pt x="379" y="57"/>
                  </a:lnTo>
                  <a:lnTo>
                    <a:pt x="380" y="62"/>
                  </a:lnTo>
                  <a:lnTo>
                    <a:pt x="380" y="67"/>
                  </a:lnTo>
                  <a:lnTo>
                    <a:pt x="381" y="70"/>
                  </a:lnTo>
                  <a:lnTo>
                    <a:pt x="382" y="74"/>
                  </a:lnTo>
                  <a:lnTo>
                    <a:pt x="384" y="78"/>
                  </a:lnTo>
                  <a:lnTo>
                    <a:pt x="385" y="80"/>
                  </a:lnTo>
                  <a:lnTo>
                    <a:pt x="385" y="81"/>
                  </a:lnTo>
                  <a:lnTo>
                    <a:pt x="384" y="83"/>
                  </a:lnTo>
                  <a:lnTo>
                    <a:pt x="384" y="83"/>
                  </a:lnTo>
                  <a:lnTo>
                    <a:pt x="383" y="84"/>
                  </a:lnTo>
                  <a:lnTo>
                    <a:pt x="382" y="85"/>
                  </a:lnTo>
                  <a:lnTo>
                    <a:pt x="380" y="85"/>
                  </a:lnTo>
                  <a:lnTo>
                    <a:pt x="379" y="84"/>
                  </a:lnTo>
                  <a:lnTo>
                    <a:pt x="378" y="83"/>
                  </a:lnTo>
                  <a:lnTo>
                    <a:pt x="377" y="82"/>
                  </a:lnTo>
                  <a:lnTo>
                    <a:pt x="376" y="81"/>
                  </a:lnTo>
                  <a:lnTo>
                    <a:pt x="374" y="81"/>
                  </a:lnTo>
                  <a:lnTo>
                    <a:pt x="373" y="82"/>
                  </a:lnTo>
                  <a:lnTo>
                    <a:pt x="369" y="83"/>
                  </a:lnTo>
                  <a:lnTo>
                    <a:pt x="364" y="85"/>
                  </a:lnTo>
                  <a:lnTo>
                    <a:pt x="363" y="85"/>
                  </a:lnTo>
                  <a:lnTo>
                    <a:pt x="362" y="85"/>
                  </a:lnTo>
                  <a:lnTo>
                    <a:pt x="361" y="85"/>
                  </a:lnTo>
                  <a:lnTo>
                    <a:pt x="360" y="85"/>
                  </a:lnTo>
                  <a:lnTo>
                    <a:pt x="358" y="84"/>
                  </a:lnTo>
                  <a:lnTo>
                    <a:pt x="357" y="83"/>
                  </a:lnTo>
                  <a:lnTo>
                    <a:pt x="355" y="79"/>
                  </a:lnTo>
                  <a:lnTo>
                    <a:pt x="353" y="75"/>
                  </a:lnTo>
                  <a:lnTo>
                    <a:pt x="352" y="72"/>
                  </a:lnTo>
                  <a:lnTo>
                    <a:pt x="350" y="69"/>
                  </a:lnTo>
                  <a:lnTo>
                    <a:pt x="349" y="66"/>
                  </a:lnTo>
                  <a:lnTo>
                    <a:pt x="348" y="62"/>
                  </a:lnTo>
                  <a:lnTo>
                    <a:pt x="347" y="60"/>
                  </a:lnTo>
                  <a:lnTo>
                    <a:pt x="345" y="59"/>
                  </a:lnTo>
                  <a:lnTo>
                    <a:pt x="343" y="58"/>
                  </a:lnTo>
                  <a:lnTo>
                    <a:pt x="342" y="57"/>
                  </a:lnTo>
                  <a:lnTo>
                    <a:pt x="338" y="56"/>
                  </a:lnTo>
                  <a:lnTo>
                    <a:pt x="332" y="56"/>
                  </a:lnTo>
                  <a:lnTo>
                    <a:pt x="330" y="54"/>
                  </a:lnTo>
                  <a:lnTo>
                    <a:pt x="327" y="51"/>
                  </a:lnTo>
                  <a:lnTo>
                    <a:pt x="322" y="54"/>
                  </a:lnTo>
                  <a:lnTo>
                    <a:pt x="318" y="56"/>
                  </a:lnTo>
                  <a:lnTo>
                    <a:pt x="316" y="53"/>
                  </a:lnTo>
                  <a:lnTo>
                    <a:pt x="315" y="50"/>
                  </a:lnTo>
                  <a:lnTo>
                    <a:pt x="314" y="50"/>
                  </a:lnTo>
                  <a:lnTo>
                    <a:pt x="313" y="51"/>
                  </a:lnTo>
                  <a:lnTo>
                    <a:pt x="311" y="52"/>
                  </a:lnTo>
                  <a:lnTo>
                    <a:pt x="310" y="52"/>
                  </a:lnTo>
                  <a:lnTo>
                    <a:pt x="308" y="53"/>
                  </a:lnTo>
                  <a:lnTo>
                    <a:pt x="307" y="54"/>
                  </a:lnTo>
                  <a:lnTo>
                    <a:pt x="306" y="54"/>
                  </a:lnTo>
                  <a:lnTo>
                    <a:pt x="304" y="54"/>
                  </a:lnTo>
                  <a:lnTo>
                    <a:pt x="301" y="54"/>
                  </a:lnTo>
                  <a:lnTo>
                    <a:pt x="298" y="52"/>
                  </a:lnTo>
                  <a:lnTo>
                    <a:pt x="294" y="52"/>
                  </a:lnTo>
                  <a:lnTo>
                    <a:pt x="291" y="52"/>
                  </a:lnTo>
                  <a:lnTo>
                    <a:pt x="290" y="52"/>
                  </a:lnTo>
                  <a:lnTo>
                    <a:pt x="289" y="52"/>
                  </a:lnTo>
                  <a:lnTo>
                    <a:pt x="289" y="52"/>
                  </a:lnTo>
                  <a:lnTo>
                    <a:pt x="288" y="53"/>
                  </a:lnTo>
                  <a:lnTo>
                    <a:pt x="288" y="54"/>
                  </a:lnTo>
                  <a:lnTo>
                    <a:pt x="288" y="56"/>
                  </a:lnTo>
                  <a:lnTo>
                    <a:pt x="287" y="61"/>
                  </a:lnTo>
                  <a:lnTo>
                    <a:pt x="287" y="64"/>
                  </a:lnTo>
                  <a:lnTo>
                    <a:pt x="286" y="68"/>
                  </a:lnTo>
                  <a:lnTo>
                    <a:pt x="285" y="73"/>
                  </a:lnTo>
                  <a:lnTo>
                    <a:pt x="285" y="75"/>
                  </a:lnTo>
                  <a:lnTo>
                    <a:pt x="285" y="78"/>
                  </a:lnTo>
                  <a:lnTo>
                    <a:pt x="285" y="80"/>
                  </a:lnTo>
                  <a:lnTo>
                    <a:pt x="286" y="81"/>
                  </a:lnTo>
                  <a:lnTo>
                    <a:pt x="286" y="83"/>
                  </a:lnTo>
                  <a:lnTo>
                    <a:pt x="286" y="84"/>
                  </a:lnTo>
                  <a:lnTo>
                    <a:pt x="287" y="86"/>
                  </a:lnTo>
                  <a:lnTo>
                    <a:pt x="286" y="87"/>
                  </a:lnTo>
                  <a:lnTo>
                    <a:pt x="286" y="89"/>
                  </a:lnTo>
                  <a:lnTo>
                    <a:pt x="286" y="90"/>
                  </a:lnTo>
                  <a:lnTo>
                    <a:pt x="284" y="91"/>
                  </a:lnTo>
                  <a:lnTo>
                    <a:pt x="284" y="93"/>
                  </a:lnTo>
                  <a:lnTo>
                    <a:pt x="280" y="96"/>
                  </a:lnTo>
                  <a:lnTo>
                    <a:pt x="275" y="99"/>
                  </a:lnTo>
                  <a:lnTo>
                    <a:pt x="273" y="101"/>
                  </a:lnTo>
                  <a:lnTo>
                    <a:pt x="272" y="103"/>
                  </a:lnTo>
                  <a:lnTo>
                    <a:pt x="271" y="104"/>
                  </a:lnTo>
                  <a:lnTo>
                    <a:pt x="270" y="106"/>
                  </a:lnTo>
                  <a:lnTo>
                    <a:pt x="269" y="107"/>
                  </a:lnTo>
                  <a:lnTo>
                    <a:pt x="266" y="108"/>
                  </a:lnTo>
                  <a:lnTo>
                    <a:pt x="265" y="109"/>
                  </a:lnTo>
                  <a:lnTo>
                    <a:pt x="264" y="111"/>
                  </a:lnTo>
                  <a:lnTo>
                    <a:pt x="263" y="112"/>
                  </a:lnTo>
                  <a:lnTo>
                    <a:pt x="262" y="115"/>
                  </a:lnTo>
                  <a:lnTo>
                    <a:pt x="261" y="119"/>
                  </a:lnTo>
                  <a:lnTo>
                    <a:pt x="261" y="123"/>
                  </a:lnTo>
                  <a:lnTo>
                    <a:pt x="261" y="124"/>
                  </a:lnTo>
                  <a:lnTo>
                    <a:pt x="261" y="125"/>
                  </a:lnTo>
                  <a:lnTo>
                    <a:pt x="261" y="126"/>
                  </a:lnTo>
                  <a:lnTo>
                    <a:pt x="262" y="127"/>
                  </a:lnTo>
                  <a:lnTo>
                    <a:pt x="265" y="128"/>
                  </a:lnTo>
                  <a:lnTo>
                    <a:pt x="268" y="129"/>
                  </a:lnTo>
                  <a:lnTo>
                    <a:pt x="269" y="130"/>
                  </a:lnTo>
                  <a:lnTo>
                    <a:pt x="270" y="131"/>
                  </a:lnTo>
                  <a:lnTo>
                    <a:pt x="270" y="133"/>
                  </a:lnTo>
                  <a:lnTo>
                    <a:pt x="271" y="135"/>
                  </a:lnTo>
                  <a:lnTo>
                    <a:pt x="271" y="138"/>
                  </a:lnTo>
                  <a:lnTo>
                    <a:pt x="272" y="142"/>
                  </a:lnTo>
                  <a:lnTo>
                    <a:pt x="273" y="144"/>
                  </a:lnTo>
                  <a:lnTo>
                    <a:pt x="274" y="147"/>
                  </a:lnTo>
                  <a:lnTo>
                    <a:pt x="275" y="151"/>
                  </a:lnTo>
                  <a:lnTo>
                    <a:pt x="276" y="153"/>
                  </a:lnTo>
                  <a:lnTo>
                    <a:pt x="275" y="154"/>
                  </a:lnTo>
                  <a:lnTo>
                    <a:pt x="275" y="155"/>
                  </a:lnTo>
                  <a:lnTo>
                    <a:pt x="275" y="156"/>
                  </a:lnTo>
                  <a:lnTo>
                    <a:pt x="274" y="158"/>
                  </a:lnTo>
                  <a:lnTo>
                    <a:pt x="273" y="159"/>
                  </a:lnTo>
                  <a:lnTo>
                    <a:pt x="271" y="161"/>
                  </a:lnTo>
                  <a:lnTo>
                    <a:pt x="270" y="162"/>
                  </a:lnTo>
                  <a:lnTo>
                    <a:pt x="268" y="163"/>
                  </a:lnTo>
                  <a:lnTo>
                    <a:pt x="264" y="166"/>
                  </a:lnTo>
                  <a:lnTo>
                    <a:pt x="260" y="168"/>
                  </a:lnTo>
                  <a:lnTo>
                    <a:pt x="258" y="169"/>
                  </a:lnTo>
                  <a:lnTo>
                    <a:pt x="257" y="171"/>
                  </a:lnTo>
                  <a:lnTo>
                    <a:pt x="256" y="172"/>
                  </a:lnTo>
                  <a:lnTo>
                    <a:pt x="255" y="173"/>
                  </a:lnTo>
                  <a:lnTo>
                    <a:pt x="255" y="174"/>
                  </a:lnTo>
                  <a:lnTo>
                    <a:pt x="255" y="176"/>
                  </a:lnTo>
                  <a:lnTo>
                    <a:pt x="255" y="177"/>
                  </a:lnTo>
                  <a:lnTo>
                    <a:pt x="255" y="179"/>
                  </a:lnTo>
                  <a:lnTo>
                    <a:pt x="257" y="182"/>
                  </a:lnTo>
                  <a:lnTo>
                    <a:pt x="259" y="187"/>
                  </a:lnTo>
                  <a:lnTo>
                    <a:pt x="261" y="191"/>
                  </a:lnTo>
                  <a:lnTo>
                    <a:pt x="263" y="193"/>
                  </a:lnTo>
                  <a:lnTo>
                    <a:pt x="264" y="195"/>
                  </a:lnTo>
                  <a:lnTo>
                    <a:pt x="264" y="196"/>
                  </a:lnTo>
                  <a:lnTo>
                    <a:pt x="264" y="197"/>
                  </a:lnTo>
                  <a:lnTo>
                    <a:pt x="264" y="198"/>
                  </a:lnTo>
                  <a:lnTo>
                    <a:pt x="264" y="199"/>
                  </a:lnTo>
                  <a:lnTo>
                    <a:pt x="263" y="200"/>
                  </a:lnTo>
                  <a:lnTo>
                    <a:pt x="262" y="201"/>
                  </a:lnTo>
                  <a:lnTo>
                    <a:pt x="261" y="202"/>
                  </a:lnTo>
                  <a:lnTo>
                    <a:pt x="259" y="203"/>
                  </a:lnTo>
                  <a:lnTo>
                    <a:pt x="257" y="205"/>
                  </a:lnTo>
                  <a:lnTo>
                    <a:pt x="256" y="205"/>
                  </a:lnTo>
                  <a:lnTo>
                    <a:pt x="255" y="207"/>
                  </a:lnTo>
                  <a:lnTo>
                    <a:pt x="254" y="208"/>
                  </a:lnTo>
                  <a:lnTo>
                    <a:pt x="253" y="210"/>
                  </a:lnTo>
                  <a:lnTo>
                    <a:pt x="253" y="213"/>
                  </a:lnTo>
                  <a:lnTo>
                    <a:pt x="252" y="215"/>
                  </a:lnTo>
                  <a:lnTo>
                    <a:pt x="252" y="216"/>
                  </a:lnTo>
                  <a:lnTo>
                    <a:pt x="252" y="217"/>
                  </a:lnTo>
                  <a:lnTo>
                    <a:pt x="251" y="217"/>
                  </a:lnTo>
                  <a:lnTo>
                    <a:pt x="249" y="218"/>
                  </a:lnTo>
                  <a:lnTo>
                    <a:pt x="246" y="218"/>
                  </a:lnTo>
                  <a:lnTo>
                    <a:pt x="243" y="218"/>
                  </a:lnTo>
                  <a:lnTo>
                    <a:pt x="240" y="218"/>
                  </a:lnTo>
                  <a:lnTo>
                    <a:pt x="236" y="218"/>
                  </a:lnTo>
                  <a:lnTo>
                    <a:pt x="234" y="219"/>
                  </a:lnTo>
                  <a:lnTo>
                    <a:pt x="233" y="219"/>
                  </a:lnTo>
                  <a:lnTo>
                    <a:pt x="232" y="220"/>
                  </a:lnTo>
                  <a:lnTo>
                    <a:pt x="231" y="221"/>
                  </a:lnTo>
                  <a:lnTo>
                    <a:pt x="231" y="222"/>
                  </a:lnTo>
                  <a:lnTo>
                    <a:pt x="231" y="223"/>
                  </a:lnTo>
                  <a:lnTo>
                    <a:pt x="231" y="225"/>
                  </a:lnTo>
                  <a:lnTo>
                    <a:pt x="231" y="226"/>
                  </a:lnTo>
                  <a:lnTo>
                    <a:pt x="231" y="229"/>
                  </a:lnTo>
                  <a:lnTo>
                    <a:pt x="232" y="233"/>
                  </a:lnTo>
                  <a:lnTo>
                    <a:pt x="232" y="235"/>
                  </a:lnTo>
                  <a:lnTo>
                    <a:pt x="231" y="237"/>
                  </a:lnTo>
                  <a:lnTo>
                    <a:pt x="231" y="238"/>
                  </a:lnTo>
                  <a:lnTo>
                    <a:pt x="230" y="239"/>
                  </a:lnTo>
                  <a:lnTo>
                    <a:pt x="226" y="241"/>
                  </a:lnTo>
                  <a:lnTo>
                    <a:pt x="222" y="242"/>
                  </a:lnTo>
                  <a:lnTo>
                    <a:pt x="220" y="243"/>
                  </a:lnTo>
                  <a:lnTo>
                    <a:pt x="218" y="244"/>
                  </a:lnTo>
                  <a:lnTo>
                    <a:pt x="216" y="246"/>
                  </a:lnTo>
                  <a:lnTo>
                    <a:pt x="215" y="247"/>
                  </a:lnTo>
                  <a:lnTo>
                    <a:pt x="214" y="250"/>
                  </a:lnTo>
                  <a:lnTo>
                    <a:pt x="213" y="254"/>
                  </a:lnTo>
                  <a:lnTo>
                    <a:pt x="213" y="255"/>
                  </a:lnTo>
                  <a:lnTo>
                    <a:pt x="212" y="257"/>
                  </a:lnTo>
                  <a:lnTo>
                    <a:pt x="211" y="258"/>
                  </a:lnTo>
                  <a:lnTo>
                    <a:pt x="210" y="259"/>
                  </a:lnTo>
                  <a:lnTo>
                    <a:pt x="208" y="262"/>
                  </a:lnTo>
                  <a:lnTo>
                    <a:pt x="205" y="263"/>
                  </a:lnTo>
                  <a:lnTo>
                    <a:pt x="205" y="264"/>
                  </a:lnTo>
                  <a:lnTo>
                    <a:pt x="204" y="266"/>
                  </a:lnTo>
                  <a:lnTo>
                    <a:pt x="203" y="267"/>
                  </a:lnTo>
                  <a:lnTo>
                    <a:pt x="203" y="268"/>
                  </a:lnTo>
                  <a:lnTo>
                    <a:pt x="202" y="273"/>
                  </a:lnTo>
                  <a:lnTo>
                    <a:pt x="202" y="280"/>
                  </a:lnTo>
                  <a:lnTo>
                    <a:pt x="202" y="286"/>
                  </a:lnTo>
                  <a:lnTo>
                    <a:pt x="202" y="291"/>
                  </a:lnTo>
                  <a:lnTo>
                    <a:pt x="202" y="295"/>
                  </a:lnTo>
                  <a:lnTo>
                    <a:pt x="202" y="299"/>
                  </a:lnTo>
                  <a:lnTo>
                    <a:pt x="202" y="302"/>
                  </a:lnTo>
                  <a:lnTo>
                    <a:pt x="202" y="305"/>
                  </a:lnTo>
                  <a:lnTo>
                    <a:pt x="203" y="308"/>
                  </a:lnTo>
                  <a:lnTo>
                    <a:pt x="203" y="309"/>
                  </a:lnTo>
                  <a:lnTo>
                    <a:pt x="205" y="310"/>
                  </a:lnTo>
                  <a:lnTo>
                    <a:pt x="206" y="312"/>
                  </a:lnTo>
                  <a:lnTo>
                    <a:pt x="207" y="312"/>
                  </a:lnTo>
                  <a:lnTo>
                    <a:pt x="208" y="313"/>
                  </a:lnTo>
                  <a:lnTo>
                    <a:pt x="208" y="314"/>
                  </a:lnTo>
                  <a:lnTo>
                    <a:pt x="209" y="316"/>
                  </a:lnTo>
                  <a:lnTo>
                    <a:pt x="209" y="317"/>
                  </a:lnTo>
                  <a:lnTo>
                    <a:pt x="209" y="318"/>
                  </a:lnTo>
                  <a:lnTo>
                    <a:pt x="208" y="320"/>
                  </a:lnTo>
                  <a:lnTo>
                    <a:pt x="208" y="321"/>
                  </a:lnTo>
                  <a:lnTo>
                    <a:pt x="205" y="325"/>
                  </a:lnTo>
                  <a:lnTo>
                    <a:pt x="202" y="330"/>
                  </a:lnTo>
                  <a:lnTo>
                    <a:pt x="198" y="336"/>
                  </a:lnTo>
                  <a:lnTo>
                    <a:pt x="194" y="341"/>
                  </a:lnTo>
                  <a:lnTo>
                    <a:pt x="190" y="346"/>
                  </a:lnTo>
                  <a:lnTo>
                    <a:pt x="187" y="349"/>
                  </a:lnTo>
                  <a:lnTo>
                    <a:pt x="185" y="351"/>
                  </a:lnTo>
                  <a:lnTo>
                    <a:pt x="183" y="352"/>
                  </a:lnTo>
                  <a:lnTo>
                    <a:pt x="180" y="353"/>
                  </a:lnTo>
                  <a:lnTo>
                    <a:pt x="177" y="353"/>
                  </a:lnTo>
                  <a:lnTo>
                    <a:pt x="174" y="354"/>
                  </a:lnTo>
                  <a:lnTo>
                    <a:pt x="172" y="354"/>
                  </a:lnTo>
                  <a:lnTo>
                    <a:pt x="169" y="354"/>
                  </a:lnTo>
                  <a:lnTo>
                    <a:pt x="168" y="355"/>
                  </a:lnTo>
                  <a:lnTo>
                    <a:pt x="168" y="355"/>
                  </a:lnTo>
                  <a:lnTo>
                    <a:pt x="168" y="356"/>
                  </a:lnTo>
                  <a:lnTo>
                    <a:pt x="169" y="357"/>
                  </a:lnTo>
                  <a:lnTo>
                    <a:pt x="169" y="358"/>
                  </a:lnTo>
                  <a:lnTo>
                    <a:pt x="171" y="360"/>
                  </a:lnTo>
                  <a:lnTo>
                    <a:pt x="172" y="362"/>
                  </a:lnTo>
                  <a:lnTo>
                    <a:pt x="172" y="362"/>
                  </a:lnTo>
                  <a:lnTo>
                    <a:pt x="172" y="363"/>
                  </a:lnTo>
                  <a:lnTo>
                    <a:pt x="171" y="364"/>
                  </a:lnTo>
                  <a:lnTo>
                    <a:pt x="170" y="364"/>
                  </a:lnTo>
                  <a:lnTo>
                    <a:pt x="168" y="365"/>
                  </a:lnTo>
                  <a:lnTo>
                    <a:pt x="164" y="365"/>
                  </a:lnTo>
                  <a:lnTo>
                    <a:pt x="162" y="365"/>
                  </a:lnTo>
                  <a:lnTo>
                    <a:pt x="160" y="365"/>
                  </a:lnTo>
                  <a:lnTo>
                    <a:pt x="158" y="366"/>
                  </a:lnTo>
                  <a:lnTo>
                    <a:pt x="156" y="367"/>
                  </a:lnTo>
                  <a:lnTo>
                    <a:pt x="153" y="369"/>
                  </a:lnTo>
                  <a:lnTo>
                    <a:pt x="151" y="371"/>
                  </a:lnTo>
                  <a:lnTo>
                    <a:pt x="150" y="372"/>
                  </a:lnTo>
                  <a:lnTo>
                    <a:pt x="149" y="372"/>
                  </a:lnTo>
                  <a:lnTo>
                    <a:pt x="147" y="373"/>
                  </a:lnTo>
                  <a:lnTo>
                    <a:pt x="144" y="373"/>
                  </a:lnTo>
                  <a:lnTo>
                    <a:pt x="140" y="374"/>
                  </a:lnTo>
                  <a:lnTo>
                    <a:pt x="137" y="374"/>
                  </a:lnTo>
                  <a:lnTo>
                    <a:pt x="136" y="374"/>
                  </a:lnTo>
                  <a:lnTo>
                    <a:pt x="135" y="374"/>
                  </a:lnTo>
                  <a:lnTo>
                    <a:pt x="134" y="374"/>
                  </a:lnTo>
                  <a:lnTo>
                    <a:pt x="134" y="376"/>
                  </a:lnTo>
                  <a:lnTo>
                    <a:pt x="134" y="378"/>
                  </a:lnTo>
                  <a:lnTo>
                    <a:pt x="135" y="381"/>
                  </a:lnTo>
                  <a:lnTo>
                    <a:pt x="134" y="383"/>
                  </a:lnTo>
                  <a:lnTo>
                    <a:pt x="134" y="385"/>
                  </a:lnTo>
                  <a:lnTo>
                    <a:pt x="133" y="385"/>
                  </a:lnTo>
                  <a:lnTo>
                    <a:pt x="133" y="386"/>
                  </a:lnTo>
                  <a:lnTo>
                    <a:pt x="133" y="386"/>
                  </a:lnTo>
                  <a:lnTo>
                    <a:pt x="132" y="386"/>
                  </a:lnTo>
                  <a:lnTo>
                    <a:pt x="131" y="385"/>
                  </a:lnTo>
                  <a:lnTo>
                    <a:pt x="129" y="385"/>
                  </a:lnTo>
                  <a:lnTo>
                    <a:pt x="128" y="385"/>
                  </a:lnTo>
                  <a:lnTo>
                    <a:pt x="128" y="385"/>
                  </a:lnTo>
                  <a:lnTo>
                    <a:pt x="127" y="386"/>
                  </a:lnTo>
                  <a:lnTo>
                    <a:pt x="127" y="387"/>
                  </a:lnTo>
                  <a:lnTo>
                    <a:pt x="126" y="389"/>
                  </a:lnTo>
                  <a:lnTo>
                    <a:pt x="127" y="391"/>
                  </a:lnTo>
                  <a:lnTo>
                    <a:pt x="128" y="393"/>
                  </a:lnTo>
                  <a:lnTo>
                    <a:pt x="129" y="397"/>
                  </a:lnTo>
                  <a:lnTo>
                    <a:pt x="130" y="399"/>
                  </a:lnTo>
                  <a:lnTo>
                    <a:pt x="130" y="401"/>
                  </a:lnTo>
                  <a:lnTo>
                    <a:pt x="131" y="403"/>
                  </a:lnTo>
                  <a:lnTo>
                    <a:pt x="132" y="405"/>
                  </a:lnTo>
                  <a:lnTo>
                    <a:pt x="134" y="406"/>
                  </a:lnTo>
                  <a:lnTo>
                    <a:pt x="135" y="408"/>
                  </a:lnTo>
                  <a:lnTo>
                    <a:pt x="135" y="409"/>
                  </a:lnTo>
                  <a:lnTo>
                    <a:pt x="135" y="409"/>
                  </a:lnTo>
                  <a:lnTo>
                    <a:pt x="135" y="410"/>
                  </a:lnTo>
                  <a:lnTo>
                    <a:pt x="134" y="411"/>
                  </a:lnTo>
                  <a:lnTo>
                    <a:pt x="131" y="411"/>
                  </a:lnTo>
                  <a:lnTo>
                    <a:pt x="128" y="411"/>
                  </a:lnTo>
                  <a:lnTo>
                    <a:pt x="128" y="412"/>
                  </a:lnTo>
                  <a:lnTo>
                    <a:pt x="126" y="412"/>
                  </a:lnTo>
                  <a:lnTo>
                    <a:pt x="125" y="412"/>
                  </a:lnTo>
                  <a:lnTo>
                    <a:pt x="124" y="413"/>
                  </a:lnTo>
                  <a:lnTo>
                    <a:pt x="121" y="418"/>
                  </a:lnTo>
                  <a:lnTo>
                    <a:pt x="118" y="421"/>
                  </a:lnTo>
                  <a:lnTo>
                    <a:pt x="118" y="422"/>
                  </a:lnTo>
                  <a:lnTo>
                    <a:pt x="117" y="423"/>
                  </a:lnTo>
                  <a:lnTo>
                    <a:pt x="117" y="423"/>
                  </a:lnTo>
                  <a:lnTo>
                    <a:pt x="116" y="423"/>
                  </a:lnTo>
                  <a:lnTo>
                    <a:pt x="115" y="423"/>
                  </a:lnTo>
                  <a:lnTo>
                    <a:pt x="113" y="422"/>
                  </a:lnTo>
                  <a:lnTo>
                    <a:pt x="112" y="421"/>
                  </a:lnTo>
                  <a:lnTo>
                    <a:pt x="111" y="421"/>
                  </a:lnTo>
                  <a:lnTo>
                    <a:pt x="110" y="421"/>
                  </a:lnTo>
                  <a:lnTo>
                    <a:pt x="110" y="421"/>
                  </a:lnTo>
                  <a:lnTo>
                    <a:pt x="109" y="421"/>
                  </a:lnTo>
                  <a:lnTo>
                    <a:pt x="108" y="422"/>
                  </a:lnTo>
                  <a:lnTo>
                    <a:pt x="107" y="424"/>
                  </a:lnTo>
                  <a:lnTo>
                    <a:pt x="106" y="426"/>
                  </a:lnTo>
                  <a:lnTo>
                    <a:pt x="106" y="426"/>
                  </a:lnTo>
                  <a:lnTo>
                    <a:pt x="105" y="426"/>
                  </a:lnTo>
                  <a:lnTo>
                    <a:pt x="104" y="426"/>
                  </a:lnTo>
                  <a:lnTo>
                    <a:pt x="103" y="425"/>
                  </a:lnTo>
                  <a:lnTo>
                    <a:pt x="101" y="423"/>
                  </a:lnTo>
                  <a:lnTo>
                    <a:pt x="98" y="422"/>
                  </a:lnTo>
                  <a:lnTo>
                    <a:pt x="97" y="421"/>
                  </a:lnTo>
                  <a:lnTo>
                    <a:pt x="95" y="421"/>
                  </a:lnTo>
                  <a:lnTo>
                    <a:pt x="94" y="421"/>
                  </a:lnTo>
                  <a:lnTo>
                    <a:pt x="92" y="421"/>
                  </a:lnTo>
                  <a:lnTo>
                    <a:pt x="90" y="421"/>
                  </a:lnTo>
                  <a:lnTo>
                    <a:pt x="89" y="421"/>
                  </a:lnTo>
                  <a:lnTo>
                    <a:pt x="87" y="422"/>
                  </a:lnTo>
                  <a:lnTo>
                    <a:pt x="87" y="423"/>
                  </a:lnTo>
                  <a:lnTo>
                    <a:pt x="86" y="423"/>
                  </a:lnTo>
                  <a:lnTo>
                    <a:pt x="85" y="424"/>
                  </a:lnTo>
                  <a:lnTo>
                    <a:pt x="85" y="426"/>
                  </a:lnTo>
                  <a:lnTo>
                    <a:pt x="85" y="427"/>
                  </a:lnTo>
                  <a:lnTo>
                    <a:pt x="85" y="430"/>
                  </a:lnTo>
                  <a:lnTo>
                    <a:pt x="86" y="433"/>
                  </a:lnTo>
                  <a:lnTo>
                    <a:pt x="86" y="437"/>
                  </a:lnTo>
                  <a:lnTo>
                    <a:pt x="86" y="439"/>
                  </a:lnTo>
                  <a:lnTo>
                    <a:pt x="86" y="442"/>
                  </a:lnTo>
                  <a:lnTo>
                    <a:pt x="86" y="444"/>
                  </a:lnTo>
                  <a:lnTo>
                    <a:pt x="87" y="446"/>
                  </a:lnTo>
                  <a:lnTo>
                    <a:pt x="88" y="448"/>
                  </a:lnTo>
                  <a:lnTo>
                    <a:pt x="89" y="450"/>
                  </a:lnTo>
                  <a:lnTo>
                    <a:pt x="90" y="452"/>
                  </a:lnTo>
                  <a:lnTo>
                    <a:pt x="90" y="454"/>
                  </a:lnTo>
                  <a:lnTo>
                    <a:pt x="90" y="455"/>
                  </a:lnTo>
                  <a:lnTo>
                    <a:pt x="90" y="457"/>
                  </a:lnTo>
                  <a:lnTo>
                    <a:pt x="89" y="457"/>
                  </a:lnTo>
                  <a:lnTo>
                    <a:pt x="89" y="457"/>
                  </a:lnTo>
                  <a:lnTo>
                    <a:pt x="87" y="457"/>
                  </a:lnTo>
                  <a:lnTo>
                    <a:pt x="85" y="456"/>
                  </a:lnTo>
                  <a:lnTo>
                    <a:pt x="84" y="455"/>
                  </a:lnTo>
                  <a:lnTo>
                    <a:pt x="82" y="454"/>
                  </a:lnTo>
                  <a:lnTo>
                    <a:pt x="80" y="453"/>
                  </a:lnTo>
                  <a:lnTo>
                    <a:pt x="79" y="454"/>
                  </a:lnTo>
                  <a:lnTo>
                    <a:pt x="78" y="454"/>
                  </a:lnTo>
                  <a:lnTo>
                    <a:pt x="78" y="455"/>
                  </a:lnTo>
                  <a:lnTo>
                    <a:pt x="77" y="455"/>
                  </a:lnTo>
                  <a:lnTo>
                    <a:pt x="76" y="456"/>
                  </a:lnTo>
                  <a:lnTo>
                    <a:pt x="75" y="457"/>
                  </a:lnTo>
                  <a:lnTo>
                    <a:pt x="74" y="457"/>
                  </a:lnTo>
                  <a:lnTo>
                    <a:pt x="73" y="457"/>
                  </a:lnTo>
                  <a:lnTo>
                    <a:pt x="71" y="457"/>
                  </a:lnTo>
                  <a:lnTo>
                    <a:pt x="69" y="457"/>
                  </a:lnTo>
                  <a:lnTo>
                    <a:pt x="67" y="456"/>
                  </a:lnTo>
                  <a:lnTo>
                    <a:pt x="65" y="455"/>
                  </a:lnTo>
                  <a:lnTo>
                    <a:pt x="64" y="455"/>
                  </a:lnTo>
                  <a:lnTo>
                    <a:pt x="63" y="455"/>
                  </a:lnTo>
                  <a:lnTo>
                    <a:pt x="62" y="456"/>
                  </a:lnTo>
                  <a:lnTo>
                    <a:pt x="61" y="457"/>
                  </a:lnTo>
                  <a:lnTo>
                    <a:pt x="59" y="459"/>
                  </a:lnTo>
                  <a:lnTo>
                    <a:pt x="58" y="460"/>
                  </a:lnTo>
                  <a:lnTo>
                    <a:pt x="57" y="461"/>
                  </a:lnTo>
                  <a:lnTo>
                    <a:pt x="56" y="461"/>
                  </a:lnTo>
                  <a:lnTo>
                    <a:pt x="55" y="461"/>
                  </a:lnTo>
                  <a:lnTo>
                    <a:pt x="54" y="461"/>
                  </a:lnTo>
                  <a:lnTo>
                    <a:pt x="50" y="461"/>
                  </a:lnTo>
                  <a:lnTo>
                    <a:pt x="48" y="460"/>
                  </a:lnTo>
                  <a:lnTo>
                    <a:pt x="46" y="460"/>
                  </a:lnTo>
                  <a:lnTo>
                    <a:pt x="45" y="460"/>
                  </a:lnTo>
                  <a:lnTo>
                    <a:pt x="44" y="461"/>
                  </a:lnTo>
                  <a:lnTo>
                    <a:pt x="43" y="462"/>
                  </a:lnTo>
                  <a:lnTo>
                    <a:pt x="42" y="463"/>
                  </a:lnTo>
                  <a:lnTo>
                    <a:pt x="41" y="465"/>
                  </a:lnTo>
                  <a:lnTo>
                    <a:pt x="41" y="466"/>
                  </a:lnTo>
                  <a:lnTo>
                    <a:pt x="40" y="468"/>
                  </a:lnTo>
                  <a:lnTo>
                    <a:pt x="39" y="472"/>
                  </a:lnTo>
                  <a:lnTo>
                    <a:pt x="39" y="475"/>
                  </a:lnTo>
                  <a:lnTo>
                    <a:pt x="38" y="478"/>
                  </a:lnTo>
                  <a:lnTo>
                    <a:pt x="37" y="481"/>
                  </a:lnTo>
                  <a:lnTo>
                    <a:pt x="35" y="483"/>
                  </a:lnTo>
                  <a:lnTo>
                    <a:pt x="34" y="485"/>
                  </a:lnTo>
                  <a:lnTo>
                    <a:pt x="32" y="486"/>
                  </a:lnTo>
                  <a:lnTo>
                    <a:pt x="31" y="486"/>
                  </a:lnTo>
                  <a:lnTo>
                    <a:pt x="30" y="487"/>
                  </a:lnTo>
                  <a:lnTo>
                    <a:pt x="28" y="487"/>
                  </a:lnTo>
                  <a:lnTo>
                    <a:pt x="25" y="488"/>
                  </a:lnTo>
                  <a:lnTo>
                    <a:pt x="23" y="489"/>
                  </a:lnTo>
                  <a:lnTo>
                    <a:pt x="21" y="489"/>
                  </a:lnTo>
                  <a:lnTo>
                    <a:pt x="20" y="491"/>
                  </a:lnTo>
                  <a:lnTo>
                    <a:pt x="18" y="492"/>
                  </a:lnTo>
                  <a:lnTo>
                    <a:pt x="17" y="493"/>
                  </a:lnTo>
                  <a:lnTo>
                    <a:pt x="18" y="493"/>
                  </a:lnTo>
                  <a:lnTo>
                    <a:pt x="18" y="493"/>
                  </a:lnTo>
                  <a:lnTo>
                    <a:pt x="18" y="493"/>
                  </a:lnTo>
                  <a:lnTo>
                    <a:pt x="18" y="494"/>
                  </a:lnTo>
                  <a:lnTo>
                    <a:pt x="19" y="496"/>
                  </a:lnTo>
                  <a:lnTo>
                    <a:pt x="20" y="498"/>
                  </a:lnTo>
                  <a:lnTo>
                    <a:pt x="21" y="500"/>
                  </a:lnTo>
                  <a:lnTo>
                    <a:pt x="23" y="501"/>
                  </a:lnTo>
                  <a:lnTo>
                    <a:pt x="23" y="502"/>
                  </a:lnTo>
                  <a:lnTo>
                    <a:pt x="23" y="503"/>
                  </a:lnTo>
                  <a:lnTo>
                    <a:pt x="23" y="504"/>
                  </a:lnTo>
                  <a:lnTo>
                    <a:pt x="24" y="505"/>
                  </a:lnTo>
                  <a:lnTo>
                    <a:pt x="24" y="508"/>
                  </a:lnTo>
                  <a:lnTo>
                    <a:pt x="25" y="509"/>
                  </a:lnTo>
                  <a:lnTo>
                    <a:pt x="25" y="510"/>
                  </a:lnTo>
                  <a:lnTo>
                    <a:pt x="26" y="510"/>
                  </a:lnTo>
                  <a:lnTo>
                    <a:pt x="27" y="510"/>
                  </a:lnTo>
                  <a:lnTo>
                    <a:pt x="28" y="509"/>
                  </a:lnTo>
                  <a:lnTo>
                    <a:pt x="30" y="509"/>
                  </a:lnTo>
                  <a:lnTo>
                    <a:pt x="31" y="508"/>
                  </a:lnTo>
                  <a:lnTo>
                    <a:pt x="32" y="508"/>
                  </a:lnTo>
                  <a:lnTo>
                    <a:pt x="34" y="509"/>
                  </a:lnTo>
                  <a:lnTo>
                    <a:pt x="35" y="509"/>
                  </a:lnTo>
                  <a:lnTo>
                    <a:pt x="36" y="510"/>
                  </a:lnTo>
                  <a:lnTo>
                    <a:pt x="37" y="511"/>
                  </a:lnTo>
                  <a:lnTo>
                    <a:pt x="37" y="512"/>
                  </a:lnTo>
                  <a:lnTo>
                    <a:pt x="37" y="516"/>
                  </a:lnTo>
                  <a:lnTo>
                    <a:pt x="37" y="519"/>
                  </a:lnTo>
                  <a:lnTo>
                    <a:pt x="37" y="521"/>
                  </a:lnTo>
                  <a:lnTo>
                    <a:pt x="37" y="522"/>
                  </a:lnTo>
                  <a:lnTo>
                    <a:pt x="36" y="523"/>
                  </a:lnTo>
                  <a:lnTo>
                    <a:pt x="36" y="523"/>
                  </a:lnTo>
                  <a:lnTo>
                    <a:pt x="35" y="523"/>
                  </a:lnTo>
                  <a:lnTo>
                    <a:pt x="34" y="523"/>
                  </a:lnTo>
                  <a:lnTo>
                    <a:pt x="31" y="523"/>
                  </a:lnTo>
                  <a:lnTo>
                    <a:pt x="28" y="523"/>
                  </a:lnTo>
                  <a:lnTo>
                    <a:pt x="23" y="523"/>
                  </a:lnTo>
                  <a:lnTo>
                    <a:pt x="21" y="523"/>
                  </a:lnTo>
                  <a:lnTo>
                    <a:pt x="20" y="523"/>
                  </a:lnTo>
                  <a:lnTo>
                    <a:pt x="19" y="523"/>
                  </a:lnTo>
                  <a:lnTo>
                    <a:pt x="19" y="524"/>
                  </a:lnTo>
                  <a:lnTo>
                    <a:pt x="19" y="524"/>
                  </a:lnTo>
                  <a:lnTo>
                    <a:pt x="19" y="526"/>
                  </a:lnTo>
                  <a:lnTo>
                    <a:pt x="19" y="527"/>
                  </a:lnTo>
                  <a:lnTo>
                    <a:pt x="19" y="530"/>
                  </a:lnTo>
                  <a:lnTo>
                    <a:pt x="19" y="534"/>
                  </a:lnTo>
                  <a:lnTo>
                    <a:pt x="19" y="537"/>
                  </a:lnTo>
                  <a:lnTo>
                    <a:pt x="19" y="541"/>
                  </a:lnTo>
                  <a:lnTo>
                    <a:pt x="18" y="544"/>
                  </a:lnTo>
                  <a:lnTo>
                    <a:pt x="18" y="546"/>
                  </a:lnTo>
                  <a:lnTo>
                    <a:pt x="17" y="547"/>
                  </a:lnTo>
                  <a:lnTo>
                    <a:pt x="15" y="548"/>
                  </a:lnTo>
                  <a:lnTo>
                    <a:pt x="14" y="548"/>
                  </a:lnTo>
                  <a:lnTo>
                    <a:pt x="12" y="548"/>
                  </a:lnTo>
                  <a:lnTo>
                    <a:pt x="11" y="549"/>
                  </a:lnTo>
                  <a:lnTo>
                    <a:pt x="11" y="549"/>
                  </a:lnTo>
                  <a:lnTo>
                    <a:pt x="10" y="550"/>
                  </a:lnTo>
                  <a:lnTo>
                    <a:pt x="9" y="550"/>
                  </a:lnTo>
                  <a:lnTo>
                    <a:pt x="8" y="553"/>
                  </a:lnTo>
                  <a:lnTo>
                    <a:pt x="8" y="557"/>
                  </a:lnTo>
                  <a:lnTo>
                    <a:pt x="7" y="562"/>
                  </a:lnTo>
                  <a:lnTo>
                    <a:pt x="7" y="566"/>
                  </a:lnTo>
                  <a:lnTo>
                    <a:pt x="7" y="575"/>
                  </a:lnTo>
                  <a:lnTo>
                    <a:pt x="7" y="580"/>
                  </a:lnTo>
                  <a:lnTo>
                    <a:pt x="8" y="582"/>
                  </a:lnTo>
                  <a:lnTo>
                    <a:pt x="8" y="585"/>
                  </a:lnTo>
                  <a:lnTo>
                    <a:pt x="9" y="588"/>
                  </a:lnTo>
                  <a:lnTo>
                    <a:pt x="11" y="590"/>
                  </a:lnTo>
                  <a:lnTo>
                    <a:pt x="13" y="594"/>
                  </a:lnTo>
                  <a:lnTo>
                    <a:pt x="14" y="599"/>
                  </a:lnTo>
                  <a:lnTo>
                    <a:pt x="15" y="601"/>
                  </a:lnTo>
                  <a:lnTo>
                    <a:pt x="15" y="603"/>
                  </a:lnTo>
                  <a:lnTo>
                    <a:pt x="15" y="605"/>
                  </a:lnTo>
                  <a:lnTo>
                    <a:pt x="15" y="606"/>
                  </a:lnTo>
                  <a:lnTo>
                    <a:pt x="15" y="608"/>
                  </a:lnTo>
                  <a:lnTo>
                    <a:pt x="15" y="610"/>
                  </a:lnTo>
                  <a:lnTo>
                    <a:pt x="15" y="611"/>
                  </a:lnTo>
                  <a:lnTo>
                    <a:pt x="15" y="612"/>
                  </a:lnTo>
                  <a:lnTo>
                    <a:pt x="20" y="621"/>
                  </a:lnTo>
                  <a:lnTo>
                    <a:pt x="23" y="629"/>
                  </a:lnTo>
                  <a:lnTo>
                    <a:pt x="26" y="637"/>
                  </a:lnTo>
                  <a:lnTo>
                    <a:pt x="29" y="644"/>
                  </a:lnTo>
                  <a:lnTo>
                    <a:pt x="32" y="650"/>
                  </a:lnTo>
                  <a:lnTo>
                    <a:pt x="33" y="654"/>
                  </a:lnTo>
                  <a:lnTo>
                    <a:pt x="35" y="658"/>
                  </a:lnTo>
                  <a:lnTo>
                    <a:pt x="36" y="660"/>
                  </a:lnTo>
                  <a:lnTo>
                    <a:pt x="37" y="660"/>
                  </a:lnTo>
                  <a:lnTo>
                    <a:pt x="39" y="660"/>
                  </a:lnTo>
                  <a:lnTo>
                    <a:pt x="41" y="660"/>
                  </a:lnTo>
                  <a:lnTo>
                    <a:pt x="42" y="658"/>
                  </a:lnTo>
                  <a:lnTo>
                    <a:pt x="46" y="656"/>
                  </a:lnTo>
                  <a:lnTo>
                    <a:pt x="49" y="655"/>
                  </a:lnTo>
                  <a:lnTo>
                    <a:pt x="52" y="655"/>
                  </a:lnTo>
                  <a:lnTo>
                    <a:pt x="54" y="654"/>
                  </a:lnTo>
                  <a:lnTo>
                    <a:pt x="55" y="654"/>
                  </a:lnTo>
                  <a:lnTo>
                    <a:pt x="56" y="654"/>
                  </a:lnTo>
                  <a:lnTo>
                    <a:pt x="57" y="655"/>
                  </a:lnTo>
                  <a:lnTo>
                    <a:pt x="58" y="656"/>
                  </a:lnTo>
                  <a:lnTo>
                    <a:pt x="59" y="656"/>
                  </a:lnTo>
                  <a:lnTo>
                    <a:pt x="61" y="657"/>
                  </a:lnTo>
                  <a:lnTo>
                    <a:pt x="62" y="658"/>
                  </a:lnTo>
                  <a:lnTo>
                    <a:pt x="64" y="658"/>
                  </a:lnTo>
                  <a:lnTo>
                    <a:pt x="66" y="659"/>
                  </a:lnTo>
                  <a:lnTo>
                    <a:pt x="68" y="659"/>
                  </a:lnTo>
                  <a:lnTo>
                    <a:pt x="69" y="658"/>
                  </a:lnTo>
                  <a:lnTo>
                    <a:pt x="71" y="658"/>
                  </a:lnTo>
                  <a:lnTo>
                    <a:pt x="73" y="656"/>
                  </a:lnTo>
                  <a:lnTo>
                    <a:pt x="76" y="655"/>
                  </a:lnTo>
                  <a:lnTo>
                    <a:pt x="79" y="654"/>
                  </a:lnTo>
                  <a:lnTo>
                    <a:pt x="82" y="653"/>
                  </a:lnTo>
                  <a:lnTo>
                    <a:pt x="88" y="652"/>
                  </a:lnTo>
                  <a:lnTo>
                    <a:pt x="94" y="650"/>
                  </a:lnTo>
                  <a:lnTo>
                    <a:pt x="96" y="649"/>
                  </a:lnTo>
                  <a:lnTo>
                    <a:pt x="98" y="648"/>
                  </a:lnTo>
                  <a:lnTo>
                    <a:pt x="100" y="646"/>
                  </a:lnTo>
                  <a:lnTo>
                    <a:pt x="101" y="644"/>
                  </a:lnTo>
                  <a:lnTo>
                    <a:pt x="104" y="640"/>
                  </a:lnTo>
                  <a:lnTo>
                    <a:pt x="105" y="637"/>
                  </a:lnTo>
                  <a:lnTo>
                    <a:pt x="106" y="634"/>
                  </a:lnTo>
                  <a:lnTo>
                    <a:pt x="107" y="630"/>
                  </a:lnTo>
                  <a:lnTo>
                    <a:pt x="107" y="628"/>
                  </a:lnTo>
                  <a:lnTo>
                    <a:pt x="106" y="625"/>
                  </a:lnTo>
                  <a:lnTo>
                    <a:pt x="106" y="624"/>
                  </a:lnTo>
                  <a:lnTo>
                    <a:pt x="106" y="623"/>
                  </a:lnTo>
                  <a:lnTo>
                    <a:pt x="105" y="621"/>
                  </a:lnTo>
                  <a:lnTo>
                    <a:pt x="104" y="620"/>
                  </a:lnTo>
                  <a:lnTo>
                    <a:pt x="103" y="620"/>
                  </a:lnTo>
                  <a:lnTo>
                    <a:pt x="102" y="619"/>
                  </a:lnTo>
                  <a:lnTo>
                    <a:pt x="101" y="618"/>
                  </a:lnTo>
                  <a:lnTo>
                    <a:pt x="100" y="618"/>
                  </a:lnTo>
                  <a:lnTo>
                    <a:pt x="97" y="618"/>
                  </a:lnTo>
                  <a:lnTo>
                    <a:pt x="95" y="617"/>
                  </a:lnTo>
                  <a:lnTo>
                    <a:pt x="95" y="617"/>
                  </a:lnTo>
                  <a:lnTo>
                    <a:pt x="94" y="616"/>
                  </a:lnTo>
                  <a:lnTo>
                    <a:pt x="93" y="615"/>
                  </a:lnTo>
                  <a:lnTo>
                    <a:pt x="93" y="614"/>
                  </a:lnTo>
                  <a:lnTo>
                    <a:pt x="92" y="612"/>
                  </a:lnTo>
                  <a:lnTo>
                    <a:pt x="92" y="610"/>
                  </a:lnTo>
                  <a:lnTo>
                    <a:pt x="91" y="610"/>
                  </a:lnTo>
                  <a:lnTo>
                    <a:pt x="90" y="609"/>
                  </a:lnTo>
                  <a:lnTo>
                    <a:pt x="89" y="609"/>
                  </a:lnTo>
                  <a:lnTo>
                    <a:pt x="88" y="610"/>
                  </a:lnTo>
                  <a:lnTo>
                    <a:pt x="87" y="610"/>
                  </a:lnTo>
                  <a:lnTo>
                    <a:pt x="87" y="611"/>
                  </a:lnTo>
                  <a:lnTo>
                    <a:pt x="85" y="612"/>
                  </a:lnTo>
                  <a:lnTo>
                    <a:pt x="85" y="612"/>
                  </a:lnTo>
                  <a:lnTo>
                    <a:pt x="84" y="612"/>
                  </a:lnTo>
                  <a:lnTo>
                    <a:pt x="83" y="612"/>
                  </a:lnTo>
                  <a:lnTo>
                    <a:pt x="82" y="611"/>
                  </a:lnTo>
                  <a:lnTo>
                    <a:pt x="80" y="610"/>
                  </a:lnTo>
                  <a:lnTo>
                    <a:pt x="80" y="610"/>
                  </a:lnTo>
                  <a:lnTo>
                    <a:pt x="80" y="609"/>
                  </a:lnTo>
                  <a:lnTo>
                    <a:pt x="80" y="608"/>
                  </a:lnTo>
                  <a:lnTo>
                    <a:pt x="80" y="608"/>
                  </a:lnTo>
                  <a:lnTo>
                    <a:pt x="82" y="606"/>
                  </a:lnTo>
                  <a:lnTo>
                    <a:pt x="83" y="604"/>
                  </a:lnTo>
                  <a:lnTo>
                    <a:pt x="83" y="603"/>
                  </a:lnTo>
                  <a:lnTo>
                    <a:pt x="83" y="602"/>
                  </a:lnTo>
                  <a:lnTo>
                    <a:pt x="83" y="601"/>
                  </a:lnTo>
                  <a:lnTo>
                    <a:pt x="83" y="600"/>
                  </a:lnTo>
                  <a:lnTo>
                    <a:pt x="83" y="598"/>
                  </a:lnTo>
                  <a:lnTo>
                    <a:pt x="83" y="597"/>
                  </a:lnTo>
                  <a:lnTo>
                    <a:pt x="83" y="596"/>
                  </a:lnTo>
                  <a:lnTo>
                    <a:pt x="84" y="595"/>
                  </a:lnTo>
                  <a:lnTo>
                    <a:pt x="85" y="595"/>
                  </a:lnTo>
                  <a:lnTo>
                    <a:pt x="85" y="595"/>
                  </a:lnTo>
                  <a:lnTo>
                    <a:pt x="86" y="595"/>
                  </a:lnTo>
                  <a:lnTo>
                    <a:pt x="87" y="596"/>
                  </a:lnTo>
                  <a:lnTo>
                    <a:pt x="87" y="597"/>
                  </a:lnTo>
                  <a:lnTo>
                    <a:pt x="87" y="598"/>
                  </a:lnTo>
                  <a:lnTo>
                    <a:pt x="87" y="599"/>
                  </a:lnTo>
                  <a:lnTo>
                    <a:pt x="87" y="600"/>
                  </a:lnTo>
                  <a:lnTo>
                    <a:pt x="87" y="601"/>
                  </a:lnTo>
                  <a:lnTo>
                    <a:pt x="88" y="602"/>
                  </a:lnTo>
                  <a:lnTo>
                    <a:pt x="89" y="602"/>
                  </a:lnTo>
                  <a:lnTo>
                    <a:pt x="90" y="602"/>
                  </a:lnTo>
                  <a:lnTo>
                    <a:pt x="91" y="602"/>
                  </a:lnTo>
                  <a:lnTo>
                    <a:pt x="91" y="601"/>
                  </a:lnTo>
                  <a:lnTo>
                    <a:pt x="91" y="600"/>
                  </a:lnTo>
                  <a:lnTo>
                    <a:pt x="91" y="599"/>
                  </a:lnTo>
                  <a:lnTo>
                    <a:pt x="91" y="595"/>
                  </a:lnTo>
                  <a:lnTo>
                    <a:pt x="91" y="592"/>
                  </a:lnTo>
                  <a:lnTo>
                    <a:pt x="90" y="591"/>
                  </a:lnTo>
                  <a:lnTo>
                    <a:pt x="89" y="590"/>
                  </a:lnTo>
                  <a:lnTo>
                    <a:pt x="89" y="589"/>
                  </a:lnTo>
                  <a:lnTo>
                    <a:pt x="88" y="588"/>
                  </a:lnTo>
                  <a:lnTo>
                    <a:pt x="87" y="588"/>
                  </a:lnTo>
                  <a:lnTo>
                    <a:pt x="86" y="588"/>
                  </a:lnTo>
                  <a:lnTo>
                    <a:pt x="85" y="587"/>
                  </a:lnTo>
                  <a:lnTo>
                    <a:pt x="84" y="587"/>
                  </a:lnTo>
                  <a:lnTo>
                    <a:pt x="80" y="587"/>
                  </a:lnTo>
                  <a:lnTo>
                    <a:pt x="76" y="587"/>
                  </a:lnTo>
                  <a:lnTo>
                    <a:pt x="73" y="587"/>
                  </a:lnTo>
                  <a:lnTo>
                    <a:pt x="70" y="586"/>
                  </a:lnTo>
                  <a:lnTo>
                    <a:pt x="69" y="586"/>
                  </a:lnTo>
                  <a:lnTo>
                    <a:pt x="68" y="585"/>
                  </a:lnTo>
                  <a:lnTo>
                    <a:pt x="67" y="584"/>
                  </a:lnTo>
                  <a:lnTo>
                    <a:pt x="67" y="582"/>
                  </a:lnTo>
                  <a:lnTo>
                    <a:pt x="67" y="579"/>
                  </a:lnTo>
                  <a:lnTo>
                    <a:pt x="67" y="574"/>
                  </a:lnTo>
                  <a:lnTo>
                    <a:pt x="68" y="568"/>
                  </a:lnTo>
                  <a:lnTo>
                    <a:pt x="68" y="562"/>
                  </a:lnTo>
                  <a:lnTo>
                    <a:pt x="69" y="560"/>
                  </a:lnTo>
                  <a:lnTo>
                    <a:pt x="69" y="558"/>
                  </a:lnTo>
                  <a:lnTo>
                    <a:pt x="70" y="556"/>
                  </a:lnTo>
                  <a:lnTo>
                    <a:pt x="72" y="554"/>
                  </a:lnTo>
                  <a:lnTo>
                    <a:pt x="73" y="553"/>
                  </a:lnTo>
                  <a:lnTo>
                    <a:pt x="75" y="552"/>
                  </a:lnTo>
                  <a:lnTo>
                    <a:pt x="76" y="552"/>
                  </a:lnTo>
                  <a:lnTo>
                    <a:pt x="78" y="552"/>
                  </a:lnTo>
                  <a:lnTo>
                    <a:pt x="80" y="553"/>
                  </a:lnTo>
                  <a:lnTo>
                    <a:pt x="81" y="554"/>
                  </a:lnTo>
                  <a:lnTo>
                    <a:pt x="82" y="555"/>
                  </a:lnTo>
                  <a:lnTo>
                    <a:pt x="82" y="556"/>
                  </a:lnTo>
                  <a:lnTo>
                    <a:pt x="82" y="558"/>
                  </a:lnTo>
                  <a:lnTo>
                    <a:pt x="82" y="560"/>
                  </a:lnTo>
                  <a:lnTo>
                    <a:pt x="82" y="562"/>
                  </a:lnTo>
                  <a:lnTo>
                    <a:pt x="81" y="564"/>
                  </a:lnTo>
                  <a:lnTo>
                    <a:pt x="80" y="565"/>
                  </a:lnTo>
                  <a:lnTo>
                    <a:pt x="79" y="567"/>
                  </a:lnTo>
                  <a:lnTo>
                    <a:pt x="78" y="568"/>
                  </a:lnTo>
                  <a:lnTo>
                    <a:pt x="77" y="570"/>
                  </a:lnTo>
                  <a:lnTo>
                    <a:pt x="77" y="570"/>
                  </a:lnTo>
                  <a:lnTo>
                    <a:pt x="78" y="571"/>
                  </a:lnTo>
                  <a:lnTo>
                    <a:pt x="78" y="571"/>
                  </a:lnTo>
                  <a:lnTo>
                    <a:pt x="80" y="571"/>
                  </a:lnTo>
                  <a:lnTo>
                    <a:pt x="83" y="571"/>
                  </a:lnTo>
                  <a:lnTo>
                    <a:pt x="85" y="571"/>
                  </a:lnTo>
                  <a:lnTo>
                    <a:pt x="87" y="570"/>
                  </a:lnTo>
                  <a:lnTo>
                    <a:pt x="90" y="568"/>
                  </a:lnTo>
                  <a:lnTo>
                    <a:pt x="93" y="567"/>
                  </a:lnTo>
                  <a:lnTo>
                    <a:pt x="96" y="567"/>
                  </a:lnTo>
                  <a:lnTo>
                    <a:pt x="97" y="567"/>
                  </a:lnTo>
                  <a:lnTo>
                    <a:pt x="98" y="567"/>
                  </a:lnTo>
                  <a:lnTo>
                    <a:pt x="99" y="567"/>
                  </a:lnTo>
                  <a:lnTo>
                    <a:pt x="100" y="568"/>
                  </a:lnTo>
                  <a:lnTo>
                    <a:pt x="101" y="570"/>
                  </a:lnTo>
                  <a:lnTo>
                    <a:pt x="102" y="572"/>
                  </a:lnTo>
                  <a:lnTo>
                    <a:pt x="102" y="574"/>
                  </a:lnTo>
                  <a:lnTo>
                    <a:pt x="103" y="574"/>
                  </a:lnTo>
                  <a:lnTo>
                    <a:pt x="104" y="575"/>
                  </a:lnTo>
                  <a:lnTo>
                    <a:pt x="105" y="576"/>
                  </a:lnTo>
                  <a:lnTo>
                    <a:pt x="106" y="576"/>
                  </a:lnTo>
                  <a:lnTo>
                    <a:pt x="107" y="576"/>
                  </a:lnTo>
                  <a:lnTo>
                    <a:pt x="107" y="575"/>
                  </a:lnTo>
                  <a:lnTo>
                    <a:pt x="108" y="574"/>
                  </a:lnTo>
                  <a:lnTo>
                    <a:pt x="110" y="570"/>
                  </a:lnTo>
                  <a:lnTo>
                    <a:pt x="110" y="567"/>
                  </a:lnTo>
                  <a:lnTo>
                    <a:pt x="111" y="565"/>
                  </a:lnTo>
                  <a:lnTo>
                    <a:pt x="111" y="564"/>
                  </a:lnTo>
                  <a:lnTo>
                    <a:pt x="110" y="563"/>
                  </a:lnTo>
                  <a:lnTo>
                    <a:pt x="110" y="562"/>
                  </a:lnTo>
                  <a:lnTo>
                    <a:pt x="109" y="561"/>
                  </a:lnTo>
                  <a:lnTo>
                    <a:pt x="107" y="560"/>
                  </a:lnTo>
                  <a:lnTo>
                    <a:pt x="105" y="559"/>
                  </a:lnTo>
                  <a:lnTo>
                    <a:pt x="103" y="558"/>
                  </a:lnTo>
                  <a:lnTo>
                    <a:pt x="98" y="558"/>
                  </a:lnTo>
                  <a:lnTo>
                    <a:pt x="94" y="557"/>
                  </a:lnTo>
                  <a:lnTo>
                    <a:pt x="92" y="556"/>
                  </a:lnTo>
                  <a:lnTo>
                    <a:pt x="91" y="556"/>
                  </a:lnTo>
                  <a:lnTo>
                    <a:pt x="90" y="555"/>
                  </a:lnTo>
                  <a:lnTo>
                    <a:pt x="89" y="554"/>
                  </a:lnTo>
                  <a:lnTo>
                    <a:pt x="89" y="554"/>
                  </a:lnTo>
                  <a:lnTo>
                    <a:pt x="89" y="552"/>
                  </a:lnTo>
                  <a:lnTo>
                    <a:pt x="89" y="550"/>
                  </a:lnTo>
                  <a:lnTo>
                    <a:pt x="90" y="548"/>
                  </a:lnTo>
                  <a:lnTo>
                    <a:pt x="91" y="546"/>
                  </a:lnTo>
                  <a:lnTo>
                    <a:pt x="92" y="544"/>
                  </a:lnTo>
                  <a:lnTo>
                    <a:pt x="92" y="541"/>
                  </a:lnTo>
                  <a:lnTo>
                    <a:pt x="92" y="539"/>
                  </a:lnTo>
                  <a:lnTo>
                    <a:pt x="92" y="538"/>
                  </a:lnTo>
                  <a:lnTo>
                    <a:pt x="91" y="536"/>
                  </a:lnTo>
                  <a:lnTo>
                    <a:pt x="90" y="534"/>
                  </a:lnTo>
                  <a:lnTo>
                    <a:pt x="89" y="532"/>
                  </a:lnTo>
                  <a:lnTo>
                    <a:pt x="89" y="530"/>
                  </a:lnTo>
                  <a:lnTo>
                    <a:pt x="89" y="527"/>
                  </a:lnTo>
                  <a:lnTo>
                    <a:pt x="89" y="524"/>
                  </a:lnTo>
                  <a:lnTo>
                    <a:pt x="89" y="521"/>
                  </a:lnTo>
                  <a:lnTo>
                    <a:pt x="90" y="520"/>
                  </a:lnTo>
                  <a:lnTo>
                    <a:pt x="91" y="519"/>
                  </a:lnTo>
                  <a:lnTo>
                    <a:pt x="92" y="518"/>
                  </a:lnTo>
                  <a:lnTo>
                    <a:pt x="94" y="518"/>
                  </a:lnTo>
                  <a:lnTo>
                    <a:pt x="96" y="517"/>
                  </a:lnTo>
                  <a:lnTo>
                    <a:pt x="98" y="517"/>
                  </a:lnTo>
                  <a:lnTo>
                    <a:pt x="99" y="518"/>
                  </a:lnTo>
                  <a:lnTo>
                    <a:pt x="99" y="518"/>
                  </a:lnTo>
                  <a:lnTo>
                    <a:pt x="99" y="519"/>
                  </a:lnTo>
                  <a:lnTo>
                    <a:pt x="98" y="520"/>
                  </a:lnTo>
                  <a:lnTo>
                    <a:pt x="97" y="522"/>
                  </a:lnTo>
                  <a:lnTo>
                    <a:pt x="96" y="523"/>
                  </a:lnTo>
                  <a:lnTo>
                    <a:pt x="96" y="525"/>
                  </a:lnTo>
                  <a:lnTo>
                    <a:pt x="96" y="527"/>
                  </a:lnTo>
                  <a:lnTo>
                    <a:pt x="96" y="528"/>
                  </a:lnTo>
                  <a:lnTo>
                    <a:pt x="96" y="528"/>
                  </a:lnTo>
                  <a:lnTo>
                    <a:pt x="96" y="529"/>
                  </a:lnTo>
                  <a:lnTo>
                    <a:pt x="97" y="529"/>
                  </a:lnTo>
                  <a:lnTo>
                    <a:pt x="98" y="529"/>
                  </a:lnTo>
                  <a:lnTo>
                    <a:pt x="98" y="528"/>
                  </a:lnTo>
                  <a:lnTo>
                    <a:pt x="99" y="528"/>
                  </a:lnTo>
                  <a:lnTo>
                    <a:pt x="99" y="527"/>
                  </a:lnTo>
                  <a:lnTo>
                    <a:pt x="100" y="526"/>
                  </a:lnTo>
                  <a:lnTo>
                    <a:pt x="101" y="525"/>
                  </a:lnTo>
                  <a:lnTo>
                    <a:pt x="101" y="525"/>
                  </a:lnTo>
                  <a:lnTo>
                    <a:pt x="101" y="525"/>
                  </a:lnTo>
                  <a:lnTo>
                    <a:pt x="102" y="527"/>
                  </a:lnTo>
                  <a:lnTo>
                    <a:pt x="102" y="528"/>
                  </a:lnTo>
                  <a:lnTo>
                    <a:pt x="102" y="529"/>
                  </a:lnTo>
                  <a:lnTo>
                    <a:pt x="102" y="530"/>
                  </a:lnTo>
                  <a:lnTo>
                    <a:pt x="102" y="531"/>
                  </a:lnTo>
                  <a:lnTo>
                    <a:pt x="101" y="532"/>
                  </a:lnTo>
                  <a:lnTo>
                    <a:pt x="100" y="534"/>
                  </a:lnTo>
                  <a:lnTo>
                    <a:pt x="99" y="534"/>
                  </a:lnTo>
                  <a:lnTo>
                    <a:pt x="98" y="535"/>
                  </a:lnTo>
                  <a:lnTo>
                    <a:pt x="97" y="536"/>
                  </a:lnTo>
                  <a:lnTo>
                    <a:pt x="97" y="538"/>
                  </a:lnTo>
                  <a:lnTo>
                    <a:pt x="98" y="538"/>
                  </a:lnTo>
                  <a:lnTo>
                    <a:pt x="99" y="539"/>
                  </a:lnTo>
                  <a:lnTo>
                    <a:pt x="100" y="539"/>
                  </a:lnTo>
                  <a:lnTo>
                    <a:pt x="104" y="537"/>
                  </a:lnTo>
                  <a:lnTo>
                    <a:pt x="107" y="535"/>
                  </a:lnTo>
                  <a:lnTo>
                    <a:pt x="109" y="534"/>
                  </a:lnTo>
                  <a:lnTo>
                    <a:pt x="110" y="534"/>
                  </a:lnTo>
                  <a:lnTo>
                    <a:pt x="112" y="534"/>
                  </a:lnTo>
                  <a:lnTo>
                    <a:pt x="113" y="534"/>
                  </a:lnTo>
                  <a:lnTo>
                    <a:pt x="114" y="535"/>
                  </a:lnTo>
                  <a:lnTo>
                    <a:pt x="114" y="536"/>
                  </a:lnTo>
                  <a:lnTo>
                    <a:pt x="115" y="536"/>
                  </a:lnTo>
                  <a:lnTo>
                    <a:pt x="115" y="537"/>
                  </a:lnTo>
                  <a:lnTo>
                    <a:pt x="115" y="538"/>
                  </a:lnTo>
                  <a:lnTo>
                    <a:pt x="115" y="539"/>
                  </a:lnTo>
                  <a:lnTo>
                    <a:pt x="115" y="540"/>
                  </a:lnTo>
                  <a:lnTo>
                    <a:pt x="115" y="541"/>
                  </a:lnTo>
                  <a:lnTo>
                    <a:pt x="114" y="542"/>
                  </a:lnTo>
                  <a:lnTo>
                    <a:pt x="113" y="543"/>
                  </a:lnTo>
                  <a:lnTo>
                    <a:pt x="112" y="543"/>
                  </a:lnTo>
                  <a:lnTo>
                    <a:pt x="111" y="543"/>
                  </a:lnTo>
                  <a:lnTo>
                    <a:pt x="107" y="544"/>
                  </a:lnTo>
                  <a:lnTo>
                    <a:pt x="103" y="544"/>
                  </a:lnTo>
                  <a:lnTo>
                    <a:pt x="102" y="544"/>
                  </a:lnTo>
                  <a:lnTo>
                    <a:pt x="100" y="545"/>
                  </a:lnTo>
                  <a:lnTo>
                    <a:pt x="99" y="545"/>
                  </a:lnTo>
                  <a:lnTo>
                    <a:pt x="99" y="546"/>
                  </a:lnTo>
                  <a:lnTo>
                    <a:pt x="99" y="547"/>
                  </a:lnTo>
                  <a:lnTo>
                    <a:pt x="99" y="547"/>
                  </a:lnTo>
                  <a:lnTo>
                    <a:pt x="99" y="548"/>
                  </a:lnTo>
                  <a:lnTo>
                    <a:pt x="100" y="548"/>
                  </a:lnTo>
                  <a:lnTo>
                    <a:pt x="102" y="550"/>
                  </a:lnTo>
                  <a:lnTo>
                    <a:pt x="104" y="552"/>
                  </a:lnTo>
                  <a:lnTo>
                    <a:pt x="106" y="553"/>
                  </a:lnTo>
                  <a:lnTo>
                    <a:pt x="109" y="554"/>
                  </a:lnTo>
                  <a:lnTo>
                    <a:pt x="111" y="555"/>
                  </a:lnTo>
                  <a:lnTo>
                    <a:pt x="112" y="555"/>
                  </a:lnTo>
                  <a:lnTo>
                    <a:pt x="114" y="554"/>
                  </a:lnTo>
                  <a:lnTo>
                    <a:pt x="115" y="554"/>
                  </a:lnTo>
                  <a:lnTo>
                    <a:pt x="116" y="552"/>
                  </a:lnTo>
                  <a:lnTo>
                    <a:pt x="117" y="551"/>
                  </a:lnTo>
                  <a:lnTo>
                    <a:pt x="118" y="547"/>
                  </a:lnTo>
                  <a:lnTo>
                    <a:pt x="119" y="544"/>
                  </a:lnTo>
                  <a:lnTo>
                    <a:pt x="121" y="538"/>
                  </a:lnTo>
                  <a:lnTo>
                    <a:pt x="123" y="533"/>
                  </a:lnTo>
                  <a:lnTo>
                    <a:pt x="125" y="529"/>
                  </a:lnTo>
                  <a:lnTo>
                    <a:pt x="127" y="526"/>
                  </a:lnTo>
                  <a:lnTo>
                    <a:pt x="129" y="524"/>
                  </a:lnTo>
                  <a:lnTo>
                    <a:pt x="131" y="522"/>
                  </a:lnTo>
                  <a:lnTo>
                    <a:pt x="133" y="521"/>
                  </a:lnTo>
                  <a:lnTo>
                    <a:pt x="135" y="521"/>
                  </a:lnTo>
                  <a:lnTo>
                    <a:pt x="139" y="520"/>
                  </a:lnTo>
                  <a:lnTo>
                    <a:pt x="143" y="520"/>
                  </a:lnTo>
                  <a:lnTo>
                    <a:pt x="145" y="520"/>
                  </a:lnTo>
                  <a:lnTo>
                    <a:pt x="147" y="519"/>
                  </a:lnTo>
                  <a:lnTo>
                    <a:pt x="149" y="519"/>
                  </a:lnTo>
                  <a:lnTo>
                    <a:pt x="150" y="517"/>
                  </a:lnTo>
                  <a:lnTo>
                    <a:pt x="152" y="515"/>
                  </a:lnTo>
                  <a:lnTo>
                    <a:pt x="155" y="514"/>
                  </a:lnTo>
                  <a:lnTo>
                    <a:pt x="156" y="513"/>
                  </a:lnTo>
                  <a:lnTo>
                    <a:pt x="157" y="513"/>
                  </a:lnTo>
                  <a:lnTo>
                    <a:pt x="159" y="513"/>
                  </a:lnTo>
                  <a:lnTo>
                    <a:pt x="161" y="513"/>
                  </a:lnTo>
                  <a:lnTo>
                    <a:pt x="162" y="513"/>
                  </a:lnTo>
                  <a:lnTo>
                    <a:pt x="165" y="512"/>
                  </a:lnTo>
                  <a:lnTo>
                    <a:pt x="166" y="512"/>
                  </a:lnTo>
                  <a:lnTo>
                    <a:pt x="169" y="511"/>
                  </a:lnTo>
                  <a:lnTo>
                    <a:pt x="172" y="510"/>
                  </a:lnTo>
                  <a:lnTo>
                    <a:pt x="176" y="509"/>
                  </a:lnTo>
                  <a:lnTo>
                    <a:pt x="179" y="505"/>
                  </a:lnTo>
                  <a:lnTo>
                    <a:pt x="182" y="502"/>
                  </a:lnTo>
                  <a:lnTo>
                    <a:pt x="184" y="502"/>
                  </a:lnTo>
                  <a:lnTo>
                    <a:pt x="186" y="502"/>
                  </a:lnTo>
                  <a:lnTo>
                    <a:pt x="187" y="502"/>
                  </a:lnTo>
                  <a:lnTo>
                    <a:pt x="188" y="502"/>
                  </a:lnTo>
                  <a:lnTo>
                    <a:pt x="189" y="502"/>
                  </a:lnTo>
                  <a:lnTo>
                    <a:pt x="190" y="503"/>
                  </a:lnTo>
                  <a:lnTo>
                    <a:pt x="191" y="503"/>
                  </a:lnTo>
                  <a:lnTo>
                    <a:pt x="192" y="504"/>
                  </a:lnTo>
                  <a:lnTo>
                    <a:pt x="192" y="505"/>
                  </a:lnTo>
                  <a:lnTo>
                    <a:pt x="192" y="507"/>
                  </a:lnTo>
                  <a:lnTo>
                    <a:pt x="192" y="509"/>
                  </a:lnTo>
                  <a:lnTo>
                    <a:pt x="193" y="510"/>
                  </a:lnTo>
                  <a:lnTo>
                    <a:pt x="194" y="511"/>
                  </a:lnTo>
                  <a:lnTo>
                    <a:pt x="194" y="511"/>
                  </a:lnTo>
                  <a:lnTo>
                    <a:pt x="195" y="512"/>
                  </a:lnTo>
                  <a:lnTo>
                    <a:pt x="195" y="512"/>
                  </a:lnTo>
                  <a:lnTo>
                    <a:pt x="197" y="511"/>
                  </a:lnTo>
                  <a:lnTo>
                    <a:pt x="199" y="510"/>
                  </a:lnTo>
                  <a:lnTo>
                    <a:pt x="201" y="509"/>
                  </a:lnTo>
                  <a:lnTo>
                    <a:pt x="202" y="508"/>
                  </a:lnTo>
                  <a:lnTo>
                    <a:pt x="203" y="507"/>
                  </a:lnTo>
                  <a:lnTo>
                    <a:pt x="203" y="505"/>
                  </a:lnTo>
                  <a:lnTo>
                    <a:pt x="203" y="503"/>
                  </a:lnTo>
                  <a:lnTo>
                    <a:pt x="203" y="501"/>
                  </a:lnTo>
                  <a:lnTo>
                    <a:pt x="203" y="500"/>
                  </a:lnTo>
                  <a:lnTo>
                    <a:pt x="203" y="499"/>
                  </a:lnTo>
                  <a:lnTo>
                    <a:pt x="203" y="498"/>
                  </a:lnTo>
                  <a:lnTo>
                    <a:pt x="204" y="498"/>
                  </a:lnTo>
                  <a:lnTo>
                    <a:pt x="208" y="495"/>
                  </a:lnTo>
                  <a:lnTo>
                    <a:pt x="207" y="496"/>
                  </a:lnTo>
                  <a:lnTo>
                    <a:pt x="206" y="496"/>
                  </a:lnTo>
                  <a:lnTo>
                    <a:pt x="206" y="496"/>
                  </a:lnTo>
                  <a:lnTo>
                    <a:pt x="208" y="495"/>
                  </a:lnTo>
                  <a:lnTo>
                    <a:pt x="211" y="493"/>
                  </a:lnTo>
                  <a:lnTo>
                    <a:pt x="211" y="492"/>
                  </a:lnTo>
                  <a:lnTo>
                    <a:pt x="212" y="492"/>
                  </a:lnTo>
                  <a:lnTo>
                    <a:pt x="213" y="492"/>
                  </a:lnTo>
                  <a:lnTo>
                    <a:pt x="213" y="493"/>
                  </a:lnTo>
                  <a:lnTo>
                    <a:pt x="214" y="494"/>
                  </a:lnTo>
                  <a:lnTo>
                    <a:pt x="214" y="495"/>
                  </a:lnTo>
                  <a:lnTo>
                    <a:pt x="214" y="498"/>
                  </a:lnTo>
                  <a:lnTo>
                    <a:pt x="214" y="500"/>
                  </a:lnTo>
                  <a:lnTo>
                    <a:pt x="215" y="500"/>
                  </a:lnTo>
                  <a:lnTo>
                    <a:pt x="215" y="501"/>
                  </a:lnTo>
                  <a:lnTo>
                    <a:pt x="216" y="502"/>
                  </a:lnTo>
                  <a:lnTo>
                    <a:pt x="218" y="502"/>
                  </a:lnTo>
                  <a:lnTo>
                    <a:pt x="222" y="502"/>
                  </a:lnTo>
                  <a:lnTo>
                    <a:pt x="226" y="502"/>
                  </a:lnTo>
                  <a:lnTo>
                    <a:pt x="228" y="502"/>
                  </a:lnTo>
                  <a:lnTo>
                    <a:pt x="229" y="501"/>
                  </a:lnTo>
                  <a:lnTo>
                    <a:pt x="229" y="501"/>
                  </a:lnTo>
                  <a:lnTo>
                    <a:pt x="230" y="501"/>
                  </a:lnTo>
                  <a:lnTo>
                    <a:pt x="230" y="500"/>
                  </a:lnTo>
                  <a:lnTo>
                    <a:pt x="230" y="499"/>
                  </a:lnTo>
                  <a:lnTo>
                    <a:pt x="229" y="498"/>
                  </a:lnTo>
                  <a:lnTo>
                    <a:pt x="229" y="497"/>
                  </a:lnTo>
                  <a:lnTo>
                    <a:pt x="229" y="496"/>
                  </a:lnTo>
                  <a:lnTo>
                    <a:pt x="229" y="495"/>
                  </a:lnTo>
                  <a:lnTo>
                    <a:pt x="230" y="495"/>
                  </a:lnTo>
                  <a:lnTo>
                    <a:pt x="231" y="495"/>
                  </a:lnTo>
                  <a:lnTo>
                    <a:pt x="231" y="495"/>
                  </a:lnTo>
                  <a:lnTo>
                    <a:pt x="232" y="496"/>
                  </a:lnTo>
                  <a:lnTo>
                    <a:pt x="233" y="498"/>
                  </a:lnTo>
                  <a:lnTo>
                    <a:pt x="235" y="500"/>
                  </a:lnTo>
                  <a:lnTo>
                    <a:pt x="236" y="501"/>
                  </a:lnTo>
                  <a:lnTo>
                    <a:pt x="236" y="501"/>
                  </a:lnTo>
                  <a:lnTo>
                    <a:pt x="237" y="501"/>
                  </a:lnTo>
                  <a:lnTo>
                    <a:pt x="238" y="500"/>
                  </a:lnTo>
                  <a:lnTo>
                    <a:pt x="238" y="498"/>
                  </a:lnTo>
                  <a:lnTo>
                    <a:pt x="239" y="495"/>
                  </a:lnTo>
                  <a:lnTo>
                    <a:pt x="240" y="493"/>
                  </a:lnTo>
                  <a:lnTo>
                    <a:pt x="240" y="491"/>
                  </a:lnTo>
                  <a:lnTo>
                    <a:pt x="242" y="491"/>
                  </a:lnTo>
                  <a:lnTo>
                    <a:pt x="243" y="490"/>
                  </a:lnTo>
                  <a:lnTo>
                    <a:pt x="245" y="489"/>
                  </a:lnTo>
                  <a:lnTo>
                    <a:pt x="249" y="487"/>
                  </a:lnTo>
                  <a:lnTo>
                    <a:pt x="250" y="486"/>
                  </a:lnTo>
                  <a:lnTo>
                    <a:pt x="251" y="485"/>
                  </a:lnTo>
                  <a:lnTo>
                    <a:pt x="252" y="484"/>
                  </a:lnTo>
                  <a:lnTo>
                    <a:pt x="252" y="482"/>
                  </a:lnTo>
                  <a:lnTo>
                    <a:pt x="252" y="481"/>
                  </a:lnTo>
                  <a:lnTo>
                    <a:pt x="252" y="480"/>
                  </a:lnTo>
                  <a:lnTo>
                    <a:pt x="252" y="478"/>
                  </a:lnTo>
                  <a:lnTo>
                    <a:pt x="251" y="477"/>
                  </a:lnTo>
                  <a:lnTo>
                    <a:pt x="251" y="477"/>
                  </a:lnTo>
                  <a:lnTo>
                    <a:pt x="250" y="476"/>
                  </a:lnTo>
                  <a:lnTo>
                    <a:pt x="249" y="476"/>
                  </a:lnTo>
                  <a:lnTo>
                    <a:pt x="247" y="476"/>
                  </a:lnTo>
                  <a:lnTo>
                    <a:pt x="245" y="477"/>
                  </a:lnTo>
                  <a:lnTo>
                    <a:pt x="244" y="476"/>
                  </a:lnTo>
                  <a:lnTo>
                    <a:pt x="243" y="475"/>
                  </a:lnTo>
                  <a:lnTo>
                    <a:pt x="242" y="474"/>
                  </a:lnTo>
                  <a:lnTo>
                    <a:pt x="241" y="473"/>
                  </a:lnTo>
                  <a:lnTo>
                    <a:pt x="241" y="472"/>
                  </a:lnTo>
                  <a:lnTo>
                    <a:pt x="241" y="471"/>
                  </a:lnTo>
                  <a:lnTo>
                    <a:pt x="242" y="470"/>
                  </a:lnTo>
                  <a:lnTo>
                    <a:pt x="242" y="470"/>
                  </a:lnTo>
                  <a:lnTo>
                    <a:pt x="243" y="469"/>
                  </a:lnTo>
                  <a:lnTo>
                    <a:pt x="244" y="469"/>
                  </a:lnTo>
                  <a:lnTo>
                    <a:pt x="245" y="469"/>
                  </a:lnTo>
                  <a:lnTo>
                    <a:pt x="249" y="469"/>
                  </a:lnTo>
                  <a:lnTo>
                    <a:pt x="255" y="469"/>
                  </a:lnTo>
                  <a:lnTo>
                    <a:pt x="257" y="470"/>
                  </a:lnTo>
                  <a:lnTo>
                    <a:pt x="259" y="470"/>
                  </a:lnTo>
                  <a:lnTo>
                    <a:pt x="259" y="471"/>
                  </a:lnTo>
                  <a:lnTo>
                    <a:pt x="260" y="471"/>
                  </a:lnTo>
                  <a:lnTo>
                    <a:pt x="260" y="471"/>
                  </a:lnTo>
                  <a:lnTo>
                    <a:pt x="259" y="472"/>
                  </a:lnTo>
                  <a:lnTo>
                    <a:pt x="258" y="473"/>
                  </a:lnTo>
                  <a:lnTo>
                    <a:pt x="258" y="475"/>
                  </a:lnTo>
                  <a:lnTo>
                    <a:pt x="257" y="476"/>
                  </a:lnTo>
                  <a:lnTo>
                    <a:pt x="257" y="478"/>
                  </a:lnTo>
                  <a:lnTo>
                    <a:pt x="257" y="479"/>
                  </a:lnTo>
                  <a:lnTo>
                    <a:pt x="258" y="479"/>
                  </a:lnTo>
                  <a:lnTo>
                    <a:pt x="258" y="480"/>
                  </a:lnTo>
                  <a:lnTo>
                    <a:pt x="259" y="480"/>
                  </a:lnTo>
                  <a:lnTo>
                    <a:pt x="260" y="480"/>
                  </a:lnTo>
                  <a:lnTo>
                    <a:pt x="262" y="481"/>
                  </a:lnTo>
                  <a:lnTo>
                    <a:pt x="262" y="482"/>
                  </a:lnTo>
                  <a:lnTo>
                    <a:pt x="263" y="483"/>
                  </a:lnTo>
                  <a:lnTo>
                    <a:pt x="263" y="484"/>
                  </a:lnTo>
                  <a:lnTo>
                    <a:pt x="262" y="485"/>
                  </a:lnTo>
                  <a:lnTo>
                    <a:pt x="262" y="487"/>
                  </a:lnTo>
                  <a:lnTo>
                    <a:pt x="261" y="489"/>
                  </a:lnTo>
                  <a:lnTo>
                    <a:pt x="259" y="491"/>
                  </a:lnTo>
                  <a:lnTo>
                    <a:pt x="256" y="494"/>
                  </a:lnTo>
                  <a:lnTo>
                    <a:pt x="255" y="495"/>
                  </a:lnTo>
                  <a:lnTo>
                    <a:pt x="254" y="496"/>
                  </a:lnTo>
                  <a:lnTo>
                    <a:pt x="255" y="497"/>
                  </a:lnTo>
                  <a:lnTo>
                    <a:pt x="255" y="497"/>
                  </a:lnTo>
                  <a:lnTo>
                    <a:pt x="256" y="497"/>
                  </a:lnTo>
                  <a:lnTo>
                    <a:pt x="257" y="497"/>
                  </a:lnTo>
                  <a:lnTo>
                    <a:pt x="259" y="496"/>
                  </a:lnTo>
                  <a:lnTo>
                    <a:pt x="261" y="495"/>
                  </a:lnTo>
                  <a:lnTo>
                    <a:pt x="263" y="495"/>
                  </a:lnTo>
                  <a:lnTo>
                    <a:pt x="264" y="493"/>
                  </a:lnTo>
                  <a:lnTo>
                    <a:pt x="266" y="492"/>
                  </a:lnTo>
                  <a:lnTo>
                    <a:pt x="268" y="491"/>
                  </a:lnTo>
                  <a:lnTo>
                    <a:pt x="270" y="491"/>
                  </a:lnTo>
                  <a:lnTo>
                    <a:pt x="272" y="490"/>
                  </a:lnTo>
                  <a:lnTo>
                    <a:pt x="275" y="490"/>
                  </a:lnTo>
                  <a:lnTo>
                    <a:pt x="277" y="489"/>
                  </a:lnTo>
                  <a:lnTo>
                    <a:pt x="277" y="489"/>
                  </a:lnTo>
                  <a:lnTo>
                    <a:pt x="278" y="489"/>
                  </a:lnTo>
                  <a:lnTo>
                    <a:pt x="278" y="488"/>
                  </a:lnTo>
                  <a:lnTo>
                    <a:pt x="278" y="487"/>
                  </a:lnTo>
                  <a:lnTo>
                    <a:pt x="279" y="486"/>
                  </a:lnTo>
                  <a:lnTo>
                    <a:pt x="278" y="484"/>
                  </a:lnTo>
                  <a:lnTo>
                    <a:pt x="277" y="484"/>
                  </a:lnTo>
                  <a:lnTo>
                    <a:pt x="277" y="483"/>
                  </a:lnTo>
                  <a:lnTo>
                    <a:pt x="276" y="483"/>
                  </a:lnTo>
                  <a:lnTo>
                    <a:pt x="275" y="483"/>
                  </a:lnTo>
                  <a:lnTo>
                    <a:pt x="272" y="483"/>
                  </a:lnTo>
                  <a:lnTo>
                    <a:pt x="271" y="483"/>
                  </a:lnTo>
                  <a:lnTo>
                    <a:pt x="270" y="482"/>
                  </a:lnTo>
                  <a:lnTo>
                    <a:pt x="269" y="482"/>
                  </a:lnTo>
                  <a:lnTo>
                    <a:pt x="269" y="481"/>
                  </a:lnTo>
                  <a:lnTo>
                    <a:pt x="268" y="480"/>
                  </a:lnTo>
                  <a:lnTo>
                    <a:pt x="268" y="479"/>
                  </a:lnTo>
                  <a:lnTo>
                    <a:pt x="268" y="477"/>
                  </a:lnTo>
                  <a:lnTo>
                    <a:pt x="269" y="477"/>
                  </a:lnTo>
                  <a:lnTo>
                    <a:pt x="269" y="475"/>
                  </a:lnTo>
                  <a:lnTo>
                    <a:pt x="270" y="474"/>
                  </a:lnTo>
                  <a:lnTo>
                    <a:pt x="272" y="473"/>
                  </a:lnTo>
                  <a:lnTo>
                    <a:pt x="274" y="471"/>
                  </a:lnTo>
                  <a:lnTo>
                    <a:pt x="275" y="470"/>
                  </a:lnTo>
                  <a:lnTo>
                    <a:pt x="275" y="469"/>
                  </a:lnTo>
                  <a:lnTo>
                    <a:pt x="275" y="468"/>
                  </a:lnTo>
                  <a:lnTo>
                    <a:pt x="274" y="468"/>
                  </a:lnTo>
                  <a:lnTo>
                    <a:pt x="273" y="467"/>
                  </a:lnTo>
                  <a:lnTo>
                    <a:pt x="271" y="466"/>
                  </a:lnTo>
                  <a:lnTo>
                    <a:pt x="269" y="464"/>
                  </a:lnTo>
                  <a:lnTo>
                    <a:pt x="268" y="462"/>
                  </a:lnTo>
                  <a:lnTo>
                    <a:pt x="266" y="459"/>
                  </a:lnTo>
                  <a:lnTo>
                    <a:pt x="266" y="459"/>
                  </a:lnTo>
                  <a:lnTo>
                    <a:pt x="266" y="457"/>
                  </a:lnTo>
                  <a:lnTo>
                    <a:pt x="266" y="457"/>
                  </a:lnTo>
                  <a:lnTo>
                    <a:pt x="266" y="456"/>
                  </a:lnTo>
                  <a:lnTo>
                    <a:pt x="267" y="456"/>
                  </a:lnTo>
                  <a:lnTo>
                    <a:pt x="268" y="455"/>
                  </a:lnTo>
                  <a:lnTo>
                    <a:pt x="269" y="455"/>
                  </a:lnTo>
                  <a:lnTo>
                    <a:pt x="271" y="455"/>
                  </a:lnTo>
                  <a:lnTo>
                    <a:pt x="272" y="456"/>
                  </a:lnTo>
                  <a:lnTo>
                    <a:pt x="273" y="457"/>
                  </a:lnTo>
                  <a:lnTo>
                    <a:pt x="274" y="457"/>
                  </a:lnTo>
                  <a:lnTo>
                    <a:pt x="275" y="459"/>
                  </a:lnTo>
                  <a:lnTo>
                    <a:pt x="277" y="461"/>
                  </a:lnTo>
                  <a:lnTo>
                    <a:pt x="279" y="464"/>
                  </a:lnTo>
                  <a:lnTo>
                    <a:pt x="279" y="465"/>
                  </a:lnTo>
                  <a:lnTo>
                    <a:pt x="280" y="466"/>
                  </a:lnTo>
                  <a:lnTo>
                    <a:pt x="281" y="466"/>
                  </a:lnTo>
                  <a:lnTo>
                    <a:pt x="282" y="467"/>
                  </a:lnTo>
                  <a:lnTo>
                    <a:pt x="283" y="467"/>
                  </a:lnTo>
                  <a:lnTo>
                    <a:pt x="284" y="467"/>
                  </a:lnTo>
                  <a:lnTo>
                    <a:pt x="284" y="467"/>
                  </a:lnTo>
                  <a:lnTo>
                    <a:pt x="286" y="466"/>
                  </a:lnTo>
                  <a:lnTo>
                    <a:pt x="288" y="466"/>
                  </a:lnTo>
                  <a:lnTo>
                    <a:pt x="291" y="465"/>
                  </a:lnTo>
                  <a:lnTo>
                    <a:pt x="294" y="465"/>
                  </a:lnTo>
                  <a:lnTo>
                    <a:pt x="297" y="465"/>
                  </a:lnTo>
                  <a:lnTo>
                    <a:pt x="297" y="465"/>
                  </a:lnTo>
                  <a:lnTo>
                    <a:pt x="298" y="466"/>
                  </a:lnTo>
                  <a:lnTo>
                    <a:pt x="299" y="466"/>
                  </a:lnTo>
                  <a:lnTo>
                    <a:pt x="299" y="467"/>
                  </a:lnTo>
                  <a:lnTo>
                    <a:pt x="300" y="468"/>
                  </a:lnTo>
                  <a:lnTo>
                    <a:pt x="301" y="471"/>
                  </a:lnTo>
                  <a:lnTo>
                    <a:pt x="301" y="472"/>
                  </a:lnTo>
                  <a:lnTo>
                    <a:pt x="302" y="473"/>
                  </a:lnTo>
                  <a:lnTo>
                    <a:pt x="303" y="475"/>
                  </a:lnTo>
                  <a:lnTo>
                    <a:pt x="304" y="476"/>
                  </a:lnTo>
                  <a:lnTo>
                    <a:pt x="306" y="477"/>
                  </a:lnTo>
                  <a:lnTo>
                    <a:pt x="308" y="478"/>
                  </a:lnTo>
                  <a:lnTo>
                    <a:pt x="310" y="478"/>
                  </a:lnTo>
                  <a:lnTo>
                    <a:pt x="313" y="478"/>
                  </a:lnTo>
                  <a:lnTo>
                    <a:pt x="315" y="477"/>
                  </a:lnTo>
                  <a:lnTo>
                    <a:pt x="317" y="477"/>
                  </a:lnTo>
                  <a:lnTo>
                    <a:pt x="318" y="475"/>
                  </a:lnTo>
                  <a:lnTo>
                    <a:pt x="319" y="473"/>
                  </a:lnTo>
                  <a:lnTo>
                    <a:pt x="320" y="472"/>
                  </a:lnTo>
                  <a:lnTo>
                    <a:pt x="320" y="470"/>
                  </a:lnTo>
                  <a:lnTo>
                    <a:pt x="320" y="467"/>
                  </a:lnTo>
                  <a:lnTo>
                    <a:pt x="320" y="465"/>
                  </a:lnTo>
                  <a:lnTo>
                    <a:pt x="320" y="460"/>
                  </a:lnTo>
                  <a:lnTo>
                    <a:pt x="319" y="455"/>
                  </a:lnTo>
                  <a:lnTo>
                    <a:pt x="318" y="450"/>
                  </a:lnTo>
                  <a:lnTo>
                    <a:pt x="318" y="447"/>
                  </a:lnTo>
                  <a:lnTo>
                    <a:pt x="318" y="445"/>
                  </a:lnTo>
                  <a:lnTo>
                    <a:pt x="317" y="442"/>
                  </a:lnTo>
                  <a:lnTo>
                    <a:pt x="318" y="441"/>
                  </a:lnTo>
                  <a:lnTo>
                    <a:pt x="318" y="440"/>
                  </a:lnTo>
                  <a:lnTo>
                    <a:pt x="319" y="439"/>
                  </a:lnTo>
                  <a:lnTo>
                    <a:pt x="320" y="439"/>
                  </a:lnTo>
                  <a:lnTo>
                    <a:pt x="321" y="439"/>
                  </a:lnTo>
                  <a:lnTo>
                    <a:pt x="322" y="439"/>
                  </a:lnTo>
                  <a:lnTo>
                    <a:pt x="322" y="439"/>
                  </a:lnTo>
                  <a:lnTo>
                    <a:pt x="323" y="440"/>
                  </a:lnTo>
                  <a:lnTo>
                    <a:pt x="323" y="441"/>
                  </a:lnTo>
                  <a:lnTo>
                    <a:pt x="324" y="443"/>
                  </a:lnTo>
                  <a:lnTo>
                    <a:pt x="324" y="445"/>
                  </a:lnTo>
                  <a:lnTo>
                    <a:pt x="325" y="447"/>
                  </a:lnTo>
                  <a:lnTo>
                    <a:pt x="325" y="447"/>
                  </a:lnTo>
                  <a:lnTo>
                    <a:pt x="327" y="447"/>
                  </a:lnTo>
                  <a:lnTo>
                    <a:pt x="327" y="447"/>
                  </a:lnTo>
                  <a:lnTo>
                    <a:pt x="328" y="447"/>
                  </a:lnTo>
                  <a:lnTo>
                    <a:pt x="331" y="446"/>
                  </a:lnTo>
                  <a:lnTo>
                    <a:pt x="332" y="444"/>
                  </a:lnTo>
                  <a:lnTo>
                    <a:pt x="333" y="444"/>
                  </a:lnTo>
                  <a:lnTo>
                    <a:pt x="334" y="443"/>
                  </a:lnTo>
                  <a:lnTo>
                    <a:pt x="334" y="443"/>
                  </a:lnTo>
                  <a:lnTo>
                    <a:pt x="334" y="443"/>
                  </a:lnTo>
                  <a:lnTo>
                    <a:pt x="335" y="444"/>
                  </a:lnTo>
                  <a:lnTo>
                    <a:pt x="336" y="445"/>
                  </a:lnTo>
                  <a:lnTo>
                    <a:pt x="335" y="447"/>
                  </a:lnTo>
                  <a:lnTo>
                    <a:pt x="335" y="447"/>
                  </a:lnTo>
                  <a:lnTo>
                    <a:pt x="334" y="448"/>
                  </a:lnTo>
                  <a:lnTo>
                    <a:pt x="332" y="449"/>
                  </a:lnTo>
                  <a:lnTo>
                    <a:pt x="330" y="450"/>
                  </a:lnTo>
                  <a:lnTo>
                    <a:pt x="329" y="451"/>
                  </a:lnTo>
                  <a:lnTo>
                    <a:pt x="327" y="452"/>
                  </a:lnTo>
                  <a:lnTo>
                    <a:pt x="327" y="454"/>
                  </a:lnTo>
                  <a:lnTo>
                    <a:pt x="326" y="456"/>
                  </a:lnTo>
                  <a:lnTo>
                    <a:pt x="327" y="459"/>
                  </a:lnTo>
                  <a:lnTo>
                    <a:pt x="327" y="459"/>
                  </a:lnTo>
                  <a:lnTo>
                    <a:pt x="327" y="461"/>
                  </a:lnTo>
                  <a:lnTo>
                    <a:pt x="328" y="461"/>
                  </a:lnTo>
                  <a:lnTo>
                    <a:pt x="329" y="462"/>
                  </a:lnTo>
                  <a:lnTo>
                    <a:pt x="333" y="464"/>
                  </a:lnTo>
                  <a:lnTo>
                    <a:pt x="337" y="467"/>
                  </a:lnTo>
                  <a:lnTo>
                    <a:pt x="339" y="468"/>
                  </a:lnTo>
                  <a:lnTo>
                    <a:pt x="341" y="469"/>
                  </a:lnTo>
                  <a:lnTo>
                    <a:pt x="343" y="470"/>
                  </a:lnTo>
                  <a:lnTo>
                    <a:pt x="345" y="470"/>
                  </a:lnTo>
                  <a:lnTo>
                    <a:pt x="346" y="470"/>
                  </a:lnTo>
                  <a:lnTo>
                    <a:pt x="347" y="469"/>
                  </a:lnTo>
                  <a:lnTo>
                    <a:pt x="348" y="469"/>
                  </a:lnTo>
                  <a:lnTo>
                    <a:pt x="350" y="468"/>
                  </a:lnTo>
                  <a:lnTo>
                    <a:pt x="351" y="467"/>
                  </a:lnTo>
                  <a:lnTo>
                    <a:pt x="352" y="465"/>
                  </a:lnTo>
                  <a:lnTo>
                    <a:pt x="353" y="464"/>
                  </a:lnTo>
                  <a:lnTo>
                    <a:pt x="355" y="462"/>
                  </a:lnTo>
                  <a:lnTo>
                    <a:pt x="356" y="458"/>
                  </a:lnTo>
                  <a:lnTo>
                    <a:pt x="360" y="453"/>
                  </a:lnTo>
                  <a:lnTo>
                    <a:pt x="361" y="451"/>
                  </a:lnTo>
                  <a:lnTo>
                    <a:pt x="363" y="449"/>
                  </a:lnTo>
                  <a:lnTo>
                    <a:pt x="365" y="447"/>
                  </a:lnTo>
                  <a:lnTo>
                    <a:pt x="366" y="446"/>
                  </a:lnTo>
                  <a:lnTo>
                    <a:pt x="369" y="445"/>
                  </a:lnTo>
                  <a:lnTo>
                    <a:pt x="373" y="445"/>
                  </a:lnTo>
                  <a:lnTo>
                    <a:pt x="374" y="445"/>
                  </a:lnTo>
                  <a:lnTo>
                    <a:pt x="375" y="446"/>
                  </a:lnTo>
                  <a:lnTo>
                    <a:pt x="376" y="447"/>
                  </a:lnTo>
                  <a:lnTo>
                    <a:pt x="376" y="447"/>
                  </a:lnTo>
                  <a:lnTo>
                    <a:pt x="377" y="448"/>
                  </a:lnTo>
                  <a:lnTo>
                    <a:pt x="377" y="449"/>
                  </a:lnTo>
                  <a:lnTo>
                    <a:pt x="378" y="453"/>
                  </a:lnTo>
                  <a:lnTo>
                    <a:pt x="380" y="456"/>
                  </a:lnTo>
                  <a:lnTo>
                    <a:pt x="380" y="457"/>
                  </a:lnTo>
                  <a:lnTo>
                    <a:pt x="381" y="457"/>
                  </a:lnTo>
                  <a:lnTo>
                    <a:pt x="382" y="457"/>
                  </a:lnTo>
                  <a:lnTo>
                    <a:pt x="384" y="457"/>
                  </a:lnTo>
                  <a:lnTo>
                    <a:pt x="386" y="456"/>
                  </a:lnTo>
                  <a:lnTo>
                    <a:pt x="388" y="455"/>
                  </a:lnTo>
                  <a:lnTo>
                    <a:pt x="389" y="453"/>
                  </a:lnTo>
                  <a:lnTo>
                    <a:pt x="391" y="451"/>
                  </a:lnTo>
                  <a:lnTo>
                    <a:pt x="392" y="449"/>
                  </a:lnTo>
                  <a:lnTo>
                    <a:pt x="394" y="446"/>
                  </a:lnTo>
                  <a:lnTo>
                    <a:pt x="395" y="445"/>
                  </a:lnTo>
                  <a:lnTo>
                    <a:pt x="396" y="444"/>
                  </a:lnTo>
                  <a:lnTo>
                    <a:pt x="396" y="443"/>
                  </a:lnTo>
                  <a:lnTo>
                    <a:pt x="395" y="443"/>
                  </a:lnTo>
                  <a:lnTo>
                    <a:pt x="394" y="441"/>
                  </a:lnTo>
                  <a:lnTo>
                    <a:pt x="393" y="437"/>
                  </a:lnTo>
                  <a:lnTo>
                    <a:pt x="392" y="432"/>
                  </a:lnTo>
                  <a:lnTo>
                    <a:pt x="391" y="428"/>
                  </a:lnTo>
                  <a:lnTo>
                    <a:pt x="392" y="425"/>
                  </a:lnTo>
                  <a:lnTo>
                    <a:pt x="393" y="421"/>
                  </a:lnTo>
                  <a:lnTo>
                    <a:pt x="394" y="418"/>
                  </a:lnTo>
                  <a:lnTo>
                    <a:pt x="396" y="415"/>
                  </a:lnTo>
                  <a:lnTo>
                    <a:pt x="396" y="414"/>
                  </a:lnTo>
                  <a:lnTo>
                    <a:pt x="396" y="413"/>
                  </a:lnTo>
                  <a:lnTo>
                    <a:pt x="397" y="412"/>
                  </a:lnTo>
                  <a:lnTo>
                    <a:pt x="397" y="411"/>
                  </a:lnTo>
                  <a:lnTo>
                    <a:pt x="396" y="408"/>
                  </a:lnTo>
                  <a:lnTo>
                    <a:pt x="396" y="403"/>
                  </a:lnTo>
                  <a:lnTo>
                    <a:pt x="395" y="398"/>
                  </a:lnTo>
                  <a:lnTo>
                    <a:pt x="394" y="394"/>
                  </a:lnTo>
                  <a:lnTo>
                    <a:pt x="393" y="390"/>
                  </a:lnTo>
                  <a:lnTo>
                    <a:pt x="393" y="387"/>
                  </a:lnTo>
                  <a:lnTo>
                    <a:pt x="393" y="385"/>
                  </a:lnTo>
                  <a:lnTo>
                    <a:pt x="393" y="383"/>
                  </a:lnTo>
                  <a:lnTo>
                    <a:pt x="394" y="382"/>
                  </a:lnTo>
                  <a:lnTo>
                    <a:pt x="395" y="381"/>
                  </a:lnTo>
                  <a:lnTo>
                    <a:pt x="395" y="380"/>
                  </a:lnTo>
                  <a:lnTo>
                    <a:pt x="396" y="380"/>
                  </a:lnTo>
                  <a:lnTo>
                    <a:pt x="397" y="380"/>
                  </a:lnTo>
                  <a:lnTo>
                    <a:pt x="398" y="381"/>
                  </a:lnTo>
                  <a:lnTo>
                    <a:pt x="398" y="382"/>
                  </a:lnTo>
                  <a:lnTo>
                    <a:pt x="399" y="383"/>
                  </a:lnTo>
                  <a:lnTo>
                    <a:pt x="400" y="387"/>
                  </a:lnTo>
                  <a:lnTo>
                    <a:pt x="401" y="391"/>
                  </a:lnTo>
                  <a:lnTo>
                    <a:pt x="402" y="394"/>
                  </a:lnTo>
                  <a:lnTo>
                    <a:pt x="402" y="398"/>
                  </a:lnTo>
                  <a:lnTo>
                    <a:pt x="402" y="404"/>
                  </a:lnTo>
                  <a:lnTo>
                    <a:pt x="403" y="410"/>
                  </a:lnTo>
                  <a:lnTo>
                    <a:pt x="404" y="417"/>
                  </a:lnTo>
                  <a:lnTo>
                    <a:pt x="405" y="423"/>
                  </a:lnTo>
                  <a:lnTo>
                    <a:pt x="407" y="428"/>
                  </a:lnTo>
                  <a:lnTo>
                    <a:pt x="408" y="429"/>
                  </a:lnTo>
                  <a:lnTo>
                    <a:pt x="409" y="430"/>
                  </a:lnTo>
                  <a:lnTo>
                    <a:pt x="411" y="431"/>
                  </a:lnTo>
                  <a:lnTo>
                    <a:pt x="412" y="432"/>
                  </a:lnTo>
                  <a:lnTo>
                    <a:pt x="412" y="433"/>
                  </a:lnTo>
                  <a:lnTo>
                    <a:pt x="414" y="437"/>
                  </a:lnTo>
                  <a:lnTo>
                    <a:pt x="415" y="439"/>
                  </a:lnTo>
                  <a:lnTo>
                    <a:pt x="415" y="440"/>
                  </a:lnTo>
                  <a:lnTo>
                    <a:pt x="416" y="440"/>
                  </a:lnTo>
                  <a:lnTo>
                    <a:pt x="416" y="440"/>
                  </a:lnTo>
                  <a:lnTo>
                    <a:pt x="417" y="440"/>
                  </a:lnTo>
                  <a:lnTo>
                    <a:pt x="418" y="439"/>
                  </a:lnTo>
                  <a:lnTo>
                    <a:pt x="420" y="437"/>
                  </a:lnTo>
                  <a:lnTo>
                    <a:pt x="424" y="434"/>
                  </a:lnTo>
                  <a:lnTo>
                    <a:pt x="428" y="430"/>
                  </a:lnTo>
                  <a:lnTo>
                    <a:pt x="430" y="427"/>
                  </a:lnTo>
                  <a:lnTo>
                    <a:pt x="431" y="425"/>
                  </a:lnTo>
                  <a:lnTo>
                    <a:pt x="432" y="422"/>
                  </a:lnTo>
                  <a:lnTo>
                    <a:pt x="434" y="419"/>
                  </a:lnTo>
                  <a:lnTo>
                    <a:pt x="434" y="417"/>
                  </a:lnTo>
                  <a:lnTo>
                    <a:pt x="434" y="415"/>
                  </a:lnTo>
                  <a:lnTo>
                    <a:pt x="434" y="413"/>
                  </a:lnTo>
                  <a:lnTo>
                    <a:pt x="433" y="412"/>
                  </a:lnTo>
                  <a:lnTo>
                    <a:pt x="431" y="408"/>
                  </a:lnTo>
                  <a:lnTo>
                    <a:pt x="430" y="405"/>
                  </a:lnTo>
                  <a:lnTo>
                    <a:pt x="428" y="401"/>
                  </a:lnTo>
                  <a:lnTo>
                    <a:pt x="427" y="398"/>
                  </a:lnTo>
                  <a:lnTo>
                    <a:pt x="426" y="397"/>
                  </a:lnTo>
                  <a:lnTo>
                    <a:pt x="426" y="396"/>
                  </a:lnTo>
                  <a:lnTo>
                    <a:pt x="424" y="395"/>
                  </a:lnTo>
                  <a:lnTo>
                    <a:pt x="423" y="394"/>
                  </a:lnTo>
                  <a:lnTo>
                    <a:pt x="422" y="393"/>
                  </a:lnTo>
                  <a:lnTo>
                    <a:pt x="421" y="392"/>
                  </a:lnTo>
                  <a:lnTo>
                    <a:pt x="421" y="392"/>
                  </a:lnTo>
                  <a:lnTo>
                    <a:pt x="420" y="391"/>
                  </a:lnTo>
                  <a:lnTo>
                    <a:pt x="420" y="390"/>
                  </a:lnTo>
                  <a:lnTo>
                    <a:pt x="421" y="389"/>
                  </a:lnTo>
                  <a:lnTo>
                    <a:pt x="421" y="389"/>
                  </a:lnTo>
                  <a:lnTo>
                    <a:pt x="422" y="389"/>
                  </a:lnTo>
                  <a:lnTo>
                    <a:pt x="423" y="389"/>
                  </a:lnTo>
                  <a:lnTo>
                    <a:pt x="424" y="389"/>
                  </a:lnTo>
                  <a:lnTo>
                    <a:pt x="426" y="390"/>
                  </a:lnTo>
                  <a:lnTo>
                    <a:pt x="427" y="392"/>
                  </a:lnTo>
                  <a:lnTo>
                    <a:pt x="428" y="393"/>
                  </a:lnTo>
                  <a:lnTo>
                    <a:pt x="430" y="395"/>
                  </a:lnTo>
                  <a:lnTo>
                    <a:pt x="431" y="397"/>
                  </a:lnTo>
                  <a:lnTo>
                    <a:pt x="432" y="399"/>
                  </a:lnTo>
                  <a:lnTo>
                    <a:pt x="434" y="403"/>
                  </a:lnTo>
                  <a:lnTo>
                    <a:pt x="435" y="406"/>
                  </a:lnTo>
                  <a:lnTo>
                    <a:pt x="436" y="409"/>
                  </a:lnTo>
                  <a:lnTo>
                    <a:pt x="437" y="410"/>
                  </a:lnTo>
                  <a:lnTo>
                    <a:pt x="438" y="410"/>
                  </a:lnTo>
                  <a:lnTo>
                    <a:pt x="439" y="411"/>
                  </a:lnTo>
                  <a:lnTo>
                    <a:pt x="441" y="412"/>
                  </a:lnTo>
                  <a:lnTo>
                    <a:pt x="441" y="413"/>
                  </a:lnTo>
                  <a:lnTo>
                    <a:pt x="443" y="415"/>
                  </a:lnTo>
                  <a:lnTo>
                    <a:pt x="444" y="416"/>
                  </a:lnTo>
                  <a:lnTo>
                    <a:pt x="445" y="416"/>
                  </a:lnTo>
                  <a:lnTo>
                    <a:pt x="447" y="416"/>
                  </a:lnTo>
                  <a:lnTo>
                    <a:pt x="448" y="416"/>
                  </a:lnTo>
                  <a:lnTo>
                    <a:pt x="450" y="416"/>
                  </a:lnTo>
                  <a:lnTo>
                    <a:pt x="452" y="415"/>
                  </a:lnTo>
                  <a:lnTo>
                    <a:pt x="454" y="414"/>
                  </a:lnTo>
                  <a:lnTo>
                    <a:pt x="455" y="412"/>
                  </a:lnTo>
                  <a:lnTo>
                    <a:pt x="457" y="411"/>
                  </a:lnTo>
                  <a:lnTo>
                    <a:pt x="458" y="410"/>
                  </a:lnTo>
                  <a:lnTo>
                    <a:pt x="459" y="408"/>
                  </a:lnTo>
                  <a:lnTo>
                    <a:pt x="459" y="407"/>
                  </a:lnTo>
                  <a:lnTo>
                    <a:pt x="459" y="405"/>
                  </a:lnTo>
                  <a:lnTo>
                    <a:pt x="458" y="404"/>
                  </a:lnTo>
                  <a:lnTo>
                    <a:pt x="458" y="403"/>
                  </a:lnTo>
                  <a:lnTo>
                    <a:pt x="457" y="401"/>
                  </a:lnTo>
                  <a:lnTo>
                    <a:pt x="457" y="401"/>
                  </a:lnTo>
                  <a:lnTo>
                    <a:pt x="457" y="400"/>
                  </a:lnTo>
                  <a:lnTo>
                    <a:pt x="458" y="399"/>
                  </a:lnTo>
                  <a:lnTo>
                    <a:pt x="458" y="399"/>
                  </a:lnTo>
                  <a:lnTo>
                    <a:pt x="459" y="398"/>
                  </a:lnTo>
                  <a:lnTo>
                    <a:pt x="460" y="397"/>
                  </a:lnTo>
                  <a:lnTo>
                    <a:pt x="460" y="396"/>
                  </a:lnTo>
                  <a:lnTo>
                    <a:pt x="460" y="394"/>
                  </a:lnTo>
                  <a:lnTo>
                    <a:pt x="460" y="393"/>
                  </a:lnTo>
                  <a:lnTo>
                    <a:pt x="460" y="392"/>
                  </a:lnTo>
                  <a:lnTo>
                    <a:pt x="459" y="391"/>
                  </a:lnTo>
                  <a:lnTo>
                    <a:pt x="457" y="390"/>
                  </a:lnTo>
                  <a:lnTo>
                    <a:pt x="456" y="389"/>
                  </a:lnTo>
                  <a:lnTo>
                    <a:pt x="455" y="388"/>
                  </a:lnTo>
                  <a:lnTo>
                    <a:pt x="454" y="387"/>
                  </a:lnTo>
                  <a:lnTo>
                    <a:pt x="454" y="385"/>
                  </a:lnTo>
                  <a:lnTo>
                    <a:pt x="453" y="384"/>
                  </a:lnTo>
                  <a:lnTo>
                    <a:pt x="453" y="382"/>
                  </a:lnTo>
                  <a:lnTo>
                    <a:pt x="454" y="379"/>
                  </a:lnTo>
                  <a:lnTo>
                    <a:pt x="455" y="375"/>
                  </a:lnTo>
                  <a:lnTo>
                    <a:pt x="456" y="371"/>
                  </a:lnTo>
                  <a:lnTo>
                    <a:pt x="456" y="370"/>
                  </a:lnTo>
                  <a:lnTo>
                    <a:pt x="456" y="369"/>
                  </a:lnTo>
                  <a:lnTo>
                    <a:pt x="455" y="368"/>
                  </a:lnTo>
                  <a:lnTo>
                    <a:pt x="455" y="367"/>
                  </a:lnTo>
                  <a:lnTo>
                    <a:pt x="454" y="367"/>
                  </a:lnTo>
                  <a:lnTo>
                    <a:pt x="454" y="366"/>
                  </a:lnTo>
                  <a:lnTo>
                    <a:pt x="453" y="365"/>
                  </a:lnTo>
                  <a:lnTo>
                    <a:pt x="453" y="363"/>
                  </a:lnTo>
                  <a:lnTo>
                    <a:pt x="453" y="361"/>
                  </a:lnTo>
                  <a:lnTo>
                    <a:pt x="452" y="359"/>
                  </a:lnTo>
                  <a:lnTo>
                    <a:pt x="451" y="358"/>
                  </a:lnTo>
                  <a:lnTo>
                    <a:pt x="450" y="357"/>
                  </a:lnTo>
                  <a:lnTo>
                    <a:pt x="448" y="356"/>
                  </a:lnTo>
                  <a:lnTo>
                    <a:pt x="446" y="355"/>
                  </a:lnTo>
                  <a:lnTo>
                    <a:pt x="443" y="353"/>
                  </a:lnTo>
                  <a:lnTo>
                    <a:pt x="439" y="352"/>
                  </a:lnTo>
                  <a:lnTo>
                    <a:pt x="436" y="351"/>
                  </a:lnTo>
                  <a:lnTo>
                    <a:pt x="433" y="350"/>
                  </a:lnTo>
                  <a:lnTo>
                    <a:pt x="432" y="349"/>
                  </a:lnTo>
                  <a:lnTo>
                    <a:pt x="431" y="348"/>
                  </a:lnTo>
                  <a:lnTo>
                    <a:pt x="430" y="347"/>
                  </a:lnTo>
                  <a:lnTo>
                    <a:pt x="430" y="346"/>
                  </a:lnTo>
                  <a:lnTo>
                    <a:pt x="431" y="345"/>
                  </a:lnTo>
                  <a:lnTo>
                    <a:pt x="432" y="344"/>
                  </a:lnTo>
                  <a:lnTo>
                    <a:pt x="432" y="344"/>
                  </a:lnTo>
                  <a:lnTo>
                    <a:pt x="433" y="344"/>
                  </a:lnTo>
                  <a:lnTo>
                    <a:pt x="435" y="343"/>
                  </a:lnTo>
                  <a:lnTo>
                    <a:pt x="438" y="343"/>
                  </a:lnTo>
                  <a:lnTo>
                    <a:pt x="443" y="343"/>
                  </a:lnTo>
                  <a:lnTo>
                    <a:pt x="447" y="342"/>
                  </a:lnTo>
                  <a:lnTo>
                    <a:pt x="450" y="342"/>
                  </a:lnTo>
                  <a:lnTo>
                    <a:pt x="453" y="342"/>
                  </a:lnTo>
                  <a:lnTo>
                    <a:pt x="454" y="342"/>
                  </a:lnTo>
                  <a:lnTo>
                    <a:pt x="454" y="342"/>
                  </a:lnTo>
                  <a:lnTo>
                    <a:pt x="455" y="341"/>
                  </a:lnTo>
                  <a:lnTo>
                    <a:pt x="455" y="340"/>
                  </a:lnTo>
                  <a:lnTo>
                    <a:pt x="455" y="339"/>
                  </a:lnTo>
                  <a:lnTo>
                    <a:pt x="455" y="338"/>
                  </a:lnTo>
                  <a:lnTo>
                    <a:pt x="453" y="337"/>
                  </a:lnTo>
                  <a:lnTo>
                    <a:pt x="451" y="336"/>
                  </a:lnTo>
                  <a:lnTo>
                    <a:pt x="450" y="336"/>
                  </a:lnTo>
                  <a:lnTo>
                    <a:pt x="449" y="335"/>
                  </a:lnTo>
                  <a:lnTo>
                    <a:pt x="448" y="334"/>
                  </a:lnTo>
                  <a:lnTo>
                    <a:pt x="447" y="333"/>
                  </a:lnTo>
                  <a:lnTo>
                    <a:pt x="446" y="331"/>
                  </a:lnTo>
                  <a:lnTo>
                    <a:pt x="445" y="330"/>
                  </a:lnTo>
                  <a:lnTo>
                    <a:pt x="445" y="328"/>
                  </a:lnTo>
                  <a:lnTo>
                    <a:pt x="445" y="326"/>
                  </a:lnTo>
                  <a:lnTo>
                    <a:pt x="446" y="323"/>
                  </a:lnTo>
                  <a:lnTo>
                    <a:pt x="446" y="320"/>
                  </a:lnTo>
                  <a:lnTo>
                    <a:pt x="446" y="317"/>
                  </a:lnTo>
                  <a:lnTo>
                    <a:pt x="446" y="315"/>
                  </a:lnTo>
                  <a:lnTo>
                    <a:pt x="446" y="314"/>
                  </a:lnTo>
                  <a:lnTo>
                    <a:pt x="446" y="312"/>
                  </a:lnTo>
                  <a:lnTo>
                    <a:pt x="445" y="310"/>
                  </a:lnTo>
                  <a:lnTo>
                    <a:pt x="445" y="308"/>
                  </a:lnTo>
                  <a:lnTo>
                    <a:pt x="445" y="308"/>
                  </a:lnTo>
                  <a:lnTo>
                    <a:pt x="445" y="307"/>
                  </a:lnTo>
                  <a:lnTo>
                    <a:pt x="446" y="307"/>
                  </a:lnTo>
                  <a:lnTo>
                    <a:pt x="446" y="307"/>
                  </a:lnTo>
                  <a:lnTo>
                    <a:pt x="448" y="307"/>
                  </a:lnTo>
                  <a:lnTo>
                    <a:pt x="448" y="308"/>
                  </a:lnTo>
                  <a:lnTo>
                    <a:pt x="448" y="310"/>
                  </a:lnTo>
                  <a:lnTo>
                    <a:pt x="449" y="311"/>
                  </a:lnTo>
                  <a:lnTo>
                    <a:pt x="450" y="314"/>
                  </a:lnTo>
                  <a:lnTo>
                    <a:pt x="452" y="318"/>
                  </a:lnTo>
                  <a:lnTo>
                    <a:pt x="453" y="320"/>
                  </a:lnTo>
                  <a:lnTo>
                    <a:pt x="454" y="321"/>
                  </a:lnTo>
                  <a:lnTo>
                    <a:pt x="455" y="322"/>
                  </a:lnTo>
                  <a:lnTo>
                    <a:pt x="455" y="321"/>
                  </a:lnTo>
                  <a:lnTo>
                    <a:pt x="455" y="321"/>
                  </a:lnTo>
                  <a:lnTo>
                    <a:pt x="456" y="320"/>
                  </a:lnTo>
                  <a:lnTo>
                    <a:pt x="457" y="319"/>
                  </a:lnTo>
                  <a:lnTo>
                    <a:pt x="458" y="319"/>
                  </a:lnTo>
                  <a:lnTo>
                    <a:pt x="458" y="319"/>
                  </a:lnTo>
                  <a:lnTo>
                    <a:pt x="459" y="320"/>
                  </a:lnTo>
                  <a:lnTo>
                    <a:pt x="459" y="320"/>
                  </a:lnTo>
                  <a:lnTo>
                    <a:pt x="459" y="322"/>
                  </a:lnTo>
                  <a:lnTo>
                    <a:pt x="459" y="323"/>
                  </a:lnTo>
                  <a:lnTo>
                    <a:pt x="459" y="325"/>
                  </a:lnTo>
                  <a:lnTo>
                    <a:pt x="459" y="329"/>
                  </a:lnTo>
                  <a:lnTo>
                    <a:pt x="459" y="332"/>
                  </a:lnTo>
                  <a:lnTo>
                    <a:pt x="459" y="334"/>
                  </a:lnTo>
                  <a:lnTo>
                    <a:pt x="460" y="335"/>
                  </a:lnTo>
                  <a:lnTo>
                    <a:pt x="461" y="336"/>
                  </a:lnTo>
                  <a:lnTo>
                    <a:pt x="461" y="337"/>
                  </a:lnTo>
                  <a:lnTo>
                    <a:pt x="464" y="338"/>
                  </a:lnTo>
                  <a:lnTo>
                    <a:pt x="467" y="340"/>
                  </a:lnTo>
                  <a:lnTo>
                    <a:pt x="470" y="341"/>
                  </a:lnTo>
                  <a:lnTo>
                    <a:pt x="472" y="342"/>
                  </a:lnTo>
                  <a:lnTo>
                    <a:pt x="473" y="342"/>
                  </a:lnTo>
                  <a:lnTo>
                    <a:pt x="474" y="343"/>
                  </a:lnTo>
                  <a:lnTo>
                    <a:pt x="475" y="344"/>
                  </a:lnTo>
                  <a:lnTo>
                    <a:pt x="476" y="344"/>
                  </a:lnTo>
                  <a:lnTo>
                    <a:pt x="476" y="345"/>
                  </a:lnTo>
                  <a:lnTo>
                    <a:pt x="476" y="346"/>
                  </a:lnTo>
                  <a:lnTo>
                    <a:pt x="477" y="350"/>
                  </a:lnTo>
                  <a:lnTo>
                    <a:pt x="477" y="352"/>
                  </a:lnTo>
                  <a:lnTo>
                    <a:pt x="478" y="354"/>
                  </a:lnTo>
                  <a:lnTo>
                    <a:pt x="478" y="355"/>
                  </a:lnTo>
                  <a:lnTo>
                    <a:pt x="478" y="356"/>
                  </a:lnTo>
                  <a:lnTo>
                    <a:pt x="479" y="358"/>
                  </a:lnTo>
                  <a:lnTo>
                    <a:pt x="482" y="360"/>
                  </a:lnTo>
                  <a:lnTo>
                    <a:pt x="485" y="363"/>
                  </a:lnTo>
                  <a:lnTo>
                    <a:pt x="489" y="366"/>
                  </a:lnTo>
                  <a:lnTo>
                    <a:pt x="490" y="369"/>
                  </a:lnTo>
                  <a:lnTo>
                    <a:pt x="492" y="370"/>
                  </a:lnTo>
                  <a:lnTo>
                    <a:pt x="492" y="372"/>
                  </a:lnTo>
                  <a:lnTo>
                    <a:pt x="493" y="374"/>
                  </a:lnTo>
                  <a:lnTo>
                    <a:pt x="494" y="374"/>
                  </a:lnTo>
                  <a:lnTo>
                    <a:pt x="495" y="374"/>
                  </a:lnTo>
                  <a:lnTo>
                    <a:pt x="496" y="374"/>
                  </a:lnTo>
                  <a:lnTo>
                    <a:pt x="498" y="372"/>
                  </a:lnTo>
                  <a:lnTo>
                    <a:pt x="499" y="371"/>
                  </a:lnTo>
                  <a:lnTo>
                    <a:pt x="500" y="370"/>
                  </a:lnTo>
                  <a:lnTo>
                    <a:pt x="502" y="370"/>
                  </a:lnTo>
                  <a:lnTo>
                    <a:pt x="505" y="370"/>
                  </a:lnTo>
                  <a:lnTo>
                    <a:pt x="507" y="370"/>
                  </a:lnTo>
                  <a:lnTo>
                    <a:pt x="509" y="372"/>
                  </a:lnTo>
                  <a:lnTo>
                    <a:pt x="510" y="372"/>
                  </a:lnTo>
                  <a:lnTo>
                    <a:pt x="511" y="372"/>
                  </a:lnTo>
                  <a:lnTo>
                    <a:pt x="513" y="371"/>
                  </a:lnTo>
                  <a:lnTo>
                    <a:pt x="516" y="369"/>
                  </a:lnTo>
                  <a:lnTo>
                    <a:pt x="520" y="369"/>
                  </a:lnTo>
                  <a:lnTo>
                    <a:pt x="524" y="368"/>
                  </a:lnTo>
                  <a:lnTo>
                    <a:pt x="527" y="368"/>
                  </a:lnTo>
                  <a:lnTo>
                    <a:pt x="529" y="368"/>
                  </a:lnTo>
                  <a:lnTo>
                    <a:pt x="530" y="368"/>
                  </a:lnTo>
                  <a:close/>
                  <a:moveTo>
                    <a:pt x="116" y="574"/>
                  </a:moveTo>
                  <a:lnTo>
                    <a:pt x="117" y="574"/>
                  </a:lnTo>
                  <a:lnTo>
                    <a:pt x="118" y="574"/>
                  </a:lnTo>
                  <a:lnTo>
                    <a:pt x="118" y="574"/>
                  </a:lnTo>
                  <a:lnTo>
                    <a:pt x="119" y="575"/>
                  </a:lnTo>
                  <a:lnTo>
                    <a:pt x="119" y="577"/>
                  </a:lnTo>
                  <a:lnTo>
                    <a:pt x="119" y="579"/>
                  </a:lnTo>
                  <a:lnTo>
                    <a:pt x="118" y="581"/>
                  </a:lnTo>
                  <a:lnTo>
                    <a:pt x="117" y="582"/>
                  </a:lnTo>
                  <a:lnTo>
                    <a:pt x="115" y="583"/>
                  </a:lnTo>
                  <a:lnTo>
                    <a:pt x="114" y="583"/>
                  </a:lnTo>
                  <a:lnTo>
                    <a:pt x="113" y="583"/>
                  </a:lnTo>
                  <a:lnTo>
                    <a:pt x="112" y="582"/>
                  </a:lnTo>
                  <a:lnTo>
                    <a:pt x="112" y="581"/>
                  </a:lnTo>
                  <a:lnTo>
                    <a:pt x="111" y="579"/>
                  </a:lnTo>
                  <a:lnTo>
                    <a:pt x="111" y="578"/>
                  </a:lnTo>
                  <a:lnTo>
                    <a:pt x="111" y="577"/>
                  </a:lnTo>
                  <a:lnTo>
                    <a:pt x="112" y="576"/>
                  </a:lnTo>
                  <a:lnTo>
                    <a:pt x="112" y="575"/>
                  </a:lnTo>
                  <a:lnTo>
                    <a:pt x="113" y="574"/>
                  </a:lnTo>
                  <a:lnTo>
                    <a:pt x="114" y="574"/>
                  </a:lnTo>
                  <a:lnTo>
                    <a:pt x="115" y="574"/>
                  </a:lnTo>
                  <a:lnTo>
                    <a:pt x="116" y="574"/>
                  </a:lnTo>
                  <a:close/>
                  <a:moveTo>
                    <a:pt x="96" y="607"/>
                  </a:moveTo>
                  <a:lnTo>
                    <a:pt x="96" y="606"/>
                  </a:lnTo>
                  <a:lnTo>
                    <a:pt x="97" y="606"/>
                  </a:lnTo>
                  <a:lnTo>
                    <a:pt x="97" y="606"/>
                  </a:lnTo>
                  <a:lnTo>
                    <a:pt x="98" y="606"/>
                  </a:lnTo>
                  <a:lnTo>
                    <a:pt x="98" y="606"/>
                  </a:lnTo>
                  <a:lnTo>
                    <a:pt x="99" y="606"/>
                  </a:lnTo>
                  <a:lnTo>
                    <a:pt x="100" y="608"/>
                  </a:lnTo>
                  <a:lnTo>
                    <a:pt x="100" y="608"/>
                  </a:lnTo>
                  <a:lnTo>
                    <a:pt x="101" y="608"/>
                  </a:lnTo>
                  <a:lnTo>
                    <a:pt x="101" y="607"/>
                  </a:lnTo>
                  <a:lnTo>
                    <a:pt x="102" y="606"/>
                  </a:lnTo>
                  <a:lnTo>
                    <a:pt x="102" y="606"/>
                  </a:lnTo>
                  <a:lnTo>
                    <a:pt x="103" y="606"/>
                  </a:lnTo>
                  <a:lnTo>
                    <a:pt x="103" y="606"/>
                  </a:lnTo>
                  <a:lnTo>
                    <a:pt x="103" y="606"/>
                  </a:lnTo>
                  <a:lnTo>
                    <a:pt x="103" y="606"/>
                  </a:lnTo>
                  <a:lnTo>
                    <a:pt x="103" y="608"/>
                  </a:lnTo>
                  <a:lnTo>
                    <a:pt x="103" y="610"/>
                  </a:lnTo>
                  <a:lnTo>
                    <a:pt x="103" y="611"/>
                  </a:lnTo>
                  <a:lnTo>
                    <a:pt x="103" y="612"/>
                  </a:lnTo>
                  <a:lnTo>
                    <a:pt x="102" y="612"/>
                  </a:lnTo>
                  <a:lnTo>
                    <a:pt x="102" y="612"/>
                  </a:lnTo>
                  <a:lnTo>
                    <a:pt x="101" y="612"/>
                  </a:lnTo>
                  <a:lnTo>
                    <a:pt x="100" y="612"/>
                  </a:lnTo>
                  <a:lnTo>
                    <a:pt x="99" y="612"/>
                  </a:lnTo>
                  <a:lnTo>
                    <a:pt x="98" y="610"/>
                  </a:lnTo>
                  <a:lnTo>
                    <a:pt x="97" y="609"/>
                  </a:lnTo>
                  <a:lnTo>
                    <a:pt x="96" y="607"/>
                  </a:lnTo>
                  <a:close/>
                  <a:moveTo>
                    <a:pt x="525" y="435"/>
                  </a:moveTo>
                  <a:lnTo>
                    <a:pt x="524" y="436"/>
                  </a:lnTo>
                  <a:lnTo>
                    <a:pt x="523" y="436"/>
                  </a:lnTo>
                  <a:lnTo>
                    <a:pt x="522" y="436"/>
                  </a:lnTo>
                  <a:lnTo>
                    <a:pt x="522" y="435"/>
                  </a:lnTo>
                  <a:lnTo>
                    <a:pt x="522" y="434"/>
                  </a:lnTo>
                  <a:lnTo>
                    <a:pt x="522" y="434"/>
                  </a:lnTo>
                  <a:lnTo>
                    <a:pt x="522" y="433"/>
                  </a:lnTo>
                  <a:lnTo>
                    <a:pt x="523" y="433"/>
                  </a:lnTo>
                  <a:lnTo>
                    <a:pt x="525" y="432"/>
                  </a:lnTo>
                  <a:lnTo>
                    <a:pt x="527" y="432"/>
                  </a:lnTo>
                  <a:lnTo>
                    <a:pt x="528" y="432"/>
                  </a:lnTo>
                  <a:lnTo>
                    <a:pt x="529" y="432"/>
                  </a:lnTo>
                  <a:lnTo>
                    <a:pt x="530" y="432"/>
                  </a:lnTo>
                  <a:lnTo>
                    <a:pt x="530" y="433"/>
                  </a:lnTo>
                  <a:lnTo>
                    <a:pt x="530" y="434"/>
                  </a:lnTo>
                  <a:lnTo>
                    <a:pt x="529" y="434"/>
                  </a:lnTo>
                  <a:lnTo>
                    <a:pt x="529" y="434"/>
                  </a:lnTo>
                  <a:lnTo>
                    <a:pt x="528" y="434"/>
                  </a:lnTo>
                  <a:lnTo>
                    <a:pt x="526" y="434"/>
                  </a:lnTo>
                  <a:lnTo>
                    <a:pt x="525" y="435"/>
                  </a:lnTo>
                  <a:close/>
                  <a:moveTo>
                    <a:pt x="538" y="428"/>
                  </a:moveTo>
                  <a:lnTo>
                    <a:pt x="537" y="429"/>
                  </a:lnTo>
                  <a:lnTo>
                    <a:pt x="535" y="429"/>
                  </a:lnTo>
                  <a:lnTo>
                    <a:pt x="535" y="429"/>
                  </a:lnTo>
                  <a:lnTo>
                    <a:pt x="534" y="429"/>
                  </a:lnTo>
                  <a:lnTo>
                    <a:pt x="534" y="429"/>
                  </a:lnTo>
                  <a:lnTo>
                    <a:pt x="534" y="429"/>
                  </a:lnTo>
                  <a:lnTo>
                    <a:pt x="534" y="428"/>
                  </a:lnTo>
                  <a:lnTo>
                    <a:pt x="535" y="427"/>
                  </a:lnTo>
                  <a:lnTo>
                    <a:pt x="537" y="426"/>
                  </a:lnTo>
                  <a:lnTo>
                    <a:pt x="540" y="425"/>
                  </a:lnTo>
                  <a:lnTo>
                    <a:pt x="542" y="425"/>
                  </a:lnTo>
                  <a:lnTo>
                    <a:pt x="543" y="425"/>
                  </a:lnTo>
                  <a:lnTo>
                    <a:pt x="543" y="425"/>
                  </a:lnTo>
                  <a:lnTo>
                    <a:pt x="543" y="426"/>
                  </a:lnTo>
                  <a:lnTo>
                    <a:pt x="542" y="427"/>
                  </a:lnTo>
                  <a:lnTo>
                    <a:pt x="542" y="427"/>
                  </a:lnTo>
                  <a:lnTo>
                    <a:pt x="540" y="428"/>
                  </a:lnTo>
                  <a:lnTo>
                    <a:pt x="538" y="428"/>
                  </a:lnTo>
                  <a:close/>
                  <a:moveTo>
                    <a:pt x="834" y="232"/>
                  </a:moveTo>
                  <a:lnTo>
                    <a:pt x="837" y="232"/>
                  </a:lnTo>
                  <a:lnTo>
                    <a:pt x="839" y="232"/>
                  </a:lnTo>
                  <a:lnTo>
                    <a:pt x="839" y="232"/>
                  </a:lnTo>
                  <a:lnTo>
                    <a:pt x="840" y="231"/>
                  </a:lnTo>
                  <a:lnTo>
                    <a:pt x="841" y="231"/>
                  </a:lnTo>
                  <a:lnTo>
                    <a:pt x="841" y="230"/>
                  </a:lnTo>
                  <a:lnTo>
                    <a:pt x="842" y="229"/>
                  </a:lnTo>
                  <a:lnTo>
                    <a:pt x="843" y="229"/>
                  </a:lnTo>
                  <a:lnTo>
                    <a:pt x="844" y="229"/>
                  </a:lnTo>
                  <a:lnTo>
                    <a:pt x="845" y="229"/>
                  </a:lnTo>
                  <a:lnTo>
                    <a:pt x="847" y="229"/>
                  </a:lnTo>
                  <a:lnTo>
                    <a:pt x="848" y="229"/>
                  </a:lnTo>
                  <a:lnTo>
                    <a:pt x="850" y="230"/>
                  </a:lnTo>
                  <a:lnTo>
                    <a:pt x="850" y="230"/>
                  </a:lnTo>
                  <a:lnTo>
                    <a:pt x="851" y="231"/>
                  </a:lnTo>
                  <a:lnTo>
                    <a:pt x="851" y="232"/>
                  </a:lnTo>
                  <a:lnTo>
                    <a:pt x="852" y="234"/>
                  </a:lnTo>
                  <a:lnTo>
                    <a:pt x="852" y="236"/>
                  </a:lnTo>
                  <a:lnTo>
                    <a:pt x="852" y="237"/>
                  </a:lnTo>
                  <a:lnTo>
                    <a:pt x="852" y="237"/>
                  </a:lnTo>
                  <a:lnTo>
                    <a:pt x="851" y="238"/>
                  </a:lnTo>
                  <a:lnTo>
                    <a:pt x="851" y="238"/>
                  </a:lnTo>
                  <a:lnTo>
                    <a:pt x="849" y="239"/>
                  </a:lnTo>
                  <a:lnTo>
                    <a:pt x="848" y="239"/>
                  </a:lnTo>
                  <a:lnTo>
                    <a:pt x="846" y="239"/>
                  </a:lnTo>
                  <a:lnTo>
                    <a:pt x="845" y="239"/>
                  </a:lnTo>
                  <a:lnTo>
                    <a:pt x="844" y="238"/>
                  </a:lnTo>
                  <a:lnTo>
                    <a:pt x="843" y="237"/>
                  </a:lnTo>
                  <a:lnTo>
                    <a:pt x="841" y="236"/>
                  </a:lnTo>
                  <a:lnTo>
                    <a:pt x="841" y="235"/>
                  </a:lnTo>
                  <a:lnTo>
                    <a:pt x="840" y="235"/>
                  </a:lnTo>
                  <a:lnTo>
                    <a:pt x="839" y="236"/>
                  </a:lnTo>
                  <a:lnTo>
                    <a:pt x="839" y="237"/>
                  </a:lnTo>
                  <a:lnTo>
                    <a:pt x="838" y="239"/>
                  </a:lnTo>
                  <a:lnTo>
                    <a:pt x="838" y="239"/>
                  </a:lnTo>
                  <a:lnTo>
                    <a:pt x="837" y="240"/>
                  </a:lnTo>
                  <a:lnTo>
                    <a:pt x="837" y="240"/>
                  </a:lnTo>
                  <a:lnTo>
                    <a:pt x="837" y="240"/>
                  </a:lnTo>
                  <a:lnTo>
                    <a:pt x="835" y="240"/>
                  </a:lnTo>
                  <a:lnTo>
                    <a:pt x="833" y="240"/>
                  </a:lnTo>
                  <a:lnTo>
                    <a:pt x="832" y="239"/>
                  </a:lnTo>
                  <a:lnTo>
                    <a:pt x="830" y="239"/>
                  </a:lnTo>
                  <a:lnTo>
                    <a:pt x="830" y="238"/>
                  </a:lnTo>
                  <a:lnTo>
                    <a:pt x="829" y="237"/>
                  </a:lnTo>
                  <a:lnTo>
                    <a:pt x="829" y="236"/>
                  </a:lnTo>
                  <a:lnTo>
                    <a:pt x="829" y="235"/>
                  </a:lnTo>
                  <a:lnTo>
                    <a:pt x="830" y="234"/>
                  </a:lnTo>
                  <a:lnTo>
                    <a:pt x="830" y="233"/>
                  </a:lnTo>
                  <a:lnTo>
                    <a:pt x="831" y="232"/>
                  </a:lnTo>
                  <a:lnTo>
                    <a:pt x="832" y="232"/>
                  </a:lnTo>
                  <a:lnTo>
                    <a:pt x="833" y="232"/>
                  </a:lnTo>
                  <a:lnTo>
                    <a:pt x="834" y="232"/>
                  </a:lnTo>
                  <a:close/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8" name="textbox 188"/>
          <p:cNvSpPr/>
          <p:nvPr/>
        </p:nvSpPr>
        <p:spPr>
          <a:xfrm>
            <a:off x="6618731" y="3247644"/>
            <a:ext cx="1188719" cy="180339"/>
          </a:xfrm>
          <a:prstGeom prst="rect">
            <a:avLst/>
          </a:prstGeom>
          <a:solidFill>
            <a:srgbClr val="B2D23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200"/>
          </a:p>
          <a:p>
            <a:pPr marL="342900" algn="l" rtl="0" eaLnBrk="0">
              <a:lnSpc>
                <a:spcPts val="1154"/>
              </a:lnSpc>
            </a:pPr>
            <a:r>
              <a:rPr sz="900" kern="0" spc="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婚姻状况</a:t>
            </a:r>
            <a:endParaRPr lang="Microsoft YaHei" altLang="Microsoft YaHei" sz="900"/>
          </a:p>
        </p:txBody>
      </p:sp>
      <p:sp>
        <p:nvSpPr>
          <p:cNvPr id="190" name="textbox 190"/>
          <p:cNvSpPr/>
          <p:nvPr/>
        </p:nvSpPr>
        <p:spPr>
          <a:xfrm>
            <a:off x="4605528" y="4815840"/>
            <a:ext cx="1187450" cy="180339"/>
          </a:xfrm>
          <a:prstGeom prst="rect">
            <a:avLst/>
          </a:prstGeom>
          <a:solidFill>
            <a:srgbClr val="B2D23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marL="468630" algn="l" rtl="0" eaLnBrk="0">
              <a:lnSpc>
                <a:spcPts val="1154"/>
              </a:lnSpc>
            </a:pPr>
            <a:r>
              <a:rPr sz="900" kern="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Microsoft YaHei" altLang="Microsoft YaHei" sz="900"/>
          </a:p>
        </p:txBody>
      </p:sp>
      <p:sp>
        <p:nvSpPr>
          <p:cNvPr id="192" name="textbox 192"/>
          <p:cNvSpPr/>
          <p:nvPr/>
        </p:nvSpPr>
        <p:spPr>
          <a:xfrm>
            <a:off x="4605528" y="3252215"/>
            <a:ext cx="1187450" cy="180339"/>
          </a:xfrm>
          <a:prstGeom prst="rect">
            <a:avLst/>
          </a:prstGeom>
          <a:solidFill>
            <a:srgbClr val="B2D23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468630" algn="l" rtl="0" eaLnBrk="0">
              <a:lnSpc>
                <a:spcPts val="1154"/>
              </a:lnSpc>
              <a:spcBef>
                <a:spcPts val="2"/>
              </a:spcBef>
            </a:pPr>
            <a:r>
              <a:rPr sz="900" kern="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</a:t>
            </a:r>
            <a:endParaRPr lang="Microsoft YaHei" altLang="Microsoft YaHei" sz="9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783145" y="5524309"/>
            <a:ext cx="378333" cy="526160"/>
            <a:chExt cx="378333" cy="526160"/>
          </a:xfrm>
        </p:grpSpPr>
        <p:sp>
          <p:nvSpPr>
            <p:cNvPr id="194" name="path"/>
            <p:cNvSpPr/>
            <p:nvPr/>
          </p:nvSpPr>
          <p:spPr>
            <a:xfrm>
              <a:off x="4762" y="4762"/>
              <a:ext cx="368808" cy="516635"/>
            </a:xfrm>
            <a:custGeom>
              <a:rect l="0" t="0" r="0" b="0"/>
              <a:pathLst>
                <a:path w="580" h="813">
                  <a:moveTo>
                    <a:pt x="403" y="535"/>
                  </a:moveTo>
                  <a:lnTo>
                    <a:pt x="403" y="535"/>
                  </a:lnTo>
                  <a:lnTo>
                    <a:pt x="403" y="536"/>
                  </a:lnTo>
                  <a:lnTo>
                    <a:pt x="403" y="537"/>
                  </a:lnTo>
                  <a:lnTo>
                    <a:pt x="403" y="539"/>
                  </a:lnTo>
                  <a:lnTo>
                    <a:pt x="403" y="541"/>
                  </a:lnTo>
                  <a:lnTo>
                    <a:pt x="402" y="543"/>
                  </a:lnTo>
                  <a:lnTo>
                    <a:pt x="401" y="545"/>
                  </a:lnTo>
                  <a:lnTo>
                    <a:pt x="400" y="547"/>
                  </a:lnTo>
                  <a:lnTo>
                    <a:pt x="398" y="549"/>
                  </a:lnTo>
                  <a:lnTo>
                    <a:pt x="396" y="550"/>
                  </a:lnTo>
                  <a:lnTo>
                    <a:pt x="392" y="553"/>
                  </a:lnTo>
                  <a:lnTo>
                    <a:pt x="388" y="555"/>
                  </a:lnTo>
                  <a:lnTo>
                    <a:pt x="385" y="558"/>
                  </a:lnTo>
                  <a:lnTo>
                    <a:pt x="383" y="561"/>
                  </a:lnTo>
                  <a:lnTo>
                    <a:pt x="381" y="566"/>
                  </a:lnTo>
                  <a:lnTo>
                    <a:pt x="379" y="570"/>
                  </a:lnTo>
                  <a:lnTo>
                    <a:pt x="378" y="575"/>
                  </a:lnTo>
                  <a:lnTo>
                    <a:pt x="376" y="579"/>
                  </a:lnTo>
                  <a:lnTo>
                    <a:pt x="375" y="580"/>
                  </a:lnTo>
                  <a:lnTo>
                    <a:pt x="373" y="581"/>
                  </a:lnTo>
                  <a:lnTo>
                    <a:pt x="371" y="581"/>
                  </a:lnTo>
                  <a:lnTo>
                    <a:pt x="369" y="582"/>
                  </a:lnTo>
                  <a:lnTo>
                    <a:pt x="365" y="582"/>
                  </a:lnTo>
                  <a:lnTo>
                    <a:pt x="360" y="583"/>
                  </a:lnTo>
                  <a:lnTo>
                    <a:pt x="354" y="584"/>
                  </a:lnTo>
                  <a:lnTo>
                    <a:pt x="350" y="584"/>
                  </a:lnTo>
                  <a:lnTo>
                    <a:pt x="346" y="585"/>
                  </a:lnTo>
                  <a:lnTo>
                    <a:pt x="341" y="586"/>
                  </a:lnTo>
                  <a:lnTo>
                    <a:pt x="337" y="587"/>
                  </a:lnTo>
                  <a:lnTo>
                    <a:pt x="333" y="588"/>
                  </a:lnTo>
                  <a:lnTo>
                    <a:pt x="326" y="588"/>
                  </a:lnTo>
                  <a:lnTo>
                    <a:pt x="319" y="589"/>
                  </a:lnTo>
                  <a:lnTo>
                    <a:pt x="316" y="589"/>
                  </a:lnTo>
                  <a:lnTo>
                    <a:pt x="314" y="591"/>
                  </a:lnTo>
                  <a:lnTo>
                    <a:pt x="312" y="592"/>
                  </a:lnTo>
                  <a:lnTo>
                    <a:pt x="311" y="593"/>
                  </a:lnTo>
                  <a:lnTo>
                    <a:pt x="310" y="595"/>
                  </a:lnTo>
                  <a:lnTo>
                    <a:pt x="309" y="596"/>
                  </a:lnTo>
                  <a:lnTo>
                    <a:pt x="305" y="604"/>
                  </a:lnTo>
                  <a:lnTo>
                    <a:pt x="301" y="611"/>
                  </a:lnTo>
                  <a:lnTo>
                    <a:pt x="299" y="614"/>
                  </a:lnTo>
                  <a:lnTo>
                    <a:pt x="297" y="617"/>
                  </a:lnTo>
                  <a:lnTo>
                    <a:pt x="294" y="619"/>
                  </a:lnTo>
                  <a:lnTo>
                    <a:pt x="292" y="622"/>
                  </a:lnTo>
                  <a:lnTo>
                    <a:pt x="286" y="626"/>
                  </a:lnTo>
                  <a:lnTo>
                    <a:pt x="283" y="629"/>
                  </a:lnTo>
                  <a:lnTo>
                    <a:pt x="280" y="630"/>
                  </a:lnTo>
                  <a:lnTo>
                    <a:pt x="279" y="630"/>
                  </a:lnTo>
                  <a:lnTo>
                    <a:pt x="277" y="630"/>
                  </a:lnTo>
                  <a:lnTo>
                    <a:pt x="274" y="629"/>
                  </a:lnTo>
                  <a:lnTo>
                    <a:pt x="272" y="628"/>
                  </a:lnTo>
                  <a:lnTo>
                    <a:pt x="270" y="628"/>
                  </a:lnTo>
                  <a:lnTo>
                    <a:pt x="268" y="628"/>
                  </a:lnTo>
                  <a:lnTo>
                    <a:pt x="267" y="628"/>
                  </a:lnTo>
                  <a:lnTo>
                    <a:pt x="265" y="630"/>
                  </a:lnTo>
                  <a:lnTo>
                    <a:pt x="264" y="631"/>
                  </a:lnTo>
                  <a:lnTo>
                    <a:pt x="262" y="633"/>
                  </a:lnTo>
                  <a:lnTo>
                    <a:pt x="261" y="637"/>
                  </a:lnTo>
                  <a:lnTo>
                    <a:pt x="260" y="638"/>
                  </a:lnTo>
                  <a:lnTo>
                    <a:pt x="260" y="640"/>
                  </a:lnTo>
                  <a:lnTo>
                    <a:pt x="260" y="641"/>
                  </a:lnTo>
                  <a:lnTo>
                    <a:pt x="260" y="642"/>
                  </a:lnTo>
                  <a:lnTo>
                    <a:pt x="261" y="644"/>
                  </a:lnTo>
                  <a:lnTo>
                    <a:pt x="262" y="645"/>
                  </a:lnTo>
                  <a:lnTo>
                    <a:pt x="262" y="647"/>
                  </a:lnTo>
                  <a:lnTo>
                    <a:pt x="263" y="647"/>
                  </a:lnTo>
                  <a:lnTo>
                    <a:pt x="263" y="648"/>
                  </a:lnTo>
                  <a:lnTo>
                    <a:pt x="262" y="649"/>
                  </a:lnTo>
                  <a:lnTo>
                    <a:pt x="262" y="649"/>
                  </a:lnTo>
                  <a:lnTo>
                    <a:pt x="260" y="650"/>
                  </a:lnTo>
                  <a:lnTo>
                    <a:pt x="259" y="651"/>
                  </a:lnTo>
                  <a:lnTo>
                    <a:pt x="258" y="651"/>
                  </a:lnTo>
                  <a:lnTo>
                    <a:pt x="257" y="651"/>
                  </a:lnTo>
                  <a:lnTo>
                    <a:pt x="255" y="651"/>
                  </a:lnTo>
                  <a:lnTo>
                    <a:pt x="253" y="651"/>
                  </a:lnTo>
                  <a:lnTo>
                    <a:pt x="251" y="651"/>
                  </a:lnTo>
                  <a:lnTo>
                    <a:pt x="249" y="651"/>
                  </a:lnTo>
                  <a:lnTo>
                    <a:pt x="246" y="651"/>
                  </a:lnTo>
                  <a:lnTo>
                    <a:pt x="246" y="652"/>
                  </a:lnTo>
                  <a:lnTo>
                    <a:pt x="244" y="652"/>
                  </a:lnTo>
                  <a:lnTo>
                    <a:pt x="243" y="653"/>
                  </a:lnTo>
                  <a:lnTo>
                    <a:pt x="242" y="655"/>
                  </a:lnTo>
                  <a:lnTo>
                    <a:pt x="240" y="658"/>
                  </a:lnTo>
                  <a:lnTo>
                    <a:pt x="237" y="662"/>
                  </a:lnTo>
                  <a:lnTo>
                    <a:pt x="235" y="666"/>
                  </a:lnTo>
                  <a:lnTo>
                    <a:pt x="232" y="671"/>
                  </a:lnTo>
                  <a:lnTo>
                    <a:pt x="230" y="678"/>
                  </a:lnTo>
                  <a:lnTo>
                    <a:pt x="228" y="684"/>
                  </a:lnTo>
                  <a:lnTo>
                    <a:pt x="226" y="690"/>
                  </a:lnTo>
                  <a:lnTo>
                    <a:pt x="225" y="695"/>
                  </a:lnTo>
                  <a:lnTo>
                    <a:pt x="223" y="699"/>
                  </a:lnTo>
                  <a:lnTo>
                    <a:pt x="221" y="702"/>
                  </a:lnTo>
                  <a:lnTo>
                    <a:pt x="219" y="705"/>
                  </a:lnTo>
                  <a:lnTo>
                    <a:pt x="218" y="708"/>
                  </a:lnTo>
                  <a:lnTo>
                    <a:pt x="217" y="712"/>
                  </a:lnTo>
                  <a:lnTo>
                    <a:pt x="215" y="716"/>
                  </a:lnTo>
                  <a:lnTo>
                    <a:pt x="214" y="719"/>
                  </a:lnTo>
                  <a:lnTo>
                    <a:pt x="214" y="721"/>
                  </a:lnTo>
                  <a:lnTo>
                    <a:pt x="210" y="723"/>
                  </a:lnTo>
                  <a:lnTo>
                    <a:pt x="206" y="725"/>
                  </a:lnTo>
                  <a:lnTo>
                    <a:pt x="202" y="728"/>
                  </a:lnTo>
                  <a:lnTo>
                    <a:pt x="196" y="731"/>
                  </a:lnTo>
                  <a:lnTo>
                    <a:pt x="196" y="732"/>
                  </a:lnTo>
                  <a:lnTo>
                    <a:pt x="195" y="733"/>
                  </a:lnTo>
                  <a:lnTo>
                    <a:pt x="194" y="734"/>
                  </a:lnTo>
                  <a:lnTo>
                    <a:pt x="194" y="735"/>
                  </a:lnTo>
                  <a:lnTo>
                    <a:pt x="192" y="737"/>
                  </a:lnTo>
                  <a:lnTo>
                    <a:pt x="191" y="739"/>
                  </a:lnTo>
                  <a:lnTo>
                    <a:pt x="189" y="742"/>
                  </a:lnTo>
                  <a:lnTo>
                    <a:pt x="187" y="745"/>
                  </a:lnTo>
                  <a:lnTo>
                    <a:pt x="185" y="748"/>
                  </a:lnTo>
                  <a:lnTo>
                    <a:pt x="181" y="753"/>
                  </a:lnTo>
                  <a:lnTo>
                    <a:pt x="180" y="757"/>
                  </a:lnTo>
                  <a:lnTo>
                    <a:pt x="178" y="762"/>
                  </a:lnTo>
                  <a:lnTo>
                    <a:pt x="177" y="764"/>
                  </a:lnTo>
                  <a:lnTo>
                    <a:pt x="177" y="765"/>
                  </a:lnTo>
                  <a:lnTo>
                    <a:pt x="176" y="767"/>
                  </a:lnTo>
                  <a:lnTo>
                    <a:pt x="176" y="768"/>
                  </a:lnTo>
                  <a:lnTo>
                    <a:pt x="177" y="770"/>
                  </a:lnTo>
                  <a:lnTo>
                    <a:pt x="178" y="773"/>
                  </a:lnTo>
                  <a:lnTo>
                    <a:pt x="178" y="776"/>
                  </a:lnTo>
                  <a:lnTo>
                    <a:pt x="179" y="779"/>
                  </a:lnTo>
                  <a:lnTo>
                    <a:pt x="180" y="780"/>
                  </a:lnTo>
                  <a:lnTo>
                    <a:pt x="180" y="781"/>
                  </a:lnTo>
                  <a:lnTo>
                    <a:pt x="181" y="781"/>
                  </a:lnTo>
                  <a:lnTo>
                    <a:pt x="182" y="781"/>
                  </a:lnTo>
                  <a:lnTo>
                    <a:pt x="185" y="783"/>
                  </a:lnTo>
                  <a:lnTo>
                    <a:pt x="187" y="783"/>
                  </a:lnTo>
                  <a:lnTo>
                    <a:pt x="189" y="785"/>
                  </a:lnTo>
                  <a:lnTo>
                    <a:pt x="190" y="786"/>
                  </a:lnTo>
                  <a:lnTo>
                    <a:pt x="192" y="787"/>
                  </a:lnTo>
                  <a:lnTo>
                    <a:pt x="193" y="789"/>
                  </a:lnTo>
                  <a:lnTo>
                    <a:pt x="194" y="792"/>
                  </a:lnTo>
                  <a:lnTo>
                    <a:pt x="196" y="795"/>
                  </a:lnTo>
                  <a:lnTo>
                    <a:pt x="197" y="799"/>
                  </a:lnTo>
                  <a:lnTo>
                    <a:pt x="198" y="802"/>
                  </a:lnTo>
                  <a:lnTo>
                    <a:pt x="198" y="804"/>
                  </a:lnTo>
                  <a:lnTo>
                    <a:pt x="198" y="804"/>
                  </a:lnTo>
                  <a:lnTo>
                    <a:pt x="196" y="805"/>
                  </a:lnTo>
                  <a:lnTo>
                    <a:pt x="195" y="806"/>
                  </a:lnTo>
                  <a:lnTo>
                    <a:pt x="192" y="809"/>
                  </a:lnTo>
                  <a:lnTo>
                    <a:pt x="189" y="811"/>
                  </a:lnTo>
                  <a:lnTo>
                    <a:pt x="188" y="811"/>
                  </a:lnTo>
                  <a:lnTo>
                    <a:pt x="187" y="812"/>
                  </a:lnTo>
                  <a:lnTo>
                    <a:pt x="185" y="812"/>
                  </a:lnTo>
                  <a:lnTo>
                    <a:pt x="184" y="812"/>
                  </a:lnTo>
                  <a:lnTo>
                    <a:pt x="183" y="812"/>
                  </a:lnTo>
                  <a:lnTo>
                    <a:pt x="182" y="811"/>
                  </a:lnTo>
                  <a:lnTo>
                    <a:pt x="181" y="810"/>
                  </a:lnTo>
                  <a:lnTo>
                    <a:pt x="180" y="809"/>
                  </a:lnTo>
                  <a:lnTo>
                    <a:pt x="178" y="806"/>
                  </a:lnTo>
                  <a:lnTo>
                    <a:pt x="175" y="803"/>
                  </a:lnTo>
                  <a:lnTo>
                    <a:pt x="174" y="802"/>
                  </a:lnTo>
                  <a:lnTo>
                    <a:pt x="172" y="801"/>
                  </a:lnTo>
                  <a:lnTo>
                    <a:pt x="170" y="800"/>
                  </a:lnTo>
                  <a:lnTo>
                    <a:pt x="167" y="800"/>
                  </a:lnTo>
                  <a:lnTo>
                    <a:pt x="165" y="801"/>
                  </a:lnTo>
                  <a:lnTo>
                    <a:pt x="163" y="801"/>
                  </a:lnTo>
                  <a:lnTo>
                    <a:pt x="162" y="802"/>
                  </a:lnTo>
                  <a:lnTo>
                    <a:pt x="160" y="804"/>
                  </a:lnTo>
                  <a:lnTo>
                    <a:pt x="158" y="808"/>
                  </a:lnTo>
                  <a:lnTo>
                    <a:pt x="156" y="811"/>
                  </a:lnTo>
                  <a:lnTo>
                    <a:pt x="156" y="811"/>
                  </a:lnTo>
                  <a:lnTo>
                    <a:pt x="155" y="812"/>
                  </a:lnTo>
                  <a:lnTo>
                    <a:pt x="153" y="813"/>
                  </a:lnTo>
                  <a:lnTo>
                    <a:pt x="152" y="813"/>
                  </a:lnTo>
                  <a:lnTo>
                    <a:pt x="151" y="813"/>
                  </a:lnTo>
                  <a:lnTo>
                    <a:pt x="149" y="813"/>
                  </a:lnTo>
                  <a:lnTo>
                    <a:pt x="147" y="813"/>
                  </a:lnTo>
                  <a:lnTo>
                    <a:pt x="146" y="812"/>
                  </a:lnTo>
                  <a:lnTo>
                    <a:pt x="144" y="811"/>
                  </a:lnTo>
                  <a:lnTo>
                    <a:pt x="142" y="811"/>
                  </a:lnTo>
                  <a:lnTo>
                    <a:pt x="139" y="811"/>
                  </a:lnTo>
                  <a:lnTo>
                    <a:pt x="136" y="810"/>
                  </a:lnTo>
                  <a:lnTo>
                    <a:pt x="129" y="810"/>
                  </a:lnTo>
                  <a:lnTo>
                    <a:pt x="122" y="810"/>
                  </a:lnTo>
                  <a:lnTo>
                    <a:pt x="116" y="810"/>
                  </a:lnTo>
                  <a:lnTo>
                    <a:pt x="111" y="809"/>
                  </a:lnTo>
                  <a:lnTo>
                    <a:pt x="109" y="809"/>
                  </a:lnTo>
                  <a:lnTo>
                    <a:pt x="107" y="808"/>
                  </a:lnTo>
                  <a:lnTo>
                    <a:pt x="104" y="807"/>
                  </a:lnTo>
                  <a:lnTo>
                    <a:pt x="101" y="805"/>
                  </a:lnTo>
                  <a:lnTo>
                    <a:pt x="98" y="803"/>
                  </a:lnTo>
                  <a:lnTo>
                    <a:pt x="94" y="801"/>
                  </a:lnTo>
                  <a:lnTo>
                    <a:pt x="90" y="798"/>
                  </a:lnTo>
                  <a:lnTo>
                    <a:pt x="87" y="796"/>
                  </a:lnTo>
                  <a:lnTo>
                    <a:pt x="86" y="795"/>
                  </a:lnTo>
                  <a:lnTo>
                    <a:pt x="84" y="795"/>
                  </a:lnTo>
                  <a:lnTo>
                    <a:pt x="82" y="796"/>
                  </a:lnTo>
                  <a:lnTo>
                    <a:pt x="80" y="796"/>
                  </a:lnTo>
                  <a:lnTo>
                    <a:pt x="79" y="797"/>
                  </a:lnTo>
                  <a:lnTo>
                    <a:pt x="78" y="798"/>
                  </a:lnTo>
                  <a:lnTo>
                    <a:pt x="77" y="799"/>
                  </a:lnTo>
                  <a:lnTo>
                    <a:pt x="75" y="799"/>
                  </a:lnTo>
                  <a:lnTo>
                    <a:pt x="73" y="799"/>
                  </a:lnTo>
                  <a:lnTo>
                    <a:pt x="71" y="799"/>
                  </a:lnTo>
                  <a:lnTo>
                    <a:pt x="68" y="798"/>
                  </a:lnTo>
                  <a:lnTo>
                    <a:pt x="66" y="798"/>
                  </a:lnTo>
                  <a:lnTo>
                    <a:pt x="64" y="797"/>
                  </a:lnTo>
                  <a:lnTo>
                    <a:pt x="63" y="797"/>
                  </a:lnTo>
                  <a:lnTo>
                    <a:pt x="59" y="793"/>
                  </a:lnTo>
                  <a:lnTo>
                    <a:pt x="56" y="790"/>
                  </a:lnTo>
                  <a:lnTo>
                    <a:pt x="52" y="789"/>
                  </a:lnTo>
                  <a:lnTo>
                    <a:pt x="49" y="788"/>
                  </a:lnTo>
                  <a:lnTo>
                    <a:pt x="46" y="787"/>
                  </a:lnTo>
                  <a:lnTo>
                    <a:pt x="44" y="787"/>
                  </a:lnTo>
                  <a:lnTo>
                    <a:pt x="41" y="787"/>
                  </a:lnTo>
                  <a:lnTo>
                    <a:pt x="39" y="787"/>
                  </a:lnTo>
                  <a:lnTo>
                    <a:pt x="36" y="788"/>
                  </a:lnTo>
                  <a:lnTo>
                    <a:pt x="32" y="789"/>
                  </a:lnTo>
                  <a:lnTo>
                    <a:pt x="30" y="790"/>
                  </a:lnTo>
                  <a:lnTo>
                    <a:pt x="29" y="790"/>
                  </a:lnTo>
                  <a:lnTo>
                    <a:pt x="29" y="788"/>
                  </a:lnTo>
                  <a:lnTo>
                    <a:pt x="29" y="786"/>
                  </a:lnTo>
                  <a:lnTo>
                    <a:pt x="29" y="784"/>
                  </a:lnTo>
                  <a:lnTo>
                    <a:pt x="29" y="782"/>
                  </a:lnTo>
                  <a:lnTo>
                    <a:pt x="28" y="781"/>
                  </a:lnTo>
                  <a:lnTo>
                    <a:pt x="28" y="780"/>
                  </a:lnTo>
                  <a:lnTo>
                    <a:pt x="27" y="780"/>
                  </a:lnTo>
                  <a:lnTo>
                    <a:pt x="26" y="779"/>
                  </a:lnTo>
                  <a:lnTo>
                    <a:pt x="22" y="777"/>
                  </a:lnTo>
                  <a:lnTo>
                    <a:pt x="18" y="775"/>
                  </a:lnTo>
                  <a:lnTo>
                    <a:pt x="17" y="774"/>
                  </a:lnTo>
                  <a:lnTo>
                    <a:pt x="15" y="773"/>
                  </a:lnTo>
                  <a:lnTo>
                    <a:pt x="14" y="771"/>
                  </a:lnTo>
                  <a:lnTo>
                    <a:pt x="13" y="770"/>
                  </a:lnTo>
                  <a:lnTo>
                    <a:pt x="13" y="767"/>
                  </a:lnTo>
                  <a:lnTo>
                    <a:pt x="13" y="763"/>
                  </a:lnTo>
                  <a:lnTo>
                    <a:pt x="13" y="761"/>
                  </a:lnTo>
                  <a:lnTo>
                    <a:pt x="13" y="759"/>
                  </a:lnTo>
                  <a:lnTo>
                    <a:pt x="12" y="758"/>
                  </a:lnTo>
                  <a:lnTo>
                    <a:pt x="11" y="758"/>
                  </a:lnTo>
                  <a:lnTo>
                    <a:pt x="10" y="757"/>
                  </a:lnTo>
                  <a:lnTo>
                    <a:pt x="9" y="756"/>
                  </a:lnTo>
                  <a:lnTo>
                    <a:pt x="7" y="755"/>
                  </a:lnTo>
                  <a:lnTo>
                    <a:pt x="5" y="753"/>
                  </a:lnTo>
                  <a:lnTo>
                    <a:pt x="4" y="752"/>
                  </a:lnTo>
                  <a:lnTo>
                    <a:pt x="3" y="751"/>
                  </a:lnTo>
                  <a:lnTo>
                    <a:pt x="3" y="749"/>
                  </a:lnTo>
                  <a:lnTo>
                    <a:pt x="3" y="746"/>
                  </a:lnTo>
                  <a:lnTo>
                    <a:pt x="3" y="744"/>
                  </a:lnTo>
                  <a:lnTo>
                    <a:pt x="3" y="742"/>
                  </a:lnTo>
                  <a:lnTo>
                    <a:pt x="4" y="741"/>
                  </a:lnTo>
                  <a:lnTo>
                    <a:pt x="5" y="741"/>
                  </a:lnTo>
                  <a:lnTo>
                    <a:pt x="6" y="741"/>
                  </a:lnTo>
                  <a:lnTo>
                    <a:pt x="7" y="740"/>
                  </a:lnTo>
                  <a:lnTo>
                    <a:pt x="9" y="740"/>
                  </a:lnTo>
                  <a:lnTo>
                    <a:pt x="11" y="740"/>
                  </a:lnTo>
                  <a:lnTo>
                    <a:pt x="13" y="739"/>
                  </a:lnTo>
                  <a:lnTo>
                    <a:pt x="15" y="738"/>
                  </a:lnTo>
                  <a:lnTo>
                    <a:pt x="16" y="737"/>
                  </a:lnTo>
                  <a:lnTo>
                    <a:pt x="17" y="735"/>
                  </a:lnTo>
                  <a:lnTo>
                    <a:pt x="19" y="734"/>
                  </a:lnTo>
                  <a:lnTo>
                    <a:pt x="19" y="733"/>
                  </a:lnTo>
                  <a:lnTo>
                    <a:pt x="20" y="730"/>
                  </a:lnTo>
                  <a:lnTo>
                    <a:pt x="20" y="727"/>
                  </a:lnTo>
                  <a:lnTo>
                    <a:pt x="21" y="726"/>
                  </a:lnTo>
                  <a:lnTo>
                    <a:pt x="21" y="725"/>
                  </a:lnTo>
                  <a:lnTo>
                    <a:pt x="22" y="725"/>
                  </a:lnTo>
                  <a:lnTo>
                    <a:pt x="24" y="725"/>
                  </a:lnTo>
                  <a:lnTo>
                    <a:pt x="25" y="725"/>
                  </a:lnTo>
                  <a:lnTo>
                    <a:pt x="26" y="725"/>
                  </a:lnTo>
                  <a:lnTo>
                    <a:pt x="27" y="724"/>
                  </a:lnTo>
                  <a:lnTo>
                    <a:pt x="28" y="723"/>
                  </a:lnTo>
                  <a:lnTo>
                    <a:pt x="28" y="722"/>
                  </a:lnTo>
                  <a:lnTo>
                    <a:pt x="29" y="721"/>
                  </a:lnTo>
                  <a:lnTo>
                    <a:pt x="30" y="719"/>
                  </a:lnTo>
                  <a:lnTo>
                    <a:pt x="30" y="717"/>
                  </a:lnTo>
                  <a:lnTo>
                    <a:pt x="29" y="712"/>
                  </a:lnTo>
                  <a:lnTo>
                    <a:pt x="29" y="708"/>
                  </a:lnTo>
                  <a:lnTo>
                    <a:pt x="28" y="703"/>
                  </a:lnTo>
                  <a:lnTo>
                    <a:pt x="28" y="700"/>
                  </a:lnTo>
                  <a:lnTo>
                    <a:pt x="28" y="699"/>
                  </a:lnTo>
                  <a:lnTo>
                    <a:pt x="28" y="697"/>
                  </a:lnTo>
                  <a:lnTo>
                    <a:pt x="28" y="696"/>
                  </a:lnTo>
                  <a:lnTo>
                    <a:pt x="28" y="695"/>
                  </a:lnTo>
                  <a:lnTo>
                    <a:pt x="30" y="692"/>
                  </a:lnTo>
                  <a:lnTo>
                    <a:pt x="33" y="690"/>
                  </a:lnTo>
                  <a:lnTo>
                    <a:pt x="35" y="687"/>
                  </a:lnTo>
                  <a:lnTo>
                    <a:pt x="37" y="685"/>
                  </a:lnTo>
                  <a:lnTo>
                    <a:pt x="38" y="681"/>
                  </a:lnTo>
                  <a:lnTo>
                    <a:pt x="39" y="677"/>
                  </a:lnTo>
                  <a:lnTo>
                    <a:pt x="40" y="675"/>
                  </a:lnTo>
                  <a:lnTo>
                    <a:pt x="41" y="673"/>
                  </a:lnTo>
                  <a:lnTo>
                    <a:pt x="42" y="670"/>
                  </a:lnTo>
                  <a:lnTo>
                    <a:pt x="43" y="668"/>
                  </a:lnTo>
                  <a:lnTo>
                    <a:pt x="46" y="663"/>
                  </a:lnTo>
                  <a:lnTo>
                    <a:pt x="49" y="659"/>
                  </a:lnTo>
                  <a:lnTo>
                    <a:pt x="52" y="655"/>
                  </a:lnTo>
                  <a:lnTo>
                    <a:pt x="55" y="651"/>
                  </a:lnTo>
                  <a:lnTo>
                    <a:pt x="57" y="645"/>
                  </a:lnTo>
                  <a:lnTo>
                    <a:pt x="59" y="641"/>
                  </a:lnTo>
                  <a:lnTo>
                    <a:pt x="60" y="636"/>
                  </a:lnTo>
                  <a:lnTo>
                    <a:pt x="62" y="632"/>
                  </a:lnTo>
                  <a:lnTo>
                    <a:pt x="62" y="628"/>
                  </a:lnTo>
                  <a:lnTo>
                    <a:pt x="62" y="626"/>
                  </a:lnTo>
                  <a:lnTo>
                    <a:pt x="62" y="624"/>
                  </a:lnTo>
                  <a:lnTo>
                    <a:pt x="62" y="623"/>
                  </a:lnTo>
                  <a:lnTo>
                    <a:pt x="61" y="623"/>
                  </a:lnTo>
                  <a:lnTo>
                    <a:pt x="60" y="622"/>
                  </a:lnTo>
                  <a:lnTo>
                    <a:pt x="59" y="621"/>
                  </a:lnTo>
                  <a:lnTo>
                    <a:pt x="58" y="621"/>
                  </a:lnTo>
                  <a:lnTo>
                    <a:pt x="56" y="621"/>
                  </a:lnTo>
                  <a:lnTo>
                    <a:pt x="55" y="621"/>
                  </a:lnTo>
                  <a:lnTo>
                    <a:pt x="51" y="621"/>
                  </a:lnTo>
                  <a:lnTo>
                    <a:pt x="49" y="621"/>
                  </a:lnTo>
                  <a:lnTo>
                    <a:pt x="47" y="620"/>
                  </a:lnTo>
                  <a:lnTo>
                    <a:pt x="47" y="620"/>
                  </a:lnTo>
                  <a:lnTo>
                    <a:pt x="46" y="619"/>
                  </a:lnTo>
                  <a:lnTo>
                    <a:pt x="46" y="618"/>
                  </a:lnTo>
                  <a:lnTo>
                    <a:pt x="46" y="617"/>
                  </a:lnTo>
                  <a:lnTo>
                    <a:pt x="47" y="617"/>
                  </a:lnTo>
                  <a:lnTo>
                    <a:pt x="49" y="616"/>
                  </a:lnTo>
                  <a:lnTo>
                    <a:pt x="50" y="615"/>
                  </a:lnTo>
                  <a:lnTo>
                    <a:pt x="51" y="614"/>
                  </a:lnTo>
                  <a:lnTo>
                    <a:pt x="52" y="614"/>
                  </a:lnTo>
                  <a:lnTo>
                    <a:pt x="52" y="613"/>
                  </a:lnTo>
                  <a:lnTo>
                    <a:pt x="52" y="612"/>
                  </a:lnTo>
                  <a:lnTo>
                    <a:pt x="52" y="612"/>
                  </a:lnTo>
                  <a:lnTo>
                    <a:pt x="51" y="612"/>
                  </a:lnTo>
                  <a:lnTo>
                    <a:pt x="48" y="609"/>
                  </a:lnTo>
                  <a:lnTo>
                    <a:pt x="45" y="607"/>
                  </a:lnTo>
                  <a:lnTo>
                    <a:pt x="43" y="605"/>
                  </a:lnTo>
                  <a:lnTo>
                    <a:pt x="42" y="603"/>
                  </a:lnTo>
                  <a:lnTo>
                    <a:pt x="40" y="601"/>
                  </a:lnTo>
                  <a:lnTo>
                    <a:pt x="39" y="598"/>
                  </a:lnTo>
                  <a:lnTo>
                    <a:pt x="37" y="592"/>
                  </a:lnTo>
                  <a:lnTo>
                    <a:pt x="35" y="587"/>
                  </a:lnTo>
                  <a:lnTo>
                    <a:pt x="34" y="584"/>
                  </a:lnTo>
                  <a:lnTo>
                    <a:pt x="34" y="582"/>
                  </a:lnTo>
                  <a:lnTo>
                    <a:pt x="33" y="580"/>
                  </a:lnTo>
                  <a:lnTo>
                    <a:pt x="32" y="579"/>
                  </a:lnTo>
                  <a:lnTo>
                    <a:pt x="30" y="577"/>
                  </a:lnTo>
                  <a:lnTo>
                    <a:pt x="29" y="574"/>
                  </a:lnTo>
                  <a:lnTo>
                    <a:pt x="28" y="573"/>
                  </a:lnTo>
                  <a:lnTo>
                    <a:pt x="28" y="572"/>
                  </a:lnTo>
                  <a:lnTo>
                    <a:pt x="28" y="571"/>
                  </a:lnTo>
                  <a:lnTo>
                    <a:pt x="29" y="570"/>
                  </a:lnTo>
                  <a:lnTo>
                    <a:pt x="29" y="569"/>
                  </a:lnTo>
                  <a:lnTo>
                    <a:pt x="29" y="568"/>
                  </a:lnTo>
                  <a:lnTo>
                    <a:pt x="29" y="567"/>
                  </a:lnTo>
                  <a:lnTo>
                    <a:pt x="28" y="567"/>
                  </a:lnTo>
                  <a:lnTo>
                    <a:pt x="28" y="566"/>
                  </a:lnTo>
                  <a:lnTo>
                    <a:pt x="27" y="566"/>
                  </a:lnTo>
                  <a:lnTo>
                    <a:pt x="26" y="566"/>
                  </a:lnTo>
                  <a:lnTo>
                    <a:pt x="25" y="567"/>
                  </a:lnTo>
                  <a:lnTo>
                    <a:pt x="23" y="568"/>
                  </a:lnTo>
                  <a:lnTo>
                    <a:pt x="21" y="568"/>
                  </a:lnTo>
                  <a:lnTo>
                    <a:pt x="21" y="568"/>
                  </a:lnTo>
                  <a:lnTo>
                    <a:pt x="20" y="568"/>
                  </a:lnTo>
                  <a:lnTo>
                    <a:pt x="19" y="567"/>
                  </a:lnTo>
                  <a:lnTo>
                    <a:pt x="19" y="566"/>
                  </a:lnTo>
                  <a:lnTo>
                    <a:pt x="18" y="564"/>
                  </a:lnTo>
                  <a:lnTo>
                    <a:pt x="17" y="563"/>
                  </a:lnTo>
                  <a:lnTo>
                    <a:pt x="17" y="562"/>
                  </a:lnTo>
                  <a:lnTo>
                    <a:pt x="16" y="562"/>
                  </a:lnTo>
                  <a:lnTo>
                    <a:pt x="14" y="561"/>
                  </a:lnTo>
                  <a:lnTo>
                    <a:pt x="13" y="561"/>
                  </a:lnTo>
                  <a:lnTo>
                    <a:pt x="10" y="561"/>
                  </a:lnTo>
                  <a:lnTo>
                    <a:pt x="9" y="561"/>
                  </a:lnTo>
                  <a:lnTo>
                    <a:pt x="7" y="561"/>
                  </a:lnTo>
                  <a:lnTo>
                    <a:pt x="5" y="560"/>
                  </a:lnTo>
                  <a:lnTo>
                    <a:pt x="4" y="559"/>
                  </a:lnTo>
                  <a:lnTo>
                    <a:pt x="3" y="557"/>
                  </a:lnTo>
                  <a:lnTo>
                    <a:pt x="3" y="556"/>
                  </a:lnTo>
                  <a:lnTo>
                    <a:pt x="2" y="554"/>
                  </a:lnTo>
                  <a:lnTo>
                    <a:pt x="1" y="550"/>
                  </a:lnTo>
                  <a:lnTo>
                    <a:pt x="1" y="546"/>
                  </a:lnTo>
                  <a:lnTo>
                    <a:pt x="1" y="543"/>
                  </a:lnTo>
                  <a:lnTo>
                    <a:pt x="0" y="541"/>
                  </a:lnTo>
                  <a:lnTo>
                    <a:pt x="0" y="539"/>
                  </a:lnTo>
                  <a:lnTo>
                    <a:pt x="0" y="538"/>
                  </a:lnTo>
                  <a:lnTo>
                    <a:pt x="0" y="536"/>
                  </a:lnTo>
                  <a:lnTo>
                    <a:pt x="1" y="534"/>
                  </a:lnTo>
                  <a:lnTo>
                    <a:pt x="1" y="531"/>
                  </a:lnTo>
                  <a:lnTo>
                    <a:pt x="3" y="529"/>
                  </a:lnTo>
                  <a:lnTo>
                    <a:pt x="3" y="526"/>
                  </a:lnTo>
                  <a:lnTo>
                    <a:pt x="2" y="523"/>
                  </a:lnTo>
                  <a:lnTo>
                    <a:pt x="2" y="519"/>
                  </a:lnTo>
                  <a:lnTo>
                    <a:pt x="2" y="516"/>
                  </a:lnTo>
                  <a:lnTo>
                    <a:pt x="3" y="515"/>
                  </a:lnTo>
                  <a:lnTo>
                    <a:pt x="3" y="514"/>
                  </a:lnTo>
                  <a:lnTo>
                    <a:pt x="3" y="513"/>
                  </a:lnTo>
                  <a:lnTo>
                    <a:pt x="4" y="511"/>
                  </a:lnTo>
                  <a:lnTo>
                    <a:pt x="5" y="510"/>
                  </a:lnTo>
                  <a:lnTo>
                    <a:pt x="6" y="509"/>
                  </a:lnTo>
                  <a:lnTo>
                    <a:pt x="7" y="509"/>
                  </a:lnTo>
                  <a:lnTo>
                    <a:pt x="9" y="508"/>
                  </a:lnTo>
                  <a:lnTo>
                    <a:pt x="11" y="508"/>
                  </a:lnTo>
                  <a:lnTo>
                    <a:pt x="13" y="507"/>
                  </a:lnTo>
                  <a:lnTo>
                    <a:pt x="13" y="506"/>
                  </a:lnTo>
                  <a:lnTo>
                    <a:pt x="14" y="504"/>
                  </a:lnTo>
                  <a:lnTo>
                    <a:pt x="15" y="502"/>
                  </a:lnTo>
                  <a:lnTo>
                    <a:pt x="17" y="500"/>
                  </a:lnTo>
                  <a:lnTo>
                    <a:pt x="17" y="499"/>
                  </a:lnTo>
                  <a:lnTo>
                    <a:pt x="19" y="499"/>
                  </a:lnTo>
                  <a:lnTo>
                    <a:pt x="20" y="498"/>
                  </a:lnTo>
                  <a:lnTo>
                    <a:pt x="22" y="497"/>
                  </a:lnTo>
                  <a:lnTo>
                    <a:pt x="24" y="497"/>
                  </a:lnTo>
                  <a:lnTo>
                    <a:pt x="26" y="496"/>
                  </a:lnTo>
                  <a:lnTo>
                    <a:pt x="26" y="494"/>
                  </a:lnTo>
                  <a:lnTo>
                    <a:pt x="27" y="492"/>
                  </a:lnTo>
                  <a:lnTo>
                    <a:pt x="28" y="491"/>
                  </a:lnTo>
                  <a:lnTo>
                    <a:pt x="28" y="489"/>
                  </a:lnTo>
                  <a:lnTo>
                    <a:pt x="28" y="487"/>
                  </a:lnTo>
                  <a:lnTo>
                    <a:pt x="28" y="486"/>
                  </a:lnTo>
                  <a:lnTo>
                    <a:pt x="27" y="485"/>
                  </a:lnTo>
                  <a:lnTo>
                    <a:pt x="26" y="483"/>
                  </a:lnTo>
                  <a:lnTo>
                    <a:pt x="26" y="482"/>
                  </a:lnTo>
                  <a:lnTo>
                    <a:pt x="24" y="480"/>
                  </a:lnTo>
                  <a:lnTo>
                    <a:pt x="22" y="478"/>
                  </a:lnTo>
                  <a:lnTo>
                    <a:pt x="20" y="476"/>
                  </a:lnTo>
                  <a:lnTo>
                    <a:pt x="20" y="474"/>
                  </a:lnTo>
                  <a:lnTo>
                    <a:pt x="19" y="473"/>
                  </a:lnTo>
                  <a:lnTo>
                    <a:pt x="19" y="471"/>
                  </a:lnTo>
                  <a:lnTo>
                    <a:pt x="19" y="469"/>
                  </a:lnTo>
                  <a:lnTo>
                    <a:pt x="19" y="467"/>
                  </a:lnTo>
                  <a:lnTo>
                    <a:pt x="20" y="465"/>
                  </a:lnTo>
                  <a:lnTo>
                    <a:pt x="21" y="464"/>
                  </a:lnTo>
                  <a:lnTo>
                    <a:pt x="22" y="462"/>
                  </a:lnTo>
                  <a:lnTo>
                    <a:pt x="26" y="458"/>
                  </a:lnTo>
                  <a:lnTo>
                    <a:pt x="31" y="454"/>
                  </a:lnTo>
                  <a:lnTo>
                    <a:pt x="35" y="450"/>
                  </a:lnTo>
                  <a:lnTo>
                    <a:pt x="38" y="448"/>
                  </a:lnTo>
                  <a:lnTo>
                    <a:pt x="39" y="447"/>
                  </a:lnTo>
                  <a:lnTo>
                    <a:pt x="41" y="446"/>
                  </a:lnTo>
                  <a:lnTo>
                    <a:pt x="42" y="447"/>
                  </a:lnTo>
                  <a:lnTo>
                    <a:pt x="43" y="447"/>
                  </a:lnTo>
                  <a:lnTo>
                    <a:pt x="44" y="448"/>
                  </a:lnTo>
                  <a:lnTo>
                    <a:pt x="46" y="449"/>
                  </a:lnTo>
                  <a:lnTo>
                    <a:pt x="47" y="450"/>
                  </a:lnTo>
                  <a:lnTo>
                    <a:pt x="48" y="451"/>
                  </a:lnTo>
                  <a:lnTo>
                    <a:pt x="49" y="453"/>
                  </a:lnTo>
                  <a:lnTo>
                    <a:pt x="50" y="454"/>
                  </a:lnTo>
                  <a:lnTo>
                    <a:pt x="51" y="455"/>
                  </a:lnTo>
                  <a:lnTo>
                    <a:pt x="53" y="456"/>
                  </a:lnTo>
                  <a:lnTo>
                    <a:pt x="55" y="456"/>
                  </a:lnTo>
                  <a:lnTo>
                    <a:pt x="57" y="457"/>
                  </a:lnTo>
                  <a:lnTo>
                    <a:pt x="59" y="456"/>
                  </a:lnTo>
                  <a:lnTo>
                    <a:pt x="60" y="456"/>
                  </a:lnTo>
                  <a:lnTo>
                    <a:pt x="62" y="455"/>
                  </a:lnTo>
                  <a:lnTo>
                    <a:pt x="64" y="453"/>
                  </a:lnTo>
                  <a:lnTo>
                    <a:pt x="65" y="452"/>
                  </a:lnTo>
                  <a:lnTo>
                    <a:pt x="66" y="451"/>
                  </a:lnTo>
                  <a:lnTo>
                    <a:pt x="66" y="450"/>
                  </a:lnTo>
                  <a:lnTo>
                    <a:pt x="67" y="448"/>
                  </a:lnTo>
                  <a:lnTo>
                    <a:pt x="68" y="448"/>
                  </a:lnTo>
                  <a:lnTo>
                    <a:pt x="70" y="448"/>
                  </a:lnTo>
                  <a:lnTo>
                    <a:pt x="71" y="448"/>
                  </a:lnTo>
                  <a:lnTo>
                    <a:pt x="72" y="448"/>
                  </a:lnTo>
                  <a:lnTo>
                    <a:pt x="74" y="448"/>
                  </a:lnTo>
                  <a:lnTo>
                    <a:pt x="74" y="447"/>
                  </a:lnTo>
                  <a:lnTo>
                    <a:pt x="75" y="446"/>
                  </a:lnTo>
                  <a:lnTo>
                    <a:pt x="76" y="444"/>
                  </a:lnTo>
                  <a:lnTo>
                    <a:pt x="76" y="443"/>
                  </a:lnTo>
                  <a:lnTo>
                    <a:pt x="76" y="442"/>
                  </a:lnTo>
                  <a:lnTo>
                    <a:pt x="77" y="441"/>
                  </a:lnTo>
                  <a:lnTo>
                    <a:pt x="78" y="441"/>
                  </a:lnTo>
                  <a:lnTo>
                    <a:pt x="79" y="439"/>
                  </a:lnTo>
                  <a:lnTo>
                    <a:pt x="81" y="439"/>
                  </a:lnTo>
                  <a:lnTo>
                    <a:pt x="82" y="439"/>
                  </a:lnTo>
                  <a:lnTo>
                    <a:pt x="83" y="438"/>
                  </a:lnTo>
                  <a:lnTo>
                    <a:pt x="83" y="438"/>
                  </a:lnTo>
                  <a:lnTo>
                    <a:pt x="84" y="437"/>
                  </a:lnTo>
                  <a:lnTo>
                    <a:pt x="84" y="436"/>
                  </a:lnTo>
                  <a:lnTo>
                    <a:pt x="84" y="435"/>
                  </a:lnTo>
                  <a:lnTo>
                    <a:pt x="84" y="434"/>
                  </a:lnTo>
                  <a:lnTo>
                    <a:pt x="83" y="432"/>
                  </a:lnTo>
                  <a:lnTo>
                    <a:pt x="83" y="429"/>
                  </a:lnTo>
                  <a:lnTo>
                    <a:pt x="82" y="426"/>
                  </a:lnTo>
                  <a:lnTo>
                    <a:pt x="82" y="424"/>
                  </a:lnTo>
                  <a:lnTo>
                    <a:pt x="83" y="421"/>
                  </a:lnTo>
                  <a:lnTo>
                    <a:pt x="83" y="418"/>
                  </a:lnTo>
                  <a:lnTo>
                    <a:pt x="83" y="415"/>
                  </a:lnTo>
                  <a:lnTo>
                    <a:pt x="83" y="411"/>
                  </a:lnTo>
                  <a:lnTo>
                    <a:pt x="84" y="408"/>
                  </a:lnTo>
                  <a:lnTo>
                    <a:pt x="85" y="404"/>
                  </a:lnTo>
                  <a:lnTo>
                    <a:pt x="87" y="402"/>
                  </a:lnTo>
                  <a:lnTo>
                    <a:pt x="87" y="401"/>
                  </a:lnTo>
                  <a:lnTo>
                    <a:pt x="87" y="399"/>
                  </a:lnTo>
                  <a:lnTo>
                    <a:pt x="88" y="397"/>
                  </a:lnTo>
                  <a:lnTo>
                    <a:pt x="88" y="396"/>
                  </a:lnTo>
                  <a:lnTo>
                    <a:pt x="87" y="392"/>
                  </a:lnTo>
                  <a:lnTo>
                    <a:pt x="87" y="389"/>
                  </a:lnTo>
                  <a:lnTo>
                    <a:pt x="86" y="388"/>
                  </a:lnTo>
                  <a:lnTo>
                    <a:pt x="85" y="387"/>
                  </a:lnTo>
                  <a:lnTo>
                    <a:pt x="84" y="386"/>
                  </a:lnTo>
                  <a:lnTo>
                    <a:pt x="83" y="385"/>
                  </a:lnTo>
                  <a:lnTo>
                    <a:pt x="80" y="382"/>
                  </a:lnTo>
                  <a:lnTo>
                    <a:pt x="78" y="380"/>
                  </a:lnTo>
                  <a:lnTo>
                    <a:pt x="76" y="379"/>
                  </a:lnTo>
                  <a:lnTo>
                    <a:pt x="76" y="378"/>
                  </a:lnTo>
                  <a:lnTo>
                    <a:pt x="76" y="376"/>
                  </a:lnTo>
                  <a:lnTo>
                    <a:pt x="76" y="374"/>
                  </a:lnTo>
                  <a:lnTo>
                    <a:pt x="76" y="369"/>
                  </a:lnTo>
                  <a:lnTo>
                    <a:pt x="76" y="364"/>
                  </a:lnTo>
                  <a:lnTo>
                    <a:pt x="76" y="362"/>
                  </a:lnTo>
                  <a:lnTo>
                    <a:pt x="76" y="359"/>
                  </a:lnTo>
                  <a:lnTo>
                    <a:pt x="75" y="357"/>
                  </a:lnTo>
                  <a:lnTo>
                    <a:pt x="75" y="356"/>
                  </a:lnTo>
                  <a:lnTo>
                    <a:pt x="74" y="355"/>
                  </a:lnTo>
                  <a:lnTo>
                    <a:pt x="73" y="354"/>
                  </a:lnTo>
                  <a:lnTo>
                    <a:pt x="72" y="354"/>
                  </a:lnTo>
                  <a:lnTo>
                    <a:pt x="70" y="353"/>
                  </a:lnTo>
                  <a:lnTo>
                    <a:pt x="68" y="353"/>
                  </a:lnTo>
                  <a:lnTo>
                    <a:pt x="65" y="354"/>
                  </a:lnTo>
                  <a:lnTo>
                    <a:pt x="62" y="354"/>
                  </a:lnTo>
                  <a:lnTo>
                    <a:pt x="59" y="354"/>
                  </a:lnTo>
                  <a:lnTo>
                    <a:pt x="55" y="353"/>
                  </a:lnTo>
                  <a:lnTo>
                    <a:pt x="50" y="352"/>
                  </a:lnTo>
                  <a:lnTo>
                    <a:pt x="46" y="350"/>
                  </a:lnTo>
                  <a:lnTo>
                    <a:pt x="43" y="347"/>
                  </a:lnTo>
                  <a:lnTo>
                    <a:pt x="42" y="346"/>
                  </a:lnTo>
                  <a:lnTo>
                    <a:pt x="41" y="345"/>
                  </a:lnTo>
                  <a:lnTo>
                    <a:pt x="40" y="344"/>
                  </a:lnTo>
                  <a:lnTo>
                    <a:pt x="39" y="343"/>
                  </a:lnTo>
                  <a:lnTo>
                    <a:pt x="38" y="341"/>
                  </a:lnTo>
                  <a:lnTo>
                    <a:pt x="38" y="340"/>
                  </a:lnTo>
                  <a:lnTo>
                    <a:pt x="36" y="339"/>
                  </a:lnTo>
                  <a:lnTo>
                    <a:pt x="34" y="339"/>
                  </a:lnTo>
                  <a:lnTo>
                    <a:pt x="33" y="339"/>
                  </a:lnTo>
                  <a:lnTo>
                    <a:pt x="32" y="339"/>
                  </a:lnTo>
                  <a:lnTo>
                    <a:pt x="31" y="339"/>
                  </a:lnTo>
                  <a:lnTo>
                    <a:pt x="30" y="338"/>
                  </a:lnTo>
                  <a:lnTo>
                    <a:pt x="30" y="338"/>
                  </a:lnTo>
                  <a:lnTo>
                    <a:pt x="30" y="337"/>
                  </a:lnTo>
                  <a:lnTo>
                    <a:pt x="31" y="336"/>
                  </a:lnTo>
                  <a:lnTo>
                    <a:pt x="31" y="335"/>
                  </a:lnTo>
                  <a:lnTo>
                    <a:pt x="32" y="334"/>
                  </a:lnTo>
                  <a:lnTo>
                    <a:pt x="33" y="333"/>
                  </a:lnTo>
                  <a:lnTo>
                    <a:pt x="33" y="332"/>
                  </a:lnTo>
                  <a:lnTo>
                    <a:pt x="33" y="331"/>
                  </a:lnTo>
                  <a:lnTo>
                    <a:pt x="34" y="329"/>
                  </a:lnTo>
                  <a:lnTo>
                    <a:pt x="34" y="328"/>
                  </a:lnTo>
                  <a:lnTo>
                    <a:pt x="34" y="327"/>
                  </a:lnTo>
                  <a:lnTo>
                    <a:pt x="34" y="326"/>
                  </a:lnTo>
                  <a:lnTo>
                    <a:pt x="35" y="326"/>
                  </a:lnTo>
                  <a:lnTo>
                    <a:pt x="35" y="326"/>
                  </a:lnTo>
                  <a:lnTo>
                    <a:pt x="36" y="326"/>
                  </a:lnTo>
                  <a:lnTo>
                    <a:pt x="38" y="327"/>
                  </a:lnTo>
                  <a:lnTo>
                    <a:pt x="39" y="328"/>
                  </a:lnTo>
                  <a:lnTo>
                    <a:pt x="40" y="328"/>
                  </a:lnTo>
                  <a:lnTo>
                    <a:pt x="41" y="328"/>
                  </a:lnTo>
                  <a:lnTo>
                    <a:pt x="42" y="328"/>
                  </a:lnTo>
                  <a:lnTo>
                    <a:pt x="43" y="328"/>
                  </a:lnTo>
                  <a:lnTo>
                    <a:pt x="43" y="327"/>
                  </a:lnTo>
                  <a:lnTo>
                    <a:pt x="44" y="326"/>
                  </a:lnTo>
                  <a:lnTo>
                    <a:pt x="44" y="324"/>
                  </a:lnTo>
                  <a:lnTo>
                    <a:pt x="43" y="321"/>
                  </a:lnTo>
                  <a:lnTo>
                    <a:pt x="42" y="319"/>
                  </a:lnTo>
                  <a:lnTo>
                    <a:pt x="42" y="317"/>
                  </a:lnTo>
                  <a:lnTo>
                    <a:pt x="43" y="316"/>
                  </a:lnTo>
                  <a:lnTo>
                    <a:pt x="43" y="315"/>
                  </a:lnTo>
                  <a:lnTo>
                    <a:pt x="45" y="314"/>
                  </a:lnTo>
                  <a:lnTo>
                    <a:pt x="47" y="314"/>
                  </a:lnTo>
                  <a:lnTo>
                    <a:pt x="50" y="314"/>
                  </a:lnTo>
                  <a:lnTo>
                    <a:pt x="52" y="313"/>
                  </a:lnTo>
                  <a:lnTo>
                    <a:pt x="54" y="312"/>
                  </a:lnTo>
                  <a:lnTo>
                    <a:pt x="56" y="310"/>
                  </a:lnTo>
                  <a:lnTo>
                    <a:pt x="59" y="309"/>
                  </a:lnTo>
                  <a:lnTo>
                    <a:pt x="62" y="308"/>
                  </a:lnTo>
                  <a:lnTo>
                    <a:pt x="66" y="307"/>
                  </a:lnTo>
                  <a:lnTo>
                    <a:pt x="71" y="306"/>
                  </a:lnTo>
                  <a:lnTo>
                    <a:pt x="76" y="305"/>
                  </a:lnTo>
                  <a:lnTo>
                    <a:pt x="77" y="304"/>
                  </a:lnTo>
                  <a:lnTo>
                    <a:pt x="79" y="303"/>
                  </a:lnTo>
                  <a:lnTo>
                    <a:pt x="80" y="302"/>
                  </a:lnTo>
                  <a:lnTo>
                    <a:pt x="81" y="301"/>
                  </a:lnTo>
                  <a:lnTo>
                    <a:pt x="83" y="298"/>
                  </a:lnTo>
                  <a:lnTo>
                    <a:pt x="83" y="296"/>
                  </a:lnTo>
                  <a:lnTo>
                    <a:pt x="83" y="295"/>
                  </a:lnTo>
                  <a:lnTo>
                    <a:pt x="83" y="294"/>
                  </a:lnTo>
                  <a:lnTo>
                    <a:pt x="83" y="293"/>
                  </a:lnTo>
                  <a:lnTo>
                    <a:pt x="83" y="293"/>
                  </a:lnTo>
                  <a:lnTo>
                    <a:pt x="82" y="292"/>
                  </a:lnTo>
                  <a:lnTo>
                    <a:pt x="81" y="291"/>
                  </a:lnTo>
                  <a:lnTo>
                    <a:pt x="80" y="291"/>
                  </a:lnTo>
                  <a:lnTo>
                    <a:pt x="79" y="292"/>
                  </a:lnTo>
                  <a:lnTo>
                    <a:pt x="76" y="292"/>
                  </a:lnTo>
                  <a:lnTo>
                    <a:pt x="74" y="293"/>
                  </a:lnTo>
                  <a:lnTo>
                    <a:pt x="73" y="293"/>
                  </a:lnTo>
                  <a:lnTo>
                    <a:pt x="71" y="293"/>
                  </a:lnTo>
                  <a:lnTo>
                    <a:pt x="70" y="293"/>
                  </a:lnTo>
                  <a:lnTo>
                    <a:pt x="68" y="293"/>
                  </a:lnTo>
                  <a:lnTo>
                    <a:pt x="66" y="292"/>
                  </a:lnTo>
                  <a:lnTo>
                    <a:pt x="65" y="291"/>
                  </a:lnTo>
                  <a:lnTo>
                    <a:pt x="63" y="291"/>
                  </a:lnTo>
                  <a:lnTo>
                    <a:pt x="62" y="289"/>
                  </a:lnTo>
                  <a:lnTo>
                    <a:pt x="62" y="288"/>
                  </a:lnTo>
                  <a:lnTo>
                    <a:pt x="61" y="286"/>
                  </a:lnTo>
                  <a:lnTo>
                    <a:pt x="60" y="284"/>
                  </a:lnTo>
                  <a:lnTo>
                    <a:pt x="60" y="282"/>
                  </a:lnTo>
                  <a:lnTo>
                    <a:pt x="60" y="277"/>
                  </a:lnTo>
                  <a:lnTo>
                    <a:pt x="59" y="273"/>
                  </a:lnTo>
                  <a:lnTo>
                    <a:pt x="59" y="270"/>
                  </a:lnTo>
                  <a:lnTo>
                    <a:pt x="58" y="268"/>
                  </a:lnTo>
                  <a:lnTo>
                    <a:pt x="57" y="267"/>
                  </a:lnTo>
                  <a:lnTo>
                    <a:pt x="56" y="265"/>
                  </a:lnTo>
                  <a:lnTo>
                    <a:pt x="54" y="261"/>
                  </a:lnTo>
                  <a:lnTo>
                    <a:pt x="51" y="259"/>
                  </a:lnTo>
                  <a:lnTo>
                    <a:pt x="49" y="256"/>
                  </a:lnTo>
                  <a:lnTo>
                    <a:pt x="47" y="253"/>
                  </a:lnTo>
                  <a:lnTo>
                    <a:pt x="46" y="251"/>
                  </a:lnTo>
                  <a:lnTo>
                    <a:pt x="45" y="249"/>
                  </a:lnTo>
                  <a:lnTo>
                    <a:pt x="44" y="247"/>
                  </a:lnTo>
                  <a:lnTo>
                    <a:pt x="44" y="245"/>
                  </a:lnTo>
                  <a:lnTo>
                    <a:pt x="43" y="243"/>
                  </a:lnTo>
                  <a:lnTo>
                    <a:pt x="42" y="240"/>
                  </a:lnTo>
                  <a:lnTo>
                    <a:pt x="41" y="237"/>
                  </a:lnTo>
                  <a:lnTo>
                    <a:pt x="39" y="233"/>
                  </a:lnTo>
                  <a:lnTo>
                    <a:pt x="36" y="228"/>
                  </a:lnTo>
                  <a:lnTo>
                    <a:pt x="33" y="223"/>
                  </a:lnTo>
                  <a:lnTo>
                    <a:pt x="30" y="219"/>
                  </a:lnTo>
                  <a:lnTo>
                    <a:pt x="27" y="215"/>
                  </a:lnTo>
                  <a:lnTo>
                    <a:pt x="24" y="212"/>
                  </a:lnTo>
                  <a:lnTo>
                    <a:pt x="21" y="209"/>
                  </a:lnTo>
                  <a:lnTo>
                    <a:pt x="20" y="208"/>
                  </a:lnTo>
                  <a:lnTo>
                    <a:pt x="19" y="207"/>
                  </a:lnTo>
                  <a:lnTo>
                    <a:pt x="18" y="205"/>
                  </a:lnTo>
                  <a:lnTo>
                    <a:pt x="18" y="204"/>
                  </a:lnTo>
                  <a:lnTo>
                    <a:pt x="17" y="202"/>
                  </a:lnTo>
                  <a:lnTo>
                    <a:pt x="17" y="200"/>
                  </a:lnTo>
                  <a:lnTo>
                    <a:pt x="18" y="199"/>
                  </a:lnTo>
                  <a:lnTo>
                    <a:pt x="19" y="197"/>
                  </a:lnTo>
                  <a:lnTo>
                    <a:pt x="20" y="195"/>
                  </a:lnTo>
                  <a:lnTo>
                    <a:pt x="21" y="194"/>
                  </a:lnTo>
                  <a:lnTo>
                    <a:pt x="22" y="193"/>
                  </a:lnTo>
                  <a:lnTo>
                    <a:pt x="23" y="193"/>
                  </a:lnTo>
                  <a:lnTo>
                    <a:pt x="26" y="192"/>
                  </a:lnTo>
                  <a:lnTo>
                    <a:pt x="28" y="191"/>
                  </a:lnTo>
                  <a:lnTo>
                    <a:pt x="29" y="191"/>
                  </a:lnTo>
                  <a:lnTo>
                    <a:pt x="30" y="190"/>
                  </a:lnTo>
                  <a:lnTo>
                    <a:pt x="31" y="189"/>
                  </a:lnTo>
                  <a:lnTo>
                    <a:pt x="31" y="188"/>
                  </a:lnTo>
                  <a:lnTo>
                    <a:pt x="31" y="187"/>
                  </a:lnTo>
                  <a:lnTo>
                    <a:pt x="31" y="185"/>
                  </a:lnTo>
                  <a:lnTo>
                    <a:pt x="30" y="184"/>
                  </a:lnTo>
                  <a:lnTo>
                    <a:pt x="28" y="183"/>
                  </a:lnTo>
                  <a:lnTo>
                    <a:pt x="26" y="181"/>
                  </a:lnTo>
                  <a:lnTo>
                    <a:pt x="24" y="179"/>
                  </a:lnTo>
                  <a:lnTo>
                    <a:pt x="24" y="178"/>
                  </a:lnTo>
                  <a:lnTo>
                    <a:pt x="23" y="176"/>
                  </a:lnTo>
                  <a:lnTo>
                    <a:pt x="23" y="175"/>
                  </a:lnTo>
                  <a:lnTo>
                    <a:pt x="24" y="173"/>
                  </a:lnTo>
                  <a:lnTo>
                    <a:pt x="24" y="172"/>
                  </a:lnTo>
                  <a:lnTo>
                    <a:pt x="24" y="171"/>
                  </a:lnTo>
                  <a:lnTo>
                    <a:pt x="24" y="169"/>
                  </a:lnTo>
                  <a:lnTo>
                    <a:pt x="24" y="168"/>
                  </a:lnTo>
                  <a:lnTo>
                    <a:pt x="22" y="166"/>
                  </a:lnTo>
                  <a:lnTo>
                    <a:pt x="20" y="163"/>
                  </a:lnTo>
                  <a:lnTo>
                    <a:pt x="20" y="162"/>
                  </a:lnTo>
                  <a:lnTo>
                    <a:pt x="20" y="161"/>
                  </a:lnTo>
                  <a:lnTo>
                    <a:pt x="20" y="159"/>
                  </a:lnTo>
                  <a:lnTo>
                    <a:pt x="21" y="157"/>
                  </a:lnTo>
                  <a:lnTo>
                    <a:pt x="22" y="156"/>
                  </a:lnTo>
                  <a:lnTo>
                    <a:pt x="23" y="155"/>
                  </a:lnTo>
                  <a:lnTo>
                    <a:pt x="24" y="153"/>
                  </a:lnTo>
                  <a:lnTo>
                    <a:pt x="26" y="151"/>
                  </a:lnTo>
                  <a:lnTo>
                    <a:pt x="28" y="150"/>
                  </a:lnTo>
                  <a:lnTo>
                    <a:pt x="29" y="150"/>
                  </a:lnTo>
                  <a:lnTo>
                    <a:pt x="31" y="150"/>
                  </a:lnTo>
                  <a:lnTo>
                    <a:pt x="32" y="149"/>
                  </a:lnTo>
                  <a:lnTo>
                    <a:pt x="36" y="149"/>
                  </a:lnTo>
                  <a:lnTo>
                    <a:pt x="41" y="150"/>
                  </a:lnTo>
                  <a:lnTo>
                    <a:pt x="46" y="150"/>
                  </a:lnTo>
                  <a:lnTo>
                    <a:pt x="49" y="150"/>
                  </a:lnTo>
                  <a:lnTo>
                    <a:pt x="49" y="150"/>
                  </a:lnTo>
                  <a:lnTo>
                    <a:pt x="50" y="149"/>
                  </a:lnTo>
                  <a:lnTo>
                    <a:pt x="50" y="148"/>
                  </a:lnTo>
                  <a:lnTo>
                    <a:pt x="50" y="146"/>
                  </a:lnTo>
                  <a:lnTo>
                    <a:pt x="49" y="141"/>
                  </a:lnTo>
                  <a:lnTo>
                    <a:pt x="48" y="134"/>
                  </a:lnTo>
                  <a:lnTo>
                    <a:pt x="47" y="127"/>
                  </a:lnTo>
                  <a:lnTo>
                    <a:pt x="47" y="123"/>
                  </a:lnTo>
                  <a:lnTo>
                    <a:pt x="47" y="118"/>
                  </a:lnTo>
                  <a:lnTo>
                    <a:pt x="48" y="113"/>
                  </a:lnTo>
                  <a:lnTo>
                    <a:pt x="49" y="109"/>
                  </a:lnTo>
                  <a:lnTo>
                    <a:pt x="51" y="104"/>
                  </a:lnTo>
                  <a:lnTo>
                    <a:pt x="52" y="102"/>
                  </a:lnTo>
                  <a:lnTo>
                    <a:pt x="53" y="100"/>
                  </a:lnTo>
                  <a:lnTo>
                    <a:pt x="54" y="99"/>
                  </a:lnTo>
                  <a:lnTo>
                    <a:pt x="56" y="97"/>
                  </a:lnTo>
                  <a:lnTo>
                    <a:pt x="58" y="97"/>
                  </a:lnTo>
                  <a:lnTo>
                    <a:pt x="59" y="96"/>
                  </a:lnTo>
                  <a:lnTo>
                    <a:pt x="61" y="95"/>
                  </a:lnTo>
                  <a:lnTo>
                    <a:pt x="63" y="95"/>
                  </a:lnTo>
                  <a:lnTo>
                    <a:pt x="66" y="95"/>
                  </a:lnTo>
                  <a:lnTo>
                    <a:pt x="69" y="94"/>
                  </a:lnTo>
                  <a:lnTo>
                    <a:pt x="70" y="93"/>
                  </a:lnTo>
                  <a:lnTo>
                    <a:pt x="70" y="92"/>
                  </a:lnTo>
                  <a:lnTo>
                    <a:pt x="71" y="91"/>
                  </a:lnTo>
                  <a:lnTo>
                    <a:pt x="71" y="90"/>
                  </a:lnTo>
                  <a:lnTo>
                    <a:pt x="71" y="86"/>
                  </a:lnTo>
                  <a:lnTo>
                    <a:pt x="71" y="82"/>
                  </a:lnTo>
                  <a:lnTo>
                    <a:pt x="71" y="80"/>
                  </a:lnTo>
                  <a:lnTo>
                    <a:pt x="71" y="79"/>
                  </a:lnTo>
                  <a:lnTo>
                    <a:pt x="72" y="77"/>
                  </a:lnTo>
                  <a:lnTo>
                    <a:pt x="73" y="76"/>
                  </a:lnTo>
                  <a:lnTo>
                    <a:pt x="74" y="75"/>
                  </a:lnTo>
                  <a:lnTo>
                    <a:pt x="76" y="74"/>
                  </a:lnTo>
                  <a:lnTo>
                    <a:pt x="77" y="74"/>
                  </a:lnTo>
                  <a:lnTo>
                    <a:pt x="79" y="73"/>
                  </a:lnTo>
                  <a:lnTo>
                    <a:pt x="82" y="73"/>
                  </a:lnTo>
                  <a:lnTo>
                    <a:pt x="85" y="73"/>
                  </a:lnTo>
                  <a:lnTo>
                    <a:pt x="89" y="74"/>
                  </a:lnTo>
                  <a:lnTo>
                    <a:pt x="92" y="74"/>
                  </a:lnTo>
                  <a:lnTo>
                    <a:pt x="93" y="74"/>
                  </a:lnTo>
                  <a:lnTo>
                    <a:pt x="95" y="73"/>
                  </a:lnTo>
                  <a:lnTo>
                    <a:pt x="96" y="73"/>
                  </a:lnTo>
                  <a:lnTo>
                    <a:pt x="97" y="72"/>
                  </a:lnTo>
                  <a:lnTo>
                    <a:pt x="99" y="70"/>
                  </a:lnTo>
                  <a:lnTo>
                    <a:pt x="101" y="69"/>
                  </a:lnTo>
                  <a:lnTo>
                    <a:pt x="101" y="68"/>
                  </a:lnTo>
                  <a:lnTo>
                    <a:pt x="102" y="68"/>
                  </a:lnTo>
                  <a:lnTo>
                    <a:pt x="103" y="68"/>
                  </a:lnTo>
                  <a:lnTo>
                    <a:pt x="104" y="69"/>
                  </a:lnTo>
                  <a:lnTo>
                    <a:pt x="104" y="69"/>
                  </a:lnTo>
                  <a:lnTo>
                    <a:pt x="105" y="70"/>
                  </a:lnTo>
                  <a:lnTo>
                    <a:pt x="105" y="71"/>
                  </a:lnTo>
                  <a:lnTo>
                    <a:pt x="105" y="72"/>
                  </a:lnTo>
                  <a:lnTo>
                    <a:pt x="104" y="74"/>
                  </a:lnTo>
                  <a:lnTo>
                    <a:pt x="103" y="75"/>
                  </a:lnTo>
                  <a:lnTo>
                    <a:pt x="103" y="76"/>
                  </a:lnTo>
                  <a:lnTo>
                    <a:pt x="102" y="77"/>
                  </a:lnTo>
                  <a:lnTo>
                    <a:pt x="102" y="79"/>
                  </a:lnTo>
                  <a:lnTo>
                    <a:pt x="102" y="80"/>
                  </a:lnTo>
                  <a:lnTo>
                    <a:pt x="103" y="83"/>
                  </a:lnTo>
                  <a:lnTo>
                    <a:pt x="104" y="86"/>
                  </a:lnTo>
                  <a:lnTo>
                    <a:pt x="105" y="89"/>
                  </a:lnTo>
                  <a:lnTo>
                    <a:pt x="106" y="92"/>
                  </a:lnTo>
                  <a:lnTo>
                    <a:pt x="108" y="95"/>
                  </a:lnTo>
                  <a:lnTo>
                    <a:pt x="109" y="99"/>
                  </a:lnTo>
                  <a:lnTo>
                    <a:pt x="109" y="103"/>
                  </a:lnTo>
                  <a:lnTo>
                    <a:pt x="109" y="106"/>
                  </a:lnTo>
                  <a:lnTo>
                    <a:pt x="108" y="108"/>
                  </a:lnTo>
                  <a:lnTo>
                    <a:pt x="108" y="111"/>
                  </a:lnTo>
                  <a:lnTo>
                    <a:pt x="108" y="114"/>
                  </a:lnTo>
                  <a:lnTo>
                    <a:pt x="108" y="118"/>
                  </a:lnTo>
                  <a:lnTo>
                    <a:pt x="108" y="121"/>
                  </a:lnTo>
                  <a:lnTo>
                    <a:pt x="108" y="124"/>
                  </a:lnTo>
                  <a:lnTo>
                    <a:pt x="108" y="129"/>
                  </a:lnTo>
                  <a:lnTo>
                    <a:pt x="108" y="134"/>
                  </a:lnTo>
                  <a:lnTo>
                    <a:pt x="108" y="134"/>
                  </a:lnTo>
                  <a:lnTo>
                    <a:pt x="108" y="136"/>
                  </a:lnTo>
                  <a:lnTo>
                    <a:pt x="108" y="136"/>
                  </a:lnTo>
                  <a:lnTo>
                    <a:pt x="109" y="136"/>
                  </a:lnTo>
                  <a:lnTo>
                    <a:pt x="111" y="136"/>
                  </a:lnTo>
                  <a:lnTo>
                    <a:pt x="114" y="136"/>
                  </a:lnTo>
                  <a:lnTo>
                    <a:pt x="118" y="136"/>
                  </a:lnTo>
                  <a:lnTo>
                    <a:pt x="124" y="135"/>
                  </a:lnTo>
                  <a:lnTo>
                    <a:pt x="127" y="134"/>
                  </a:lnTo>
                  <a:lnTo>
                    <a:pt x="130" y="134"/>
                  </a:lnTo>
                  <a:lnTo>
                    <a:pt x="133" y="135"/>
                  </a:lnTo>
                  <a:lnTo>
                    <a:pt x="135" y="136"/>
                  </a:lnTo>
                  <a:lnTo>
                    <a:pt x="137" y="136"/>
                  </a:lnTo>
                  <a:lnTo>
                    <a:pt x="137" y="137"/>
                  </a:lnTo>
                  <a:lnTo>
                    <a:pt x="139" y="137"/>
                  </a:lnTo>
                  <a:lnTo>
                    <a:pt x="140" y="137"/>
                  </a:lnTo>
                  <a:lnTo>
                    <a:pt x="140" y="137"/>
                  </a:lnTo>
                  <a:lnTo>
                    <a:pt x="141" y="136"/>
                  </a:lnTo>
                  <a:lnTo>
                    <a:pt x="141" y="135"/>
                  </a:lnTo>
                  <a:lnTo>
                    <a:pt x="142" y="134"/>
                  </a:lnTo>
                  <a:lnTo>
                    <a:pt x="142" y="132"/>
                  </a:lnTo>
                  <a:lnTo>
                    <a:pt x="143" y="130"/>
                  </a:lnTo>
                  <a:lnTo>
                    <a:pt x="144" y="129"/>
                  </a:lnTo>
                  <a:lnTo>
                    <a:pt x="144" y="129"/>
                  </a:lnTo>
                  <a:lnTo>
                    <a:pt x="146" y="129"/>
                  </a:lnTo>
                  <a:lnTo>
                    <a:pt x="146" y="129"/>
                  </a:lnTo>
                  <a:lnTo>
                    <a:pt x="148" y="129"/>
                  </a:lnTo>
                  <a:lnTo>
                    <a:pt x="149" y="128"/>
                  </a:lnTo>
                  <a:lnTo>
                    <a:pt x="150" y="128"/>
                  </a:lnTo>
                  <a:lnTo>
                    <a:pt x="150" y="127"/>
                  </a:lnTo>
                  <a:lnTo>
                    <a:pt x="150" y="126"/>
                  </a:lnTo>
                  <a:lnTo>
                    <a:pt x="150" y="125"/>
                  </a:lnTo>
                  <a:lnTo>
                    <a:pt x="150" y="125"/>
                  </a:lnTo>
                  <a:lnTo>
                    <a:pt x="150" y="123"/>
                  </a:lnTo>
                  <a:lnTo>
                    <a:pt x="149" y="123"/>
                  </a:lnTo>
                  <a:lnTo>
                    <a:pt x="148" y="122"/>
                  </a:lnTo>
                  <a:lnTo>
                    <a:pt x="148" y="121"/>
                  </a:lnTo>
                  <a:lnTo>
                    <a:pt x="148" y="120"/>
                  </a:lnTo>
                  <a:lnTo>
                    <a:pt x="148" y="120"/>
                  </a:lnTo>
                  <a:lnTo>
                    <a:pt x="149" y="119"/>
                  </a:lnTo>
                  <a:lnTo>
                    <a:pt x="150" y="118"/>
                  </a:lnTo>
                  <a:lnTo>
                    <a:pt x="151" y="118"/>
                  </a:lnTo>
                  <a:lnTo>
                    <a:pt x="153" y="118"/>
                  </a:lnTo>
                  <a:lnTo>
                    <a:pt x="155" y="116"/>
                  </a:lnTo>
                  <a:lnTo>
                    <a:pt x="158" y="115"/>
                  </a:lnTo>
                  <a:lnTo>
                    <a:pt x="161" y="114"/>
                  </a:lnTo>
                  <a:lnTo>
                    <a:pt x="167" y="110"/>
                  </a:lnTo>
                  <a:lnTo>
                    <a:pt x="171" y="106"/>
                  </a:lnTo>
                  <a:lnTo>
                    <a:pt x="176" y="103"/>
                  </a:lnTo>
                  <a:lnTo>
                    <a:pt x="180" y="99"/>
                  </a:lnTo>
                  <a:lnTo>
                    <a:pt x="184" y="96"/>
                  </a:lnTo>
                  <a:lnTo>
                    <a:pt x="188" y="94"/>
                  </a:lnTo>
                  <a:lnTo>
                    <a:pt x="190" y="93"/>
                  </a:lnTo>
                  <a:lnTo>
                    <a:pt x="192" y="92"/>
                  </a:lnTo>
                  <a:lnTo>
                    <a:pt x="193" y="91"/>
                  </a:lnTo>
                  <a:lnTo>
                    <a:pt x="195" y="91"/>
                  </a:lnTo>
                  <a:lnTo>
                    <a:pt x="196" y="92"/>
                  </a:lnTo>
                  <a:lnTo>
                    <a:pt x="198" y="93"/>
                  </a:lnTo>
                  <a:lnTo>
                    <a:pt x="199" y="94"/>
                  </a:lnTo>
                  <a:lnTo>
                    <a:pt x="200" y="95"/>
                  </a:lnTo>
                  <a:lnTo>
                    <a:pt x="201" y="99"/>
                  </a:lnTo>
                  <a:lnTo>
                    <a:pt x="202" y="102"/>
                  </a:lnTo>
                  <a:lnTo>
                    <a:pt x="203" y="104"/>
                  </a:lnTo>
                  <a:lnTo>
                    <a:pt x="204" y="107"/>
                  </a:lnTo>
                  <a:lnTo>
                    <a:pt x="205" y="108"/>
                  </a:lnTo>
                  <a:lnTo>
                    <a:pt x="206" y="109"/>
                  </a:lnTo>
                  <a:lnTo>
                    <a:pt x="208" y="109"/>
                  </a:lnTo>
                  <a:lnTo>
                    <a:pt x="209" y="109"/>
                  </a:lnTo>
                  <a:lnTo>
                    <a:pt x="211" y="109"/>
                  </a:lnTo>
                  <a:lnTo>
                    <a:pt x="212" y="108"/>
                  </a:lnTo>
                  <a:lnTo>
                    <a:pt x="214" y="106"/>
                  </a:lnTo>
                  <a:lnTo>
                    <a:pt x="215" y="105"/>
                  </a:lnTo>
                  <a:lnTo>
                    <a:pt x="217" y="102"/>
                  </a:lnTo>
                  <a:lnTo>
                    <a:pt x="219" y="99"/>
                  </a:lnTo>
                  <a:lnTo>
                    <a:pt x="221" y="97"/>
                  </a:lnTo>
                  <a:lnTo>
                    <a:pt x="224" y="95"/>
                  </a:lnTo>
                  <a:lnTo>
                    <a:pt x="224" y="94"/>
                  </a:lnTo>
                  <a:lnTo>
                    <a:pt x="226" y="93"/>
                  </a:lnTo>
                  <a:lnTo>
                    <a:pt x="226" y="91"/>
                  </a:lnTo>
                  <a:lnTo>
                    <a:pt x="228" y="88"/>
                  </a:lnTo>
                  <a:lnTo>
                    <a:pt x="228" y="86"/>
                  </a:lnTo>
                  <a:lnTo>
                    <a:pt x="230" y="83"/>
                  </a:lnTo>
                  <a:lnTo>
                    <a:pt x="231" y="81"/>
                  </a:lnTo>
                  <a:lnTo>
                    <a:pt x="232" y="80"/>
                  </a:lnTo>
                  <a:lnTo>
                    <a:pt x="234" y="78"/>
                  </a:lnTo>
                  <a:lnTo>
                    <a:pt x="236" y="78"/>
                  </a:lnTo>
                  <a:lnTo>
                    <a:pt x="237" y="77"/>
                  </a:lnTo>
                  <a:lnTo>
                    <a:pt x="239" y="77"/>
                  </a:lnTo>
                  <a:lnTo>
                    <a:pt x="240" y="78"/>
                  </a:lnTo>
                  <a:lnTo>
                    <a:pt x="241" y="79"/>
                  </a:lnTo>
                  <a:lnTo>
                    <a:pt x="242" y="80"/>
                  </a:lnTo>
                  <a:lnTo>
                    <a:pt x="242" y="81"/>
                  </a:lnTo>
                  <a:lnTo>
                    <a:pt x="242" y="84"/>
                  </a:lnTo>
                  <a:lnTo>
                    <a:pt x="243" y="87"/>
                  </a:lnTo>
                  <a:lnTo>
                    <a:pt x="243" y="87"/>
                  </a:lnTo>
                  <a:lnTo>
                    <a:pt x="244" y="87"/>
                  </a:lnTo>
                  <a:lnTo>
                    <a:pt x="245" y="87"/>
                  </a:lnTo>
                  <a:lnTo>
                    <a:pt x="246" y="86"/>
                  </a:lnTo>
                  <a:lnTo>
                    <a:pt x="246" y="85"/>
                  </a:lnTo>
                  <a:lnTo>
                    <a:pt x="247" y="84"/>
                  </a:lnTo>
                  <a:lnTo>
                    <a:pt x="248" y="83"/>
                  </a:lnTo>
                  <a:lnTo>
                    <a:pt x="249" y="83"/>
                  </a:lnTo>
                  <a:lnTo>
                    <a:pt x="250" y="83"/>
                  </a:lnTo>
                  <a:lnTo>
                    <a:pt x="251" y="83"/>
                  </a:lnTo>
                  <a:lnTo>
                    <a:pt x="252" y="84"/>
                  </a:lnTo>
                  <a:lnTo>
                    <a:pt x="253" y="84"/>
                  </a:lnTo>
                  <a:lnTo>
                    <a:pt x="255" y="85"/>
                  </a:lnTo>
                  <a:lnTo>
                    <a:pt x="257" y="85"/>
                  </a:lnTo>
                  <a:lnTo>
                    <a:pt x="258" y="85"/>
                  </a:lnTo>
                  <a:lnTo>
                    <a:pt x="260" y="85"/>
                  </a:lnTo>
                  <a:lnTo>
                    <a:pt x="264" y="85"/>
                  </a:lnTo>
                  <a:lnTo>
                    <a:pt x="267" y="84"/>
                  </a:lnTo>
                  <a:lnTo>
                    <a:pt x="271" y="83"/>
                  </a:lnTo>
                  <a:lnTo>
                    <a:pt x="274" y="81"/>
                  </a:lnTo>
                  <a:lnTo>
                    <a:pt x="276" y="79"/>
                  </a:lnTo>
                  <a:lnTo>
                    <a:pt x="279" y="78"/>
                  </a:lnTo>
                  <a:lnTo>
                    <a:pt x="282" y="76"/>
                  </a:lnTo>
                  <a:lnTo>
                    <a:pt x="284" y="75"/>
                  </a:lnTo>
                  <a:lnTo>
                    <a:pt x="285" y="74"/>
                  </a:lnTo>
                  <a:lnTo>
                    <a:pt x="285" y="73"/>
                  </a:lnTo>
                  <a:lnTo>
                    <a:pt x="285" y="71"/>
                  </a:lnTo>
                  <a:lnTo>
                    <a:pt x="285" y="70"/>
                  </a:lnTo>
                  <a:lnTo>
                    <a:pt x="283" y="66"/>
                  </a:lnTo>
                  <a:lnTo>
                    <a:pt x="281" y="63"/>
                  </a:lnTo>
                  <a:lnTo>
                    <a:pt x="279" y="59"/>
                  </a:lnTo>
                  <a:lnTo>
                    <a:pt x="278" y="56"/>
                  </a:lnTo>
                  <a:lnTo>
                    <a:pt x="278" y="54"/>
                  </a:lnTo>
                  <a:lnTo>
                    <a:pt x="277" y="53"/>
                  </a:lnTo>
                  <a:lnTo>
                    <a:pt x="277" y="51"/>
                  </a:lnTo>
                  <a:lnTo>
                    <a:pt x="278" y="51"/>
                  </a:lnTo>
                  <a:lnTo>
                    <a:pt x="278" y="51"/>
                  </a:lnTo>
                  <a:lnTo>
                    <a:pt x="279" y="51"/>
                  </a:lnTo>
                  <a:lnTo>
                    <a:pt x="280" y="51"/>
                  </a:lnTo>
                  <a:lnTo>
                    <a:pt x="281" y="51"/>
                  </a:lnTo>
                  <a:lnTo>
                    <a:pt x="282" y="51"/>
                  </a:lnTo>
                  <a:lnTo>
                    <a:pt x="284" y="52"/>
                  </a:lnTo>
                  <a:lnTo>
                    <a:pt x="285" y="52"/>
                  </a:lnTo>
                  <a:lnTo>
                    <a:pt x="285" y="51"/>
                  </a:lnTo>
                  <a:lnTo>
                    <a:pt x="286" y="51"/>
                  </a:lnTo>
                  <a:lnTo>
                    <a:pt x="286" y="51"/>
                  </a:lnTo>
                  <a:lnTo>
                    <a:pt x="287" y="50"/>
                  </a:lnTo>
                  <a:lnTo>
                    <a:pt x="286" y="48"/>
                  </a:lnTo>
                  <a:lnTo>
                    <a:pt x="285" y="45"/>
                  </a:lnTo>
                  <a:lnTo>
                    <a:pt x="284" y="42"/>
                  </a:lnTo>
                  <a:lnTo>
                    <a:pt x="283" y="39"/>
                  </a:lnTo>
                  <a:lnTo>
                    <a:pt x="283" y="34"/>
                  </a:lnTo>
                  <a:lnTo>
                    <a:pt x="283" y="31"/>
                  </a:lnTo>
                  <a:lnTo>
                    <a:pt x="284" y="30"/>
                  </a:lnTo>
                  <a:lnTo>
                    <a:pt x="285" y="28"/>
                  </a:lnTo>
                  <a:lnTo>
                    <a:pt x="286" y="26"/>
                  </a:lnTo>
                  <a:lnTo>
                    <a:pt x="289" y="24"/>
                  </a:lnTo>
                  <a:lnTo>
                    <a:pt x="292" y="22"/>
                  </a:lnTo>
                  <a:lnTo>
                    <a:pt x="294" y="21"/>
                  </a:lnTo>
                  <a:lnTo>
                    <a:pt x="296" y="20"/>
                  </a:lnTo>
                  <a:lnTo>
                    <a:pt x="298" y="19"/>
                  </a:lnTo>
                  <a:lnTo>
                    <a:pt x="300" y="19"/>
                  </a:lnTo>
                  <a:lnTo>
                    <a:pt x="304" y="18"/>
                  </a:lnTo>
                  <a:lnTo>
                    <a:pt x="310" y="19"/>
                  </a:lnTo>
                  <a:lnTo>
                    <a:pt x="312" y="19"/>
                  </a:lnTo>
                  <a:lnTo>
                    <a:pt x="316" y="19"/>
                  </a:lnTo>
                  <a:lnTo>
                    <a:pt x="320" y="18"/>
                  </a:lnTo>
                  <a:lnTo>
                    <a:pt x="323" y="18"/>
                  </a:lnTo>
                  <a:lnTo>
                    <a:pt x="326" y="17"/>
                  </a:lnTo>
                  <a:lnTo>
                    <a:pt x="329" y="16"/>
                  </a:lnTo>
                  <a:lnTo>
                    <a:pt x="330" y="15"/>
                  </a:lnTo>
                  <a:lnTo>
                    <a:pt x="331" y="15"/>
                  </a:lnTo>
                  <a:lnTo>
                    <a:pt x="331" y="14"/>
                  </a:lnTo>
                  <a:lnTo>
                    <a:pt x="332" y="13"/>
                  </a:lnTo>
                  <a:lnTo>
                    <a:pt x="332" y="11"/>
                  </a:lnTo>
                  <a:lnTo>
                    <a:pt x="333" y="7"/>
                  </a:lnTo>
                  <a:lnTo>
                    <a:pt x="333" y="6"/>
                  </a:lnTo>
                  <a:lnTo>
                    <a:pt x="334" y="5"/>
                  </a:lnTo>
                  <a:lnTo>
                    <a:pt x="335" y="4"/>
                  </a:lnTo>
                  <a:lnTo>
                    <a:pt x="337" y="4"/>
                  </a:lnTo>
                  <a:lnTo>
                    <a:pt x="340" y="3"/>
                  </a:lnTo>
                  <a:lnTo>
                    <a:pt x="344" y="3"/>
                  </a:lnTo>
                  <a:lnTo>
                    <a:pt x="346" y="3"/>
                  </a:lnTo>
                  <a:lnTo>
                    <a:pt x="348" y="2"/>
                  </a:lnTo>
                  <a:lnTo>
                    <a:pt x="351" y="2"/>
                  </a:lnTo>
                  <a:lnTo>
                    <a:pt x="354" y="1"/>
                  </a:lnTo>
                  <a:lnTo>
                    <a:pt x="357" y="0"/>
                  </a:lnTo>
                  <a:lnTo>
                    <a:pt x="360" y="0"/>
                  </a:lnTo>
                  <a:lnTo>
                    <a:pt x="362" y="0"/>
                  </a:lnTo>
                  <a:lnTo>
                    <a:pt x="364" y="0"/>
                  </a:lnTo>
                  <a:lnTo>
                    <a:pt x="366" y="0"/>
                  </a:lnTo>
                  <a:lnTo>
                    <a:pt x="367" y="1"/>
                  </a:lnTo>
                  <a:lnTo>
                    <a:pt x="369" y="3"/>
                  </a:lnTo>
                  <a:lnTo>
                    <a:pt x="369" y="5"/>
                  </a:lnTo>
                  <a:lnTo>
                    <a:pt x="372" y="9"/>
                  </a:lnTo>
                  <a:lnTo>
                    <a:pt x="375" y="13"/>
                  </a:lnTo>
                  <a:lnTo>
                    <a:pt x="379" y="18"/>
                  </a:lnTo>
                  <a:lnTo>
                    <a:pt x="382" y="21"/>
                  </a:lnTo>
                  <a:lnTo>
                    <a:pt x="384" y="23"/>
                  </a:lnTo>
                  <a:lnTo>
                    <a:pt x="385" y="25"/>
                  </a:lnTo>
                  <a:lnTo>
                    <a:pt x="386" y="26"/>
                  </a:lnTo>
                  <a:lnTo>
                    <a:pt x="387" y="28"/>
                  </a:lnTo>
                  <a:lnTo>
                    <a:pt x="387" y="29"/>
                  </a:lnTo>
                  <a:lnTo>
                    <a:pt x="387" y="30"/>
                  </a:lnTo>
                  <a:lnTo>
                    <a:pt x="388" y="32"/>
                  </a:lnTo>
                  <a:lnTo>
                    <a:pt x="388" y="33"/>
                  </a:lnTo>
                  <a:lnTo>
                    <a:pt x="387" y="35"/>
                  </a:lnTo>
                  <a:lnTo>
                    <a:pt x="387" y="36"/>
                  </a:lnTo>
                  <a:lnTo>
                    <a:pt x="387" y="37"/>
                  </a:lnTo>
                  <a:lnTo>
                    <a:pt x="386" y="37"/>
                  </a:lnTo>
                  <a:lnTo>
                    <a:pt x="385" y="39"/>
                  </a:lnTo>
                  <a:lnTo>
                    <a:pt x="383" y="41"/>
                  </a:lnTo>
                  <a:lnTo>
                    <a:pt x="383" y="41"/>
                  </a:lnTo>
                  <a:lnTo>
                    <a:pt x="383" y="42"/>
                  </a:lnTo>
                  <a:lnTo>
                    <a:pt x="383" y="43"/>
                  </a:lnTo>
                  <a:lnTo>
                    <a:pt x="384" y="43"/>
                  </a:lnTo>
                  <a:lnTo>
                    <a:pt x="385" y="44"/>
                  </a:lnTo>
                  <a:lnTo>
                    <a:pt x="387" y="45"/>
                  </a:lnTo>
                  <a:lnTo>
                    <a:pt x="390" y="46"/>
                  </a:lnTo>
                  <a:lnTo>
                    <a:pt x="392" y="48"/>
                  </a:lnTo>
                  <a:lnTo>
                    <a:pt x="393" y="49"/>
                  </a:lnTo>
                  <a:lnTo>
                    <a:pt x="394" y="51"/>
                  </a:lnTo>
                  <a:lnTo>
                    <a:pt x="395" y="53"/>
                  </a:lnTo>
                  <a:lnTo>
                    <a:pt x="396" y="54"/>
                  </a:lnTo>
                  <a:lnTo>
                    <a:pt x="396" y="56"/>
                  </a:lnTo>
                  <a:lnTo>
                    <a:pt x="398" y="58"/>
                  </a:lnTo>
                  <a:lnTo>
                    <a:pt x="398" y="59"/>
                  </a:lnTo>
                  <a:lnTo>
                    <a:pt x="400" y="60"/>
                  </a:lnTo>
                  <a:lnTo>
                    <a:pt x="401" y="61"/>
                  </a:lnTo>
                  <a:lnTo>
                    <a:pt x="402" y="61"/>
                  </a:lnTo>
                  <a:lnTo>
                    <a:pt x="404" y="60"/>
                  </a:lnTo>
                  <a:lnTo>
                    <a:pt x="405" y="60"/>
                  </a:lnTo>
                  <a:lnTo>
                    <a:pt x="407" y="59"/>
                  </a:lnTo>
                  <a:lnTo>
                    <a:pt x="408" y="59"/>
                  </a:lnTo>
                  <a:lnTo>
                    <a:pt x="410" y="59"/>
                  </a:lnTo>
                  <a:lnTo>
                    <a:pt x="411" y="59"/>
                  </a:lnTo>
                  <a:lnTo>
                    <a:pt x="412" y="60"/>
                  </a:lnTo>
                  <a:lnTo>
                    <a:pt x="413" y="61"/>
                  </a:lnTo>
                  <a:lnTo>
                    <a:pt x="414" y="63"/>
                  </a:lnTo>
                  <a:lnTo>
                    <a:pt x="414" y="65"/>
                  </a:lnTo>
                  <a:lnTo>
                    <a:pt x="414" y="69"/>
                  </a:lnTo>
                  <a:lnTo>
                    <a:pt x="415" y="71"/>
                  </a:lnTo>
                  <a:lnTo>
                    <a:pt x="414" y="74"/>
                  </a:lnTo>
                  <a:lnTo>
                    <a:pt x="414" y="76"/>
                  </a:lnTo>
                  <a:lnTo>
                    <a:pt x="414" y="78"/>
                  </a:lnTo>
                  <a:lnTo>
                    <a:pt x="415" y="80"/>
                  </a:lnTo>
                  <a:lnTo>
                    <a:pt x="416" y="82"/>
                  </a:lnTo>
                  <a:lnTo>
                    <a:pt x="417" y="83"/>
                  </a:lnTo>
                  <a:lnTo>
                    <a:pt x="417" y="85"/>
                  </a:lnTo>
                  <a:lnTo>
                    <a:pt x="417" y="86"/>
                  </a:lnTo>
                  <a:lnTo>
                    <a:pt x="418" y="87"/>
                  </a:lnTo>
                  <a:lnTo>
                    <a:pt x="417" y="89"/>
                  </a:lnTo>
                  <a:lnTo>
                    <a:pt x="417" y="91"/>
                  </a:lnTo>
                  <a:lnTo>
                    <a:pt x="416" y="94"/>
                  </a:lnTo>
                  <a:lnTo>
                    <a:pt x="415" y="95"/>
                  </a:lnTo>
                  <a:lnTo>
                    <a:pt x="414" y="95"/>
                  </a:lnTo>
                  <a:lnTo>
                    <a:pt x="414" y="96"/>
                  </a:lnTo>
                  <a:lnTo>
                    <a:pt x="413" y="96"/>
                  </a:lnTo>
                  <a:lnTo>
                    <a:pt x="410" y="95"/>
                  </a:lnTo>
                  <a:lnTo>
                    <a:pt x="408" y="94"/>
                  </a:lnTo>
                  <a:lnTo>
                    <a:pt x="406" y="92"/>
                  </a:lnTo>
                  <a:lnTo>
                    <a:pt x="404" y="91"/>
                  </a:lnTo>
                  <a:lnTo>
                    <a:pt x="403" y="91"/>
                  </a:lnTo>
                  <a:lnTo>
                    <a:pt x="402" y="92"/>
                  </a:lnTo>
                  <a:lnTo>
                    <a:pt x="401" y="93"/>
                  </a:lnTo>
                  <a:lnTo>
                    <a:pt x="400" y="94"/>
                  </a:lnTo>
                  <a:lnTo>
                    <a:pt x="400" y="95"/>
                  </a:lnTo>
                  <a:lnTo>
                    <a:pt x="400" y="97"/>
                  </a:lnTo>
                  <a:lnTo>
                    <a:pt x="400" y="98"/>
                  </a:lnTo>
                  <a:lnTo>
                    <a:pt x="400" y="100"/>
                  </a:lnTo>
                  <a:lnTo>
                    <a:pt x="401" y="102"/>
                  </a:lnTo>
                  <a:lnTo>
                    <a:pt x="401" y="103"/>
                  </a:lnTo>
                  <a:lnTo>
                    <a:pt x="402" y="105"/>
                  </a:lnTo>
                  <a:lnTo>
                    <a:pt x="404" y="106"/>
                  </a:lnTo>
                  <a:lnTo>
                    <a:pt x="406" y="109"/>
                  </a:lnTo>
                  <a:lnTo>
                    <a:pt x="410" y="112"/>
                  </a:lnTo>
                  <a:lnTo>
                    <a:pt x="413" y="116"/>
                  </a:lnTo>
                  <a:lnTo>
                    <a:pt x="416" y="119"/>
                  </a:lnTo>
                  <a:lnTo>
                    <a:pt x="417" y="121"/>
                  </a:lnTo>
                  <a:lnTo>
                    <a:pt x="418" y="123"/>
                  </a:lnTo>
                  <a:lnTo>
                    <a:pt x="419" y="124"/>
                  </a:lnTo>
                  <a:lnTo>
                    <a:pt x="419" y="125"/>
                  </a:lnTo>
                  <a:lnTo>
                    <a:pt x="419" y="128"/>
                  </a:lnTo>
                  <a:lnTo>
                    <a:pt x="419" y="130"/>
                  </a:lnTo>
                  <a:lnTo>
                    <a:pt x="418" y="132"/>
                  </a:lnTo>
                  <a:lnTo>
                    <a:pt x="418" y="134"/>
                  </a:lnTo>
                  <a:lnTo>
                    <a:pt x="419" y="135"/>
                  </a:lnTo>
                  <a:lnTo>
                    <a:pt x="419" y="136"/>
                  </a:lnTo>
                  <a:lnTo>
                    <a:pt x="420" y="136"/>
                  </a:lnTo>
                  <a:lnTo>
                    <a:pt x="421" y="137"/>
                  </a:lnTo>
                  <a:lnTo>
                    <a:pt x="423" y="139"/>
                  </a:lnTo>
                  <a:lnTo>
                    <a:pt x="424" y="140"/>
                  </a:lnTo>
                  <a:lnTo>
                    <a:pt x="424" y="141"/>
                  </a:lnTo>
                  <a:lnTo>
                    <a:pt x="424" y="144"/>
                  </a:lnTo>
                  <a:lnTo>
                    <a:pt x="425" y="147"/>
                  </a:lnTo>
                  <a:lnTo>
                    <a:pt x="425" y="149"/>
                  </a:lnTo>
                  <a:lnTo>
                    <a:pt x="425" y="150"/>
                  </a:lnTo>
                  <a:lnTo>
                    <a:pt x="426" y="151"/>
                  </a:lnTo>
                  <a:lnTo>
                    <a:pt x="427" y="151"/>
                  </a:lnTo>
                  <a:lnTo>
                    <a:pt x="427" y="151"/>
                  </a:lnTo>
                  <a:lnTo>
                    <a:pt x="428" y="151"/>
                  </a:lnTo>
                  <a:lnTo>
                    <a:pt x="429" y="151"/>
                  </a:lnTo>
                  <a:lnTo>
                    <a:pt x="430" y="150"/>
                  </a:lnTo>
                  <a:lnTo>
                    <a:pt x="432" y="149"/>
                  </a:lnTo>
                  <a:lnTo>
                    <a:pt x="433" y="148"/>
                  </a:lnTo>
                  <a:lnTo>
                    <a:pt x="434" y="148"/>
                  </a:lnTo>
                  <a:lnTo>
                    <a:pt x="436" y="147"/>
                  </a:lnTo>
                  <a:lnTo>
                    <a:pt x="438" y="146"/>
                  </a:lnTo>
                  <a:lnTo>
                    <a:pt x="441" y="146"/>
                  </a:lnTo>
                  <a:lnTo>
                    <a:pt x="445" y="146"/>
                  </a:lnTo>
                  <a:lnTo>
                    <a:pt x="449" y="146"/>
                  </a:lnTo>
                  <a:lnTo>
                    <a:pt x="454" y="146"/>
                  </a:lnTo>
                  <a:lnTo>
                    <a:pt x="460" y="145"/>
                  </a:lnTo>
                  <a:lnTo>
                    <a:pt x="464" y="144"/>
                  </a:lnTo>
                  <a:lnTo>
                    <a:pt x="467" y="144"/>
                  </a:lnTo>
                  <a:lnTo>
                    <a:pt x="469" y="144"/>
                  </a:lnTo>
                  <a:lnTo>
                    <a:pt x="470" y="144"/>
                  </a:lnTo>
                  <a:lnTo>
                    <a:pt x="472" y="146"/>
                  </a:lnTo>
                  <a:lnTo>
                    <a:pt x="474" y="147"/>
                  </a:lnTo>
                  <a:lnTo>
                    <a:pt x="476" y="148"/>
                  </a:lnTo>
                  <a:lnTo>
                    <a:pt x="478" y="148"/>
                  </a:lnTo>
                  <a:lnTo>
                    <a:pt x="480" y="149"/>
                  </a:lnTo>
                  <a:lnTo>
                    <a:pt x="482" y="149"/>
                  </a:lnTo>
                  <a:lnTo>
                    <a:pt x="485" y="149"/>
                  </a:lnTo>
                  <a:lnTo>
                    <a:pt x="488" y="149"/>
                  </a:lnTo>
                  <a:lnTo>
                    <a:pt x="491" y="148"/>
                  </a:lnTo>
                  <a:lnTo>
                    <a:pt x="496" y="148"/>
                  </a:lnTo>
                  <a:lnTo>
                    <a:pt x="500" y="146"/>
                  </a:lnTo>
                  <a:lnTo>
                    <a:pt x="501" y="146"/>
                  </a:lnTo>
                  <a:lnTo>
                    <a:pt x="503" y="146"/>
                  </a:lnTo>
                  <a:lnTo>
                    <a:pt x="503" y="146"/>
                  </a:lnTo>
                  <a:lnTo>
                    <a:pt x="504" y="146"/>
                  </a:lnTo>
                  <a:lnTo>
                    <a:pt x="504" y="147"/>
                  </a:lnTo>
                  <a:lnTo>
                    <a:pt x="504" y="149"/>
                  </a:lnTo>
                  <a:lnTo>
                    <a:pt x="503" y="151"/>
                  </a:lnTo>
                  <a:lnTo>
                    <a:pt x="501" y="155"/>
                  </a:lnTo>
                  <a:lnTo>
                    <a:pt x="500" y="159"/>
                  </a:lnTo>
                  <a:lnTo>
                    <a:pt x="498" y="164"/>
                  </a:lnTo>
                  <a:lnTo>
                    <a:pt x="497" y="167"/>
                  </a:lnTo>
                  <a:lnTo>
                    <a:pt x="496" y="169"/>
                  </a:lnTo>
                  <a:lnTo>
                    <a:pt x="495" y="171"/>
                  </a:lnTo>
                  <a:lnTo>
                    <a:pt x="494" y="172"/>
                  </a:lnTo>
                  <a:lnTo>
                    <a:pt x="493" y="172"/>
                  </a:lnTo>
                  <a:lnTo>
                    <a:pt x="491" y="172"/>
                  </a:lnTo>
                  <a:lnTo>
                    <a:pt x="489" y="173"/>
                  </a:lnTo>
                  <a:lnTo>
                    <a:pt x="486" y="173"/>
                  </a:lnTo>
                  <a:lnTo>
                    <a:pt x="484" y="173"/>
                  </a:lnTo>
                  <a:lnTo>
                    <a:pt x="482" y="174"/>
                  </a:lnTo>
                  <a:lnTo>
                    <a:pt x="481" y="174"/>
                  </a:lnTo>
                  <a:lnTo>
                    <a:pt x="480" y="174"/>
                  </a:lnTo>
                  <a:lnTo>
                    <a:pt x="480" y="175"/>
                  </a:lnTo>
                  <a:lnTo>
                    <a:pt x="479" y="176"/>
                  </a:lnTo>
                  <a:lnTo>
                    <a:pt x="479" y="177"/>
                  </a:lnTo>
                  <a:lnTo>
                    <a:pt x="479" y="178"/>
                  </a:lnTo>
                  <a:lnTo>
                    <a:pt x="480" y="178"/>
                  </a:lnTo>
                  <a:lnTo>
                    <a:pt x="480" y="179"/>
                  </a:lnTo>
                  <a:lnTo>
                    <a:pt x="482" y="180"/>
                  </a:lnTo>
                  <a:lnTo>
                    <a:pt x="485" y="182"/>
                  </a:lnTo>
                  <a:lnTo>
                    <a:pt x="487" y="184"/>
                  </a:lnTo>
                  <a:lnTo>
                    <a:pt x="489" y="185"/>
                  </a:lnTo>
                  <a:lnTo>
                    <a:pt x="489" y="187"/>
                  </a:lnTo>
                  <a:lnTo>
                    <a:pt x="490" y="188"/>
                  </a:lnTo>
                  <a:lnTo>
                    <a:pt x="490" y="189"/>
                  </a:lnTo>
                  <a:lnTo>
                    <a:pt x="490" y="190"/>
                  </a:lnTo>
                  <a:lnTo>
                    <a:pt x="489" y="191"/>
                  </a:lnTo>
                  <a:lnTo>
                    <a:pt x="488" y="192"/>
                  </a:lnTo>
                  <a:lnTo>
                    <a:pt x="486" y="192"/>
                  </a:lnTo>
                  <a:lnTo>
                    <a:pt x="485" y="193"/>
                  </a:lnTo>
                  <a:lnTo>
                    <a:pt x="481" y="194"/>
                  </a:lnTo>
                  <a:lnTo>
                    <a:pt x="478" y="195"/>
                  </a:lnTo>
                  <a:lnTo>
                    <a:pt x="477" y="196"/>
                  </a:lnTo>
                  <a:lnTo>
                    <a:pt x="476" y="198"/>
                  </a:lnTo>
                  <a:lnTo>
                    <a:pt x="475" y="200"/>
                  </a:lnTo>
                  <a:lnTo>
                    <a:pt x="475" y="202"/>
                  </a:lnTo>
                  <a:lnTo>
                    <a:pt x="475" y="203"/>
                  </a:lnTo>
                  <a:lnTo>
                    <a:pt x="475" y="205"/>
                  </a:lnTo>
                  <a:lnTo>
                    <a:pt x="475" y="207"/>
                  </a:lnTo>
                  <a:lnTo>
                    <a:pt x="476" y="208"/>
                  </a:lnTo>
                  <a:lnTo>
                    <a:pt x="477" y="210"/>
                  </a:lnTo>
                  <a:lnTo>
                    <a:pt x="478" y="212"/>
                  </a:lnTo>
                  <a:lnTo>
                    <a:pt x="480" y="214"/>
                  </a:lnTo>
                  <a:lnTo>
                    <a:pt x="482" y="216"/>
                  </a:lnTo>
                  <a:lnTo>
                    <a:pt x="486" y="220"/>
                  </a:lnTo>
                  <a:lnTo>
                    <a:pt x="490" y="223"/>
                  </a:lnTo>
                  <a:lnTo>
                    <a:pt x="492" y="224"/>
                  </a:lnTo>
                  <a:lnTo>
                    <a:pt x="494" y="225"/>
                  </a:lnTo>
                  <a:lnTo>
                    <a:pt x="495" y="225"/>
                  </a:lnTo>
                  <a:lnTo>
                    <a:pt x="497" y="225"/>
                  </a:lnTo>
                  <a:lnTo>
                    <a:pt x="499" y="225"/>
                  </a:lnTo>
                  <a:lnTo>
                    <a:pt x="501" y="224"/>
                  </a:lnTo>
                  <a:lnTo>
                    <a:pt x="502" y="223"/>
                  </a:lnTo>
                  <a:lnTo>
                    <a:pt x="503" y="223"/>
                  </a:lnTo>
                  <a:lnTo>
                    <a:pt x="504" y="223"/>
                  </a:lnTo>
                  <a:lnTo>
                    <a:pt x="504" y="223"/>
                  </a:lnTo>
                  <a:lnTo>
                    <a:pt x="505" y="225"/>
                  </a:lnTo>
                  <a:lnTo>
                    <a:pt x="505" y="227"/>
                  </a:lnTo>
                  <a:lnTo>
                    <a:pt x="505" y="229"/>
                  </a:lnTo>
                  <a:lnTo>
                    <a:pt x="505" y="230"/>
                  </a:lnTo>
                  <a:lnTo>
                    <a:pt x="507" y="232"/>
                  </a:lnTo>
                  <a:lnTo>
                    <a:pt x="508" y="233"/>
                  </a:lnTo>
                  <a:lnTo>
                    <a:pt x="510" y="235"/>
                  </a:lnTo>
                  <a:lnTo>
                    <a:pt x="511" y="237"/>
                  </a:lnTo>
                  <a:lnTo>
                    <a:pt x="513" y="238"/>
                  </a:lnTo>
                  <a:lnTo>
                    <a:pt x="515" y="239"/>
                  </a:lnTo>
                  <a:lnTo>
                    <a:pt x="517" y="240"/>
                  </a:lnTo>
                  <a:lnTo>
                    <a:pt x="519" y="240"/>
                  </a:lnTo>
                  <a:lnTo>
                    <a:pt x="520" y="240"/>
                  </a:lnTo>
                  <a:lnTo>
                    <a:pt x="522" y="240"/>
                  </a:lnTo>
                  <a:lnTo>
                    <a:pt x="525" y="240"/>
                  </a:lnTo>
                  <a:lnTo>
                    <a:pt x="528" y="238"/>
                  </a:lnTo>
                  <a:lnTo>
                    <a:pt x="530" y="237"/>
                  </a:lnTo>
                  <a:lnTo>
                    <a:pt x="532" y="237"/>
                  </a:lnTo>
                  <a:lnTo>
                    <a:pt x="535" y="236"/>
                  </a:lnTo>
                  <a:lnTo>
                    <a:pt x="537" y="236"/>
                  </a:lnTo>
                  <a:lnTo>
                    <a:pt x="540" y="237"/>
                  </a:lnTo>
                  <a:lnTo>
                    <a:pt x="543" y="238"/>
                  </a:lnTo>
                  <a:lnTo>
                    <a:pt x="544" y="238"/>
                  </a:lnTo>
                  <a:lnTo>
                    <a:pt x="545" y="239"/>
                  </a:lnTo>
                  <a:lnTo>
                    <a:pt x="545" y="240"/>
                  </a:lnTo>
                  <a:lnTo>
                    <a:pt x="546" y="241"/>
                  </a:lnTo>
                  <a:lnTo>
                    <a:pt x="547" y="244"/>
                  </a:lnTo>
                  <a:lnTo>
                    <a:pt x="548" y="246"/>
                  </a:lnTo>
                  <a:lnTo>
                    <a:pt x="548" y="248"/>
                  </a:lnTo>
                  <a:lnTo>
                    <a:pt x="548" y="251"/>
                  </a:lnTo>
                  <a:lnTo>
                    <a:pt x="548" y="255"/>
                  </a:lnTo>
                  <a:lnTo>
                    <a:pt x="548" y="259"/>
                  </a:lnTo>
                  <a:lnTo>
                    <a:pt x="548" y="261"/>
                  </a:lnTo>
                  <a:lnTo>
                    <a:pt x="549" y="264"/>
                  </a:lnTo>
                  <a:lnTo>
                    <a:pt x="551" y="266"/>
                  </a:lnTo>
                  <a:lnTo>
                    <a:pt x="552" y="268"/>
                  </a:lnTo>
                  <a:lnTo>
                    <a:pt x="556" y="271"/>
                  </a:lnTo>
                  <a:lnTo>
                    <a:pt x="562" y="275"/>
                  </a:lnTo>
                  <a:lnTo>
                    <a:pt x="564" y="276"/>
                  </a:lnTo>
                  <a:lnTo>
                    <a:pt x="565" y="278"/>
                  </a:lnTo>
                  <a:lnTo>
                    <a:pt x="566" y="280"/>
                  </a:lnTo>
                  <a:lnTo>
                    <a:pt x="568" y="283"/>
                  </a:lnTo>
                  <a:lnTo>
                    <a:pt x="568" y="284"/>
                  </a:lnTo>
                  <a:lnTo>
                    <a:pt x="569" y="286"/>
                  </a:lnTo>
                  <a:lnTo>
                    <a:pt x="569" y="287"/>
                  </a:lnTo>
                  <a:lnTo>
                    <a:pt x="569" y="288"/>
                  </a:lnTo>
                  <a:lnTo>
                    <a:pt x="570" y="289"/>
                  </a:lnTo>
                  <a:lnTo>
                    <a:pt x="570" y="289"/>
                  </a:lnTo>
                  <a:lnTo>
                    <a:pt x="572" y="289"/>
                  </a:lnTo>
                  <a:lnTo>
                    <a:pt x="575" y="289"/>
                  </a:lnTo>
                  <a:lnTo>
                    <a:pt x="576" y="289"/>
                  </a:lnTo>
                  <a:lnTo>
                    <a:pt x="576" y="289"/>
                  </a:lnTo>
                  <a:lnTo>
                    <a:pt x="577" y="289"/>
                  </a:lnTo>
                  <a:lnTo>
                    <a:pt x="578" y="290"/>
                  </a:lnTo>
                  <a:lnTo>
                    <a:pt x="579" y="294"/>
                  </a:lnTo>
                  <a:lnTo>
                    <a:pt x="580" y="300"/>
                  </a:lnTo>
                  <a:lnTo>
                    <a:pt x="578" y="302"/>
                  </a:lnTo>
                  <a:lnTo>
                    <a:pt x="575" y="305"/>
                  </a:lnTo>
                  <a:lnTo>
                    <a:pt x="571" y="307"/>
                  </a:lnTo>
                  <a:lnTo>
                    <a:pt x="566" y="310"/>
                  </a:lnTo>
                  <a:lnTo>
                    <a:pt x="560" y="312"/>
                  </a:lnTo>
                  <a:lnTo>
                    <a:pt x="555" y="314"/>
                  </a:lnTo>
                  <a:lnTo>
                    <a:pt x="552" y="315"/>
                  </a:lnTo>
                  <a:lnTo>
                    <a:pt x="551" y="316"/>
                  </a:lnTo>
                  <a:lnTo>
                    <a:pt x="550" y="317"/>
                  </a:lnTo>
                  <a:lnTo>
                    <a:pt x="549" y="319"/>
                  </a:lnTo>
                  <a:lnTo>
                    <a:pt x="549" y="320"/>
                  </a:lnTo>
                  <a:lnTo>
                    <a:pt x="549" y="321"/>
                  </a:lnTo>
                  <a:lnTo>
                    <a:pt x="550" y="323"/>
                  </a:lnTo>
                  <a:lnTo>
                    <a:pt x="550" y="324"/>
                  </a:lnTo>
                  <a:lnTo>
                    <a:pt x="551" y="326"/>
                  </a:lnTo>
                  <a:lnTo>
                    <a:pt x="551" y="326"/>
                  </a:lnTo>
                  <a:lnTo>
                    <a:pt x="551" y="328"/>
                  </a:lnTo>
                  <a:lnTo>
                    <a:pt x="550" y="328"/>
                  </a:lnTo>
                  <a:lnTo>
                    <a:pt x="547" y="329"/>
                  </a:lnTo>
                  <a:lnTo>
                    <a:pt x="543" y="330"/>
                  </a:lnTo>
                  <a:lnTo>
                    <a:pt x="541" y="330"/>
                  </a:lnTo>
                  <a:lnTo>
                    <a:pt x="540" y="331"/>
                  </a:lnTo>
                  <a:lnTo>
                    <a:pt x="539" y="332"/>
                  </a:lnTo>
                  <a:lnTo>
                    <a:pt x="538" y="333"/>
                  </a:lnTo>
                  <a:lnTo>
                    <a:pt x="536" y="335"/>
                  </a:lnTo>
                  <a:lnTo>
                    <a:pt x="535" y="337"/>
                  </a:lnTo>
                  <a:lnTo>
                    <a:pt x="533" y="340"/>
                  </a:lnTo>
                  <a:lnTo>
                    <a:pt x="532" y="342"/>
                  </a:lnTo>
                  <a:lnTo>
                    <a:pt x="532" y="345"/>
                  </a:lnTo>
                  <a:lnTo>
                    <a:pt x="532" y="346"/>
                  </a:lnTo>
                  <a:lnTo>
                    <a:pt x="532" y="349"/>
                  </a:lnTo>
                  <a:lnTo>
                    <a:pt x="531" y="351"/>
                  </a:lnTo>
                  <a:lnTo>
                    <a:pt x="531" y="352"/>
                  </a:lnTo>
                  <a:lnTo>
                    <a:pt x="530" y="353"/>
                  </a:lnTo>
                  <a:lnTo>
                    <a:pt x="529" y="354"/>
                  </a:lnTo>
                  <a:lnTo>
                    <a:pt x="528" y="355"/>
                  </a:lnTo>
                  <a:lnTo>
                    <a:pt x="525" y="356"/>
                  </a:lnTo>
                  <a:lnTo>
                    <a:pt x="523" y="357"/>
                  </a:lnTo>
                  <a:lnTo>
                    <a:pt x="523" y="357"/>
                  </a:lnTo>
                  <a:lnTo>
                    <a:pt x="523" y="358"/>
                  </a:lnTo>
                  <a:lnTo>
                    <a:pt x="524" y="358"/>
                  </a:lnTo>
                  <a:lnTo>
                    <a:pt x="525" y="358"/>
                  </a:lnTo>
                  <a:lnTo>
                    <a:pt x="526" y="358"/>
                  </a:lnTo>
                  <a:lnTo>
                    <a:pt x="528" y="358"/>
                  </a:lnTo>
                  <a:lnTo>
                    <a:pt x="529" y="359"/>
                  </a:lnTo>
                  <a:lnTo>
                    <a:pt x="529" y="359"/>
                  </a:lnTo>
                  <a:lnTo>
                    <a:pt x="530" y="360"/>
                  </a:lnTo>
                  <a:lnTo>
                    <a:pt x="530" y="360"/>
                  </a:lnTo>
                  <a:lnTo>
                    <a:pt x="529" y="362"/>
                  </a:lnTo>
                  <a:lnTo>
                    <a:pt x="529" y="365"/>
                  </a:lnTo>
                  <a:lnTo>
                    <a:pt x="528" y="368"/>
                  </a:lnTo>
                  <a:lnTo>
                    <a:pt x="528" y="371"/>
                  </a:lnTo>
                  <a:lnTo>
                    <a:pt x="528" y="374"/>
                  </a:lnTo>
                  <a:lnTo>
                    <a:pt x="527" y="377"/>
                  </a:lnTo>
                  <a:lnTo>
                    <a:pt x="526" y="378"/>
                  </a:lnTo>
                  <a:lnTo>
                    <a:pt x="525" y="380"/>
                  </a:lnTo>
                  <a:lnTo>
                    <a:pt x="524" y="382"/>
                  </a:lnTo>
                  <a:lnTo>
                    <a:pt x="522" y="384"/>
                  </a:lnTo>
                  <a:lnTo>
                    <a:pt x="520" y="387"/>
                  </a:lnTo>
                  <a:lnTo>
                    <a:pt x="518" y="390"/>
                  </a:lnTo>
                  <a:lnTo>
                    <a:pt x="517" y="393"/>
                  </a:lnTo>
                  <a:lnTo>
                    <a:pt x="516" y="397"/>
                  </a:lnTo>
                  <a:lnTo>
                    <a:pt x="514" y="402"/>
                  </a:lnTo>
                  <a:lnTo>
                    <a:pt x="512" y="407"/>
                  </a:lnTo>
                  <a:lnTo>
                    <a:pt x="511" y="408"/>
                  </a:lnTo>
                  <a:lnTo>
                    <a:pt x="510" y="410"/>
                  </a:lnTo>
                  <a:lnTo>
                    <a:pt x="508" y="411"/>
                  </a:lnTo>
                  <a:lnTo>
                    <a:pt x="506" y="413"/>
                  </a:lnTo>
                  <a:lnTo>
                    <a:pt x="505" y="415"/>
                  </a:lnTo>
                  <a:lnTo>
                    <a:pt x="503" y="416"/>
                  </a:lnTo>
                  <a:lnTo>
                    <a:pt x="501" y="417"/>
                  </a:lnTo>
                  <a:lnTo>
                    <a:pt x="500" y="417"/>
                  </a:lnTo>
                  <a:lnTo>
                    <a:pt x="499" y="417"/>
                  </a:lnTo>
                  <a:lnTo>
                    <a:pt x="499" y="417"/>
                  </a:lnTo>
                  <a:lnTo>
                    <a:pt x="498" y="416"/>
                  </a:lnTo>
                  <a:lnTo>
                    <a:pt x="498" y="416"/>
                  </a:lnTo>
                  <a:lnTo>
                    <a:pt x="498" y="415"/>
                  </a:lnTo>
                  <a:lnTo>
                    <a:pt x="499" y="414"/>
                  </a:lnTo>
                  <a:lnTo>
                    <a:pt x="499" y="413"/>
                  </a:lnTo>
                  <a:lnTo>
                    <a:pt x="500" y="413"/>
                  </a:lnTo>
                  <a:lnTo>
                    <a:pt x="503" y="411"/>
                  </a:lnTo>
                  <a:lnTo>
                    <a:pt x="505" y="409"/>
                  </a:lnTo>
                  <a:lnTo>
                    <a:pt x="505" y="408"/>
                  </a:lnTo>
                  <a:lnTo>
                    <a:pt x="505" y="407"/>
                  </a:lnTo>
                  <a:lnTo>
                    <a:pt x="505" y="407"/>
                  </a:lnTo>
                  <a:lnTo>
                    <a:pt x="505" y="407"/>
                  </a:lnTo>
                  <a:lnTo>
                    <a:pt x="500" y="408"/>
                  </a:lnTo>
                  <a:lnTo>
                    <a:pt x="495" y="410"/>
                  </a:lnTo>
                  <a:lnTo>
                    <a:pt x="493" y="411"/>
                  </a:lnTo>
                  <a:lnTo>
                    <a:pt x="490" y="413"/>
                  </a:lnTo>
                  <a:lnTo>
                    <a:pt x="488" y="414"/>
                  </a:lnTo>
                  <a:lnTo>
                    <a:pt x="486" y="415"/>
                  </a:lnTo>
                  <a:lnTo>
                    <a:pt x="485" y="416"/>
                  </a:lnTo>
                  <a:lnTo>
                    <a:pt x="483" y="417"/>
                  </a:lnTo>
                  <a:lnTo>
                    <a:pt x="480" y="416"/>
                  </a:lnTo>
                  <a:lnTo>
                    <a:pt x="476" y="415"/>
                  </a:lnTo>
                  <a:lnTo>
                    <a:pt x="474" y="415"/>
                  </a:lnTo>
                  <a:lnTo>
                    <a:pt x="472" y="414"/>
                  </a:lnTo>
                  <a:lnTo>
                    <a:pt x="471" y="414"/>
                  </a:lnTo>
                  <a:lnTo>
                    <a:pt x="469" y="414"/>
                  </a:lnTo>
                  <a:lnTo>
                    <a:pt x="468" y="415"/>
                  </a:lnTo>
                  <a:lnTo>
                    <a:pt x="466" y="416"/>
                  </a:lnTo>
                  <a:lnTo>
                    <a:pt x="465" y="417"/>
                  </a:lnTo>
                  <a:lnTo>
                    <a:pt x="463" y="419"/>
                  </a:lnTo>
                  <a:lnTo>
                    <a:pt x="459" y="423"/>
                  </a:lnTo>
                  <a:lnTo>
                    <a:pt x="455" y="427"/>
                  </a:lnTo>
                  <a:lnTo>
                    <a:pt x="453" y="429"/>
                  </a:lnTo>
                  <a:lnTo>
                    <a:pt x="451" y="430"/>
                  </a:lnTo>
                  <a:lnTo>
                    <a:pt x="449" y="431"/>
                  </a:lnTo>
                  <a:lnTo>
                    <a:pt x="447" y="432"/>
                  </a:lnTo>
                  <a:lnTo>
                    <a:pt x="445" y="432"/>
                  </a:lnTo>
                  <a:lnTo>
                    <a:pt x="443" y="432"/>
                  </a:lnTo>
                  <a:lnTo>
                    <a:pt x="441" y="432"/>
                  </a:lnTo>
                  <a:lnTo>
                    <a:pt x="440" y="431"/>
                  </a:lnTo>
                  <a:lnTo>
                    <a:pt x="439" y="430"/>
                  </a:lnTo>
                  <a:lnTo>
                    <a:pt x="437" y="429"/>
                  </a:lnTo>
                  <a:lnTo>
                    <a:pt x="436" y="427"/>
                  </a:lnTo>
                  <a:lnTo>
                    <a:pt x="435" y="425"/>
                  </a:lnTo>
                  <a:lnTo>
                    <a:pt x="433" y="422"/>
                  </a:lnTo>
                  <a:lnTo>
                    <a:pt x="431" y="418"/>
                  </a:lnTo>
                  <a:lnTo>
                    <a:pt x="430" y="417"/>
                  </a:lnTo>
                  <a:lnTo>
                    <a:pt x="429" y="415"/>
                  </a:lnTo>
                  <a:lnTo>
                    <a:pt x="428" y="414"/>
                  </a:lnTo>
                  <a:lnTo>
                    <a:pt x="426" y="413"/>
                  </a:lnTo>
                  <a:lnTo>
                    <a:pt x="425" y="412"/>
                  </a:lnTo>
                  <a:lnTo>
                    <a:pt x="423" y="412"/>
                  </a:lnTo>
                  <a:lnTo>
                    <a:pt x="421" y="411"/>
                  </a:lnTo>
                  <a:lnTo>
                    <a:pt x="418" y="411"/>
                  </a:lnTo>
                  <a:lnTo>
                    <a:pt x="417" y="411"/>
                  </a:lnTo>
                  <a:lnTo>
                    <a:pt x="417" y="412"/>
                  </a:lnTo>
                  <a:lnTo>
                    <a:pt x="417" y="411"/>
                  </a:lnTo>
                  <a:lnTo>
                    <a:pt x="417" y="411"/>
                  </a:lnTo>
                  <a:lnTo>
                    <a:pt x="419" y="409"/>
                  </a:lnTo>
                  <a:lnTo>
                    <a:pt x="419" y="406"/>
                  </a:lnTo>
                  <a:lnTo>
                    <a:pt x="419" y="403"/>
                  </a:lnTo>
                  <a:lnTo>
                    <a:pt x="419" y="401"/>
                  </a:lnTo>
                  <a:lnTo>
                    <a:pt x="419" y="398"/>
                  </a:lnTo>
                  <a:lnTo>
                    <a:pt x="417" y="395"/>
                  </a:lnTo>
                  <a:lnTo>
                    <a:pt x="415" y="393"/>
                  </a:lnTo>
                  <a:lnTo>
                    <a:pt x="413" y="390"/>
                  </a:lnTo>
                  <a:lnTo>
                    <a:pt x="410" y="388"/>
                  </a:lnTo>
                  <a:lnTo>
                    <a:pt x="407" y="387"/>
                  </a:lnTo>
                  <a:lnTo>
                    <a:pt x="406" y="387"/>
                  </a:lnTo>
                  <a:lnTo>
                    <a:pt x="404" y="386"/>
                  </a:lnTo>
                  <a:lnTo>
                    <a:pt x="403" y="386"/>
                  </a:lnTo>
                  <a:lnTo>
                    <a:pt x="402" y="386"/>
                  </a:lnTo>
                  <a:lnTo>
                    <a:pt x="402" y="386"/>
                  </a:lnTo>
                  <a:lnTo>
                    <a:pt x="401" y="385"/>
                  </a:lnTo>
                  <a:lnTo>
                    <a:pt x="401" y="383"/>
                  </a:lnTo>
                  <a:lnTo>
                    <a:pt x="402" y="381"/>
                  </a:lnTo>
                  <a:lnTo>
                    <a:pt x="403" y="378"/>
                  </a:lnTo>
                  <a:lnTo>
                    <a:pt x="404" y="375"/>
                  </a:lnTo>
                  <a:lnTo>
                    <a:pt x="404" y="373"/>
                  </a:lnTo>
                  <a:lnTo>
                    <a:pt x="404" y="370"/>
                  </a:lnTo>
                  <a:lnTo>
                    <a:pt x="404" y="369"/>
                  </a:lnTo>
                  <a:lnTo>
                    <a:pt x="403" y="369"/>
                  </a:lnTo>
                  <a:lnTo>
                    <a:pt x="402" y="368"/>
                  </a:lnTo>
                  <a:lnTo>
                    <a:pt x="401" y="368"/>
                  </a:lnTo>
                  <a:lnTo>
                    <a:pt x="398" y="368"/>
                  </a:lnTo>
                  <a:lnTo>
                    <a:pt x="396" y="369"/>
                  </a:lnTo>
                  <a:lnTo>
                    <a:pt x="393" y="370"/>
                  </a:lnTo>
                  <a:lnTo>
                    <a:pt x="391" y="371"/>
                  </a:lnTo>
                  <a:lnTo>
                    <a:pt x="388" y="372"/>
                  </a:lnTo>
                  <a:lnTo>
                    <a:pt x="386" y="373"/>
                  </a:lnTo>
                  <a:lnTo>
                    <a:pt x="385" y="373"/>
                  </a:lnTo>
                  <a:lnTo>
                    <a:pt x="384" y="373"/>
                  </a:lnTo>
                  <a:lnTo>
                    <a:pt x="383" y="373"/>
                  </a:lnTo>
                  <a:lnTo>
                    <a:pt x="383" y="373"/>
                  </a:lnTo>
                  <a:lnTo>
                    <a:pt x="381" y="372"/>
                  </a:lnTo>
                  <a:lnTo>
                    <a:pt x="380" y="371"/>
                  </a:lnTo>
                  <a:lnTo>
                    <a:pt x="380" y="370"/>
                  </a:lnTo>
                  <a:lnTo>
                    <a:pt x="379" y="368"/>
                  </a:lnTo>
                  <a:lnTo>
                    <a:pt x="379" y="365"/>
                  </a:lnTo>
                  <a:lnTo>
                    <a:pt x="378" y="362"/>
                  </a:lnTo>
                  <a:lnTo>
                    <a:pt x="378" y="360"/>
                  </a:lnTo>
                  <a:lnTo>
                    <a:pt x="377" y="358"/>
                  </a:lnTo>
                  <a:lnTo>
                    <a:pt x="376" y="357"/>
                  </a:lnTo>
                  <a:lnTo>
                    <a:pt x="375" y="355"/>
                  </a:lnTo>
                  <a:lnTo>
                    <a:pt x="373" y="352"/>
                  </a:lnTo>
                  <a:lnTo>
                    <a:pt x="369" y="349"/>
                  </a:lnTo>
                  <a:lnTo>
                    <a:pt x="367" y="344"/>
                  </a:lnTo>
                  <a:lnTo>
                    <a:pt x="364" y="340"/>
                  </a:lnTo>
                  <a:lnTo>
                    <a:pt x="362" y="338"/>
                  </a:lnTo>
                  <a:lnTo>
                    <a:pt x="362" y="336"/>
                  </a:lnTo>
                  <a:lnTo>
                    <a:pt x="361" y="333"/>
                  </a:lnTo>
                  <a:lnTo>
                    <a:pt x="361" y="330"/>
                  </a:lnTo>
                  <a:lnTo>
                    <a:pt x="361" y="328"/>
                  </a:lnTo>
                  <a:lnTo>
                    <a:pt x="362" y="326"/>
                  </a:lnTo>
                  <a:lnTo>
                    <a:pt x="363" y="324"/>
                  </a:lnTo>
                  <a:lnTo>
                    <a:pt x="364" y="322"/>
                  </a:lnTo>
                  <a:lnTo>
                    <a:pt x="366" y="322"/>
                  </a:lnTo>
                  <a:lnTo>
                    <a:pt x="369" y="321"/>
                  </a:lnTo>
                  <a:lnTo>
                    <a:pt x="371" y="321"/>
                  </a:lnTo>
                  <a:lnTo>
                    <a:pt x="374" y="321"/>
                  </a:lnTo>
                  <a:lnTo>
                    <a:pt x="376" y="321"/>
                  </a:lnTo>
                  <a:lnTo>
                    <a:pt x="377" y="321"/>
                  </a:lnTo>
                  <a:lnTo>
                    <a:pt x="378" y="320"/>
                  </a:lnTo>
                  <a:lnTo>
                    <a:pt x="379" y="319"/>
                  </a:lnTo>
                  <a:lnTo>
                    <a:pt x="381" y="318"/>
                  </a:lnTo>
                  <a:lnTo>
                    <a:pt x="382" y="316"/>
                  </a:lnTo>
                  <a:lnTo>
                    <a:pt x="382" y="315"/>
                  </a:lnTo>
                  <a:lnTo>
                    <a:pt x="382" y="314"/>
                  </a:lnTo>
                  <a:lnTo>
                    <a:pt x="382" y="312"/>
                  </a:lnTo>
                  <a:lnTo>
                    <a:pt x="381" y="311"/>
                  </a:lnTo>
                  <a:lnTo>
                    <a:pt x="378" y="308"/>
                  </a:lnTo>
                  <a:lnTo>
                    <a:pt x="374" y="305"/>
                  </a:lnTo>
                  <a:lnTo>
                    <a:pt x="372" y="303"/>
                  </a:lnTo>
                  <a:lnTo>
                    <a:pt x="370" y="301"/>
                  </a:lnTo>
                  <a:lnTo>
                    <a:pt x="369" y="299"/>
                  </a:lnTo>
                  <a:lnTo>
                    <a:pt x="368" y="297"/>
                  </a:lnTo>
                  <a:lnTo>
                    <a:pt x="367" y="296"/>
                  </a:lnTo>
                  <a:lnTo>
                    <a:pt x="367" y="295"/>
                  </a:lnTo>
                  <a:lnTo>
                    <a:pt x="366" y="294"/>
                  </a:lnTo>
                  <a:lnTo>
                    <a:pt x="364" y="294"/>
                  </a:lnTo>
                  <a:lnTo>
                    <a:pt x="362" y="293"/>
                  </a:lnTo>
                  <a:lnTo>
                    <a:pt x="360" y="293"/>
                  </a:lnTo>
                  <a:lnTo>
                    <a:pt x="354" y="294"/>
                  </a:lnTo>
                  <a:lnTo>
                    <a:pt x="349" y="294"/>
                  </a:lnTo>
                  <a:lnTo>
                    <a:pt x="348" y="294"/>
                  </a:lnTo>
                  <a:lnTo>
                    <a:pt x="346" y="295"/>
                  </a:lnTo>
                  <a:lnTo>
                    <a:pt x="346" y="296"/>
                  </a:lnTo>
                  <a:lnTo>
                    <a:pt x="346" y="297"/>
                  </a:lnTo>
                  <a:lnTo>
                    <a:pt x="346" y="299"/>
                  </a:lnTo>
                  <a:lnTo>
                    <a:pt x="345" y="302"/>
                  </a:lnTo>
                  <a:lnTo>
                    <a:pt x="345" y="300"/>
                  </a:lnTo>
                  <a:lnTo>
                    <a:pt x="345" y="298"/>
                  </a:lnTo>
                  <a:lnTo>
                    <a:pt x="345" y="296"/>
                  </a:lnTo>
                  <a:lnTo>
                    <a:pt x="345" y="294"/>
                  </a:lnTo>
                  <a:lnTo>
                    <a:pt x="344" y="290"/>
                  </a:lnTo>
                  <a:lnTo>
                    <a:pt x="343" y="288"/>
                  </a:lnTo>
                  <a:lnTo>
                    <a:pt x="340" y="285"/>
                  </a:lnTo>
                  <a:lnTo>
                    <a:pt x="337" y="281"/>
                  </a:lnTo>
                  <a:lnTo>
                    <a:pt x="336" y="279"/>
                  </a:lnTo>
                  <a:lnTo>
                    <a:pt x="335" y="277"/>
                  </a:lnTo>
                  <a:lnTo>
                    <a:pt x="335" y="276"/>
                  </a:lnTo>
                  <a:lnTo>
                    <a:pt x="335" y="274"/>
                  </a:lnTo>
                  <a:lnTo>
                    <a:pt x="338" y="271"/>
                  </a:lnTo>
                  <a:lnTo>
                    <a:pt x="341" y="268"/>
                  </a:lnTo>
                  <a:lnTo>
                    <a:pt x="341" y="267"/>
                  </a:lnTo>
                  <a:lnTo>
                    <a:pt x="341" y="267"/>
                  </a:lnTo>
                  <a:lnTo>
                    <a:pt x="340" y="266"/>
                  </a:lnTo>
                  <a:lnTo>
                    <a:pt x="339" y="265"/>
                  </a:lnTo>
                  <a:lnTo>
                    <a:pt x="339" y="265"/>
                  </a:lnTo>
                  <a:lnTo>
                    <a:pt x="337" y="265"/>
                  </a:lnTo>
                  <a:lnTo>
                    <a:pt x="336" y="266"/>
                  </a:lnTo>
                  <a:lnTo>
                    <a:pt x="335" y="266"/>
                  </a:lnTo>
                  <a:lnTo>
                    <a:pt x="334" y="267"/>
                  </a:lnTo>
                  <a:lnTo>
                    <a:pt x="333" y="266"/>
                  </a:lnTo>
                  <a:lnTo>
                    <a:pt x="332" y="266"/>
                  </a:lnTo>
                  <a:lnTo>
                    <a:pt x="331" y="265"/>
                  </a:lnTo>
                  <a:lnTo>
                    <a:pt x="331" y="264"/>
                  </a:lnTo>
                  <a:lnTo>
                    <a:pt x="330" y="262"/>
                  </a:lnTo>
                  <a:lnTo>
                    <a:pt x="330" y="261"/>
                  </a:lnTo>
                  <a:lnTo>
                    <a:pt x="330" y="259"/>
                  </a:lnTo>
                  <a:lnTo>
                    <a:pt x="331" y="257"/>
                  </a:lnTo>
                  <a:lnTo>
                    <a:pt x="331" y="256"/>
                  </a:lnTo>
                  <a:lnTo>
                    <a:pt x="332" y="254"/>
                  </a:lnTo>
                  <a:lnTo>
                    <a:pt x="333" y="253"/>
                  </a:lnTo>
                  <a:lnTo>
                    <a:pt x="335" y="252"/>
                  </a:lnTo>
                  <a:lnTo>
                    <a:pt x="336" y="252"/>
                  </a:lnTo>
                  <a:lnTo>
                    <a:pt x="337" y="251"/>
                  </a:lnTo>
                  <a:lnTo>
                    <a:pt x="339" y="251"/>
                  </a:lnTo>
                  <a:lnTo>
                    <a:pt x="341" y="251"/>
                  </a:lnTo>
                  <a:lnTo>
                    <a:pt x="344" y="251"/>
                  </a:lnTo>
                  <a:lnTo>
                    <a:pt x="345" y="251"/>
                  </a:lnTo>
                  <a:lnTo>
                    <a:pt x="346" y="250"/>
                  </a:lnTo>
                  <a:lnTo>
                    <a:pt x="347" y="250"/>
                  </a:lnTo>
                  <a:lnTo>
                    <a:pt x="348" y="249"/>
                  </a:lnTo>
                  <a:lnTo>
                    <a:pt x="349" y="247"/>
                  </a:lnTo>
                  <a:lnTo>
                    <a:pt x="349" y="245"/>
                  </a:lnTo>
                  <a:lnTo>
                    <a:pt x="350" y="243"/>
                  </a:lnTo>
                  <a:lnTo>
                    <a:pt x="349" y="242"/>
                  </a:lnTo>
                  <a:lnTo>
                    <a:pt x="349" y="240"/>
                  </a:lnTo>
                  <a:lnTo>
                    <a:pt x="347" y="240"/>
                  </a:lnTo>
                  <a:lnTo>
                    <a:pt x="346" y="239"/>
                  </a:lnTo>
                  <a:lnTo>
                    <a:pt x="344" y="238"/>
                  </a:lnTo>
                  <a:lnTo>
                    <a:pt x="337" y="237"/>
                  </a:lnTo>
                  <a:lnTo>
                    <a:pt x="330" y="237"/>
                  </a:lnTo>
                  <a:lnTo>
                    <a:pt x="324" y="237"/>
                  </a:lnTo>
                  <a:lnTo>
                    <a:pt x="320" y="237"/>
                  </a:lnTo>
                  <a:lnTo>
                    <a:pt x="316" y="237"/>
                  </a:lnTo>
                  <a:lnTo>
                    <a:pt x="313" y="238"/>
                  </a:lnTo>
                  <a:lnTo>
                    <a:pt x="310" y="238"/>
                  </a:lnTo>
                  <a:lnTo>
                    <a:pt x="307" y="237"/>
                  </a:lnTo>
                  <a:lnTo>
                    <a:pt x="304" y="235"/>
                  </a:lnTo>
                  <a:lnTo>
                    <a:pt x="301" y="233"/>
                  </a:lnTo>
                  <a:lnTo>
                    <a:pt x="298" y="231"/>
                  </a:lnTo>
                  <a:lnTo>
                    <a:pt x="296" y="228"/>
                  </a:lnTo>
                  <a:lnTo>
                    <a:pt x="295" y="226"/>
                  </a:lnTo>
                  <a:lnTo>
                    <a:pt x="293" y="224"/>
                  </a:lnTo>
                  <a:lnTo>
                    <a:pt x="291" y="222"/>
                  </a:lnTo>
                  <a:lnTo>
                    <a:pt x="289" y="220"/>
                  </a:lnTo>
                  <a:lnTo>
                    <a:pt x="286" y="218"/>
                  </a:lnTo>
                  <a:lnTo>
                    <a:pt x="284" y="216"/>
                  </a:lnTo>
                  <a:lnTo>
                    <a:pt x="282" y="214"/>
                  </a:lnTo>
                  <a:lnTo>
                    <a:pt x="279" y="212"/>
                  </a:lnTo>
                  <a:lnTo>
                    <a:pt x="278" y="209"/>
                  </a:lnTo>
                  <a:lnTo>
                    <a:pt x="276" y="207"/>
                  </a:lnTo>
                  <a:lnTo>
                    <a:pt x="275" y="204"/>
                  </a:lnTo>
                  <a:lnTo>
                    <a:pt x="274" y="201"/>
                  </a:lnTo>
                  <a:lnTo>
                    <a:pt x="274" y="199"/>
                  </a:lnTo>
                  <a:lnTo>
                    <a:pt x="273" y="197"/>
                  </a:lnTo>
                  <a:lnTo>
                    <a:pt x="273" y="196"/>
                  </a:lnTo>
                  <a:lnTo>
                    <a:pt x="272" y="196"/>
                  </a:lnTo>
                  <a:lnTo>
                    <a:pt x="272" y="195"/>
                  </a:lnTo>
                  <a:lnTo>
                    <a:pt x="271" y="195"/>
                  </a:lnTo>
                  <a:lnTo>
                    <a:pt x="270" y="196"/>
                  </a:lnTo>
                  <a:lnTo>
                    <a:pt x="270" y="196"/>
                  </a:lnTo>
                  <a:lnTo>
                    <a:pt x="269" y="196"/>
                  </a:lnTo>
                  <a:lnTo>
                    <a:pt x="269" y="197"/>
                  </a:lnTo>
                  <a:lnTo>
                    <a:pt x="268" y="198"/>
                  </a:lnTo>
                  <a:lnTo>
                    <a:pt x="268" y="200"/>
                  </a:lnTo>
                  <a:lnTo>
                    <a:pt x="267" y="202"/>
                  </a:lnTo>
                  <a:lnTo>
                    <a:pt x="266" y="203"/>
                  </a:lnTo>
                  <a:lnTo>
                    <a:pt x="266" y="204"/>
                  </a:lnTo>
                  <a:lnTo>
                    <a:pt x="265" y="204"/>
                  </a:lnTo>
                  <a:lnTo>
                    <a:pt x="263" y="204"/>
                  </a:lnTo>
                  <a:lnTo>
                    <a:pt x="261" y="204"/>
                  </a:lnTo>
                  <a:lnTo>
                    <a:pt x="259" y="204"/>
                  </a:lnTo>
                  <a:lnTo>
                    <a:pt x="258" y="205"/>
                  </a:lnTo>
                  <a:lnTo>
                    <a:pt x="257" y="205"/>
                  </a:lnTo>
                  <a:lnTo>
                    <a:pt x="255" y="206"/>
                  </a:lnTo>
                  <a:lnTo>
                    <a:pt x="255" y="206"/>
                  </a:lnTo>
                  <a:lnTo>
                    <a:pt x="255" y="207"/>
                  </a:lnTo>
                  <a:lnTo>
                    <a:pt x="255" y="208"/>
                  </a:lnTo>
                  <a:lnTo>
                    <a:pt x="255" y="209"/>
                  </a:lnTo>
                  <a:lnTo>
                    <a:pt x="254" y="210"/>
                  </a:lnTo>
                  <a:lnTo>
                    <a:pt x="254" y="211"/>
                  </a:lnTo>
                  <a:lnTo>
                    <a:pt x="253" y="211"/>
                  </a:lnTo>
                  <a:lnTo>
                    <a:pt x="253" y="212"/>
                  </a:lnTo>
                  <a:lnTo>
                    <a:pt x="253" y="213"/>
                  </a:lnTo>
                  <a:lnTo>
                    <a:pt x="251" y="213"/>
                  </a:lnTo>
                  <a:lnTo>
                    <a:pt x="251" y="213"/>
                  </a:lnTo>
                  <a:lnTo>
                    <a:pt x="250" y="213"/>
                  </a:lnTo>
                  <a:lnTo>
                    <a:pt x="247" y="213"/>
                  </a:lnTo>
                  <a:lnTo>
                    <a:pt x="246" y="214"/>
                  </a:lnTo>
                  <a:lnTo>
                    <a:pt x="245" y="214"/>
                  </a:lnTo>
                  <a:lnTo>
                    <a:pt x="245" y="215"/>
                  </a:lnTo>
                  <a:lnTo>
                    <a:pt x="245" y="216"/>
                  </a:lnTo>
                  <a:lnTo>
                    <a:pt x="245" y="217"/>
                  </a:lnTo>
                  <a:lnTo>
                    <a:pt x="246" y="219"/>
                  </a:lnTo>
                  <a:lnTo>
                    <a:pt x="248" y="222"/>
                  </a:lnTo>
                  <a:lnTo>
                    <a:pt x="251" y="224"/>
                  </a:lnTo>
                  <a:lnTo>
                    <a:pt x="253" y="225"/>
                  </a:lnTo>
                  <a:lnTo>
                    <a:pt x="254" y="226"/>
                  </a:lnTo>
                  <a:lnTo>
                    <a:pt x="255" y="227"/>
                  </a:lnTo>
                  <a:lnTo>
                    <a:pt x="255" y="228"/>
                  </a:lnTo>
                  <a:lnTo>
                    <a:pt x="255" y="229"/>
                  </a:lnTo>
                  <a:lnTo>
                    <a:pt x="255" y="230"/>
                  </a:lnTo>
                  <a:lnTo>
                    <a:pt x="255" y="231"/>
                  </a:lnTo>
                  <a:lnTo>
                    <a:pt x="255" y="232"/>
                  </a:lnTo>
                  <a:lnTo>
                    <a:pt x="254" y="232"/>
                  </a:lnTo>
                  <a:lnTo>
                    <a:pt x="249" y="233"/>
                  </a:lnTo>
                  <a:lnTo>
                    <a:pt x="245" y="233"/>
                  </a:lnTo>
                  <a:lnTo>
                    <a:pt x="243" y="234"/>
                  </a:lnTo>
                  <a:lnTo>
                    <a:pt x="242" y="234"/>
                  </a:lnTo>
                  <a:lnTo>
                    <a:pt x="240" y="234"/>
                  </a:lnTo>
                  <a:lnTo>
                    <a:pt x="240" y="234"/>
                  </a:lnTo>
                  <a:lnTo>
                    <a:pt x="239" y="233"/>
                  </a:lnTo>
                  <a:lnTo>
                    <a:pt x="238" y="233"/>
                  </a:lnTo>
                  <a:lnTo>
                    <a:pt x="237" y="232"/>
                  </a:lnTo>
                  <a:lnTo>
                    <a:pt x="236" y="231"/>
                  </a:lnTo>
                  <a:lnTo>
                    <a:pt x="235" y="232"/>
                  </a:lnTo>
                  <a:lnTo>
                    <a:pt x="235" y="234"/>
                  </a:lnTo>
                  <a:lnTo>
                    <a:pt x="235" y="236"/>
                  </a:lnTo>
                  <a:lnTo>
                    <a:pt x="234" y="238"/>
                  </a:lnTo>
                  <a:lnTo>
                    <a:pt x="234" y="240"/>
                  </a:lnTo>
                  <a:lnTo>
                    <a:pt x="232" y="242"/>
                  </a:lnTo>
                  <a:lnTo>
                    <a:pt x="230" y="244"/>
                  </a:lnTo>
                  <a:lnTo>
                    <a:pt x="229" y="247"/>
                  </a:lnTo>
                  <a:lnTo>
                    <a:pt x="227" y="250"/>
                  </a:lnTo>
                  <a:lnTo>
                    <a:pt x="224" y="253"/>
                  </a:lnTo>
                  <a:lnTo>
                    <a:pt x="222" y="254"/>
                  </a:lnTo>
                  <a:lnTo>
                    <a:pt x="221" y="256"/>
                  </a:lnTo>
                  <a:lnTo>
                    <a:pt x="219" y="256"/>
                  </a:lnTo>
                  <a:lnTo>
                    <a:pt x="217" y="257"/>
                  </a:lnTo>
                  <a:lnTo>
                    <a:pt x="216" y="257"/>
                  </a:lnTo>
                  <a:lnTo>
                    <a:pt x="215" y="256"/>
                  </a:lnTo>
                  <a:lnTo>
                    <a:pt x="213" y="256"/>
                  </a:lnTo>
                  <a:lnTo>
                    <a:pt x="212" y="254"/>
                  </a:lnTo>
                  <a:lnTo>
                    <a:pt x="210" y="254"/>
                  </a:lnTo>
                  <a:lnTo>
                    <a:pt x="208" y="254"/>
                  </a:lnTo>
                  <a:lnTo>
                    <a:pt x="206" y="254"/>
                  </a:lnTo>
                  <a:lnTo>
                    <a:pt x="205" y="255"/>
                  </a:lnTo>
                  <a:lnTo>
                    <a:pt x="203" y="256"/>
                  </a:lnTo>
                  <a:lnTo>
                    <a:pt x="201" y="257"/>
                  </a:lnTo>
                  <a:lnTo>
                    <a:pt x="199" y="259"/>
                  </a:lnTo>
                  <a:lnTo>
                    <a:pt x="198" y="261"/>
                  </a:lnTo>
                  <a:lnTo>
                    <a:pt x="197" y="262"/>
                  </a:lnTo>
                  <a:lnTo>
                    <a:pt x="196" y="265"/>
                  </a:lnTo>
                  <a:lnTo>
                    <a:pt x="195" y="267"/>
                  </a:lnTo>
                  <a:lnTo>
                    <a:pt x="195" y="269"/>
                  </a:lnTo>
                  <a:lnTo>
                    <a:pt x="195" y="271"/>
                  </a:lnTo>
                  <a:lnTo>
                    <a:pt x="195" y="273"/>
                  </a:lnTo>
                  <a:lnTo>
                    <a:pt x="196" y="275"/>
                  </a:lnTo>
                  <a:lnTo>
                    <a:pt x="197" y="277"/>
                  </a:lnTo>
                  <a:lnTo>
                    <a:pt x="201" y="280"/>
                  </a:lnTo>
                  <a:lnTo>
                    <a:pt x="205" y="283"/>
                  </a:lnTo>
                  <a:lnTo>
                    <a:pt x="208" y="284"/>
                  </a:lnTo>
                  <a:lnTo>
                    <a:pt x="209" y="286"/>
                  </a:lnTo>
                  <a:lnTo>
                    <a:pt x="210" y="288"/>
                  </a:lnTo>
                  <a:lnTo>
                    <a:pt x="211" y="290"/>
                  </a:lnTo>
                  <a:lnTo>
                    <a:pt x="211" y="293"/>
                  </a:lnTo>
                  <a:lnTo>
                    <a:pt x="211" y="297"/>
                  </a:lnTo>
                  <a:lnTo>
                    <a:pt x="210" y="300"/>
                  </a:lnTo>
                  <a:lnTo>
                    <a:pt x="209" y="303"/>
                  </a:lnTo>
                  <a:lnTo>
                    <a:pt x="208" y="306"/>
                  </a:lnTo>
                  <a:lnTo>
                    <a:pt x="207" y="308"/>
                  </a:lnTo>
                  <a:lnTo>
                    <a:pt x="205" y="310"/>
                  </a:lnTo>
                  <a:lnTo>
                    <a:pt x="203" y="311"/>
                  </a:lnTo>
                  <a:lnTo>
                    <a:pt x="202" y="312"/>
                  </a:lnTo>
                  <a:lnTo>
                    <a:pt x="201" y="312"/>
                  </a:lnTo>
                  <a:lnTo>
                    <a:pt x="199" y="312"/>
                  </a:lnTo>
                  <a:lnTo>
                    <a:pt x="196" y="312"/>
                  </a:lnTo>
                  <a:lnTo>
                    <a:pt x="194" y="313"/>
                  </a:lnTo>
                  <a:lnTo>
                    <a:pt x="191" y="314"/>
                  </a:lnTo>
                  <a:lnTo>
                    <a:pt x="187" y="316"/>
                  </a:lnTo>
                  <a:lnTo>
                    <a:pt x="182" y="320"/>
                  </a:lnTo>
                  <a:lnTo>
                    <a:pt x="177" y="323"/>
                  </a:lnTo>
                  <a:lnTo>
                    <a:pt x="172" y="326"/>
                  </a:lnTo>
                  <a:lnTo>
                    <a:pt x="171" y="327"/>
                  </a:lnTo>
                  <a:lnTo>
                    <a:pt x="170" y="329"/>
                  </a:lnTo>
                  <a:lnTo>
                    <a:pt x="169" y="330"/>
                  </a:lnTo>
                  <a:lnTo>
                    <a:pt x="169" y="331"/>
                  </a:lnTo>
                  <a:lnTo>
                    <a:pt x="169" y="333"/>
                  </a:lnTo>
                  <a:lnTo>
                    <a:pt x="169" y="335"/>
                  </a:lnTo>
                  <a:lnTo>
                    <a:pt x="169" y="336"/>
                  </a:lnTo>
                  <a:lnTo>
                    <a:pt x="170" y="337"/>
                  </a:lnTo>
                  <a:lnTo>
                    <a:pt x="172" y="340"/>
                  </a:lnTo>
                  <a:lnTo>
                    <a:pt x="175" y="343"/>
                  </a:lnTo>
                  <a:lnTo>
                    <a:pt x="177" y="346"/>
                  </a:lnTo>
                  <a:lnTo>
                    <a:pt x="179" y="349"/>
                  </a:lnTo>
                  <a:lnTo>
                    <a:pt x="180" y="351"/>
                  </a:lnTo>
                  <a:lnTo>
                    <a:pt x="181" y="353"/>
                  </a:lnTo>
                  <a:lnTo>
                    <a:pt x="180" y="354"/>
                  </a:lnTo>
                  <a:lnTo>
                    <a:pt x="180" y="354"/>
                  </a:lnTo>
                  <a:lnTo>
                    <a:pt x="180" y="355"/>
                  </a:lnTo>
                  <a:lnTo>
                    <a:pt x="179" y="355"/>
                  </a:lnTo>
                  <a:lnTo>
                    <a:pt x="176" y="355"/>
                  </a:lnTo>
                  <a:lnTo>
                    <a:pt x="175" y="356"/>
                  </a:lnTo>
                  <a:lnTo>
                    <a:pt x="174" y="357"/>
                  </a:lnTo>
                  <a:lnTo>
                    <a:pt x="173" y="357"/>
                  </a:lnTo>
                  <a:lnTo>
                    <a:pt x="173" y="358"/>
                  </a:lnTo>
                  <a:lnTo>
                    <a:pt x="173" y="359"/>
                  </a:lnTo>
                  <a:lnTo>
                    <a:pt x="174" y="362"/>
                  </a:lnTo>
                  <a:lnTo>
                    <a:pt x="175" y="364"/>
                  </a:lnTo>
                  <a:lnTo>
                    <a:pt x="176" y="365"/>
                  </a:lnTo>
                  <a:lnTo>
                    <a:pt x="177" y="367"/>
                  </a:lnTo>
                  <a:lnTo>
                    <a:pt x="178" y="368"/>
                  </a:lnTo>
                  <a:lnTo>
                    <a:pt x="178" y="369"/>
                  </a:lnTo>
                  <a:lnTo>
                    <a:pt x="179" y="372"/>
                  </a:lnTo>
                  <a:lnTo>
                    <a:pt x="179" y="375"/>
                  </a:lnTo>
                  <a:lnTo>
                    <a:pt x="180" y="377"/>
                  </a:lnTo>
                  <a:lnTo>
                    <a:pt x="180" y="378"/>
                  </a:lnTo>
                  <a:lnTo>
                    <a:pt x="181" y="379"/>
                  </a:lnTo>
                  <a:lnTo>
                    <a:pt x="182" y="380"/>
                  </a:lnTo>
                  <a:lnTo>
                    <a:pt x="183" y="380"/>
                  </a:lnTo>
                  <a:lnTo>
                    <a:pt x="185" y="380"/>
                  </a:lnTo>
                  <a:lnTo>
                    <a:pt x="187" y="381"/>
                  </a:lnTo>
                  <a:lnTo>
                    <a:pt x="189" y="381"/>
                  </a:lnTo>
                  <a:lnTo>
                    <a:pt x="192" y="380"/>
                  </a:lnTo>
                  <a:lnTo>
                    <a:pt x="194" y="380"/>
                  </a:lnTo>
                  <a:lnTo>
                    <a:pt x="194" y="380"/>
                  </a:lnTo>
                  <a:lnTo>
                    <a:pt x="195" y="381"/>
                  </a:lnTo>
                  <a:lnTo>
                    <a:pt x="196" y="381"/>
                  </a:lnTo>
                  <a:lnTo>
                    <a:pt x="196" y="382"/>
                  </a:lnTo>
                  <a:lnTo>
                    <a:pt x="197" y="383"/>
                  </a:lnTo>
                  <a:lnTo>
                    <a:pt x="198" y="385"/>
                  </a:lnTo>
                  <a:lnTo>
                    <a:pt x="200" y="386"/>
                  </a:lnTo>
                  <a:lnTo>
                    <a:pt x="201" y="388"/>
                  </a:lnTo>
                  <a:lnTo>
                    <a:pt x="203" y="388"/>
                  </a:lnTo>
                  <a:lnTo>
                    <a:pt x="204" y="388"/>
                  </a:lnTo>
                  <a:lnTo>
                    <a:pt x="205" y="388"/>
                  </a:lnTo>
                  <a:lnTo>
                    <a:pt x="207" y="388"/>
                  </a:lnTo>
                  <a:lnTo>
                    <a:pt x="210" y="387"/>
                  </a:lnTo>
                  <a:lnTo>
                    <a:pt x="212" y="386"/>
                  </a:lnTo>
                  <a:lnTo>
                    <a:pt x="214" y="384"/>
                  </a:lnTo>
                  <a:lnTo>
                    <a:pt x="215" y="383"/>
                  </a:lnTo>
                  <a:lnTo>
                    <a:pt x="218" y="381"/>
                  </a:lnTo>
                  <a:lnTo>
                    <a:pt x="220" y="379"/>
                  </a:lnTo>
                  <a:lnTo>
                    <a:pt x="222" y="378"/>
                  </a:lnTo>
                  <a:lnTo>
                    <a:pt x="224" y="378"/>
                  </a:lnTo>
                  <a:lnTo>
                    <a:pt x="226" y="377"/>
                  </a:lnTo>
                  <a:lnTo>
                    <a:pt x="230" y="377"/>
                  </a:lnTo>
                  <a:lnTo>
                    <a:pt x="233" y="377"/>
                  </a:lnTo>
                  <a:lnTo>
                    <a:pt x="236" y="376"/>
                  </a:lnTo>
                  <a:lnTo>
                    <a:pt x="239" y="376"/>
                  </a:lnTo>
                  <a:lnTo>
                    <a:pt x="240" y="376"/>
                  </a:lnTo>
                  <a:lnTo>
                    <a:pt x="242" y="376"/>
                  </a:lnTo>
                  <a:lnTo>
                    <a:pt x="243" y="377"/>
                  </a:lnTo>
                  <a:lnTo>
                    <a:pt x="244" y="378"/>
                  </a:lnTo>
                  <a:lnTo>
                    <a:pt x="245" y="379"/>
                  </a:lnTo>
                  <a:lnTo>
                    <a:pt x="246" y="380"/>
                  </a:lnTo>
                  <a:lnTo>
                    <a:pt x="246" y="382"/>
                  </a:lnTo>
                  <a:lnTo>
                    <a:pt x="247" y="385"/>
                  </a:lnTo>
                  <a:lnTo>
                    <a:pt x="248" y="388"/>
                  </a:lnTo>
                  <a:lnTo>
                    <a:pt x="249" y="390"/>
                  </a:lnTo>
                  <a:lnTo>
                    <a:pt x="250" y="391"/>
                  </a:lnTo>
                  <a:lnTo>
                    <a:pt x="251" y="392"/>
                  </a:lnTo>
                  <a:lnTo>
                    <a:pt x="252" y="393"/>
                  </a:lnTo>
                  <a:lnTo>
                    <a:pt x="253" y="394"/>
                  </a:lnTo>
                  <a:lnTo>
                    <a:pt x="254" y="394"/>
                  </a:lnTo>
                  <a:lnTo>
                    <a:pt x="255" y="394"/>
                  </a:lnTo>
                  <a:lnTo>
                    <a:pt x="257" y="394"/>
                  </a:lnTo>
                  <a:lnTo>
                    <a:pt x="258" y="394"/>
                  </a:lnTo>
                  <a:lnTo>
                    <a:pt x="259" y="394"/>
                  </a:lnTo>
                  <a:lnTo>
                    <a:pt x="260" y="393"/>
                  </a:lnTo>
                  <a:lnTo>
                    <a:pt x="260" y="392"/>
                  </a:lnTo>
                  <a:lnTo>
                    <a:pt x="261" y="391"/>
                  </a:lnTo>
                  <a:lnTo>
                    <a:pt x="263" y="388"/>
                  </a:lnTo>
                  <a:lnTo>
                    <a:pt x="265" y="386"/>
                  </a:lnTo>
                  <a:lnTo>
                    <a:pt x="267" y="384"/>
                  </a:lnTo>
                  <a:lnTo>
                    <a:pt x="270" y="382"/>
                  </a:lnTo>
                  <a:lnTo>
                    <a:pt x="272" y="379"/>
                  </a:lnTo>
                  <a:lnTo>
                    <a:pt x="275" y="376"/>
                  </a:lnTo>
                  <a:lnTo>
                    <a:pt x="277" y="374"/>
                  </a:lnTo>
                  <a:lnTo>
                    <a:pt x="278" y="374"/>
                  </a:lnTo>
                  <a:lnTo>
                    <a:pt x="279" y="373"/>
                  </a:lnTo>
                  <a:lnTo>
                    <a:pt x="280" y="373"/>
                  </a:lnTo>
                  <a:lnTo>
                    <a:pt x="281" y="373"/>
                  </a:lnTo>
                  <a:lnTo>
                    <a:pt x="283" y="373"/>
                  </a:lnTo>
                  <a:lnTo>
                    <a:pt x="285" y="373"/>
                  </a:lnTo>
                  <a:lnTo>
                    <a:pt x="286" y="374"/>
                  </a:lnTo>
                  <a:lnTo>
                    <a:pt x="287" y="374"/>
                  </a:lnTo>
                  <a:lnTo>
                    <a:pt x="288" y="374"/>
                  </a:lnTo>
                  <a:lnTo>
                    <a:pt x="289" y="373"/>
                  </a:lnTo>
                  <a:lnTo>
                    <a:pt x="291" y="372"/>
                  </a:lnTo>
                  <a:lnTo>
                    <a:pt x="292" y="370"/>
                  </a:lnTo>
                  <a:lnTo>
                    <a:pt x="293" y="370"/>
                  </a:lnTo>
                  <a:lnTo>
                    <a:pt x="294" y="369"/>
                  </a:lnTo>
                  <a:lnTo>
                    <a:pt x="294" y="369"/>
                  </a:lnTo>
                  <a:lnTo>
                    <a:pt x="295" y="370"/>
                  </a:lnTo>
                  <a:lnTo>
                    <a:pt x="296" y="371"/>
                  </a:lnTo>
                  <a:lnTo>
                    <a:pt x="298" y="372"/>
                  </a:lnTo>
                  <a:lnTo>
                    <a:pt x="299" y="373"/>
                  </a:lnTo>
                  <a:lnTo>
                    <a:pt x="300" y="373"/>
                  </a:lnTo>
                  <a:lnTo>
                    <a:pt x="301" y="372"/>
                  </a:lnTo>
                  <a:lnTo>
                    <a:pt x="302" y="371"/>
                  </a:lnTo>
                  <a:lnTo>
                    <a:pt x="302" y="372"/>
                  </a:lnTo>
                  <a:lnTo>
                    <a:pt x="302" y="373"/>
                  </a:lnTo>
                  <a:lnTo>
                    <a:pt x="302" y="375"/>
                  </a:lnTo>
                  <a:lnTo>
                    <a:pt x="302" y="376"/>
                  </a:lnTo>
                  <a:lnTo>
                    <a:pt x="303" y="384"/>
                  </a:lnTo>
                  <a:lnTo>
                    <a:pt x="304" y="393"/>
                  </a:lnTo>
                  <a:lnTo>
                    <a:pt x="305" y="403"/>
                  </a:lnTo>
                  <a:lnTo>
                    <a:pt x="306" y="414"/>
                  </a:lnTo>
                  <a:lnTo>
                    <a:pt x="308" y="422"/>
                  </a:lnTo>
                  <a:lnTo>
                    <a:pt x="309" y="430"/>
                  </a:lnTo>
                  <a:lnTo>
                    <a:pt x="310" y="433"/>
                  </a:lnTo>
                  <a:lnTo>
                    <a:pt x="310" y="436"/>
                  </a:lnTo>
                  <a:lnTo>
                    <a:pt x="310" y="438"/>
                  </a:lnTo>
                  <a:lnTo>
                    <a:pt x="309" y="440"/>
                  </a:lnTo>
                  <a:lnTo>
                    <a:pt x="309" y="441"/>
                  </a:lnTo>
                  <a:lnTo>
                    <a:pt x="308" y="441"/>
                  </a:lnTo>
                  <a:lnTo>
                    <a:pt x="307" y="442"/>
                  </a:lnTo>
                  <a:lnTo>
                    <a:pt x="305" y="442"/>
                  </a:lnTo>
                  <a:lnTo>
                    <a:pt x="303" y="442"/>
                  </a:lnTo>
                  <a:lnTo>
                    <a:pt x="300" y="442"/>
                  </a:lnTo>
                  <a:lnTo>
                    <a:pt x="299" y="443"/>
                  </a:lnTo>
                  <a:lnTo>
                    <a:pt x="298" y="443"/>
                  </a:lnTo>
                  <a:lnTo>
                    <a:pt x="297" y="443"/>
                  </a:lnTo>
                  <a:lnTo>
                    <a:pt x="297" y="444"/>
                  </a:lnTo>
                  <a:lnTo>
                    <a:pt x="297" y="446"/>
                  </a:lnTo>
                  <a:lnTo>
                    <a:pt x="297" y="448"/>
                  </a:lnTo>
                  <a:lnTo>
                    <a:pt x="298" y="451"/>
                  </a:lnTo>
                  <a:lnTo>
                    <a:pt x="298" y="455"/>
                  </a:lnTo>
                  <a:lnTo>
                    <a:pt x="298" y="459"/>
                  </a:lnTo>
                  <a:lnTo>
                    <a:pt x="298" y="462"/>
                  </a:lnTo>
                  <a:lnTo>
                    <a:pt x="298" y="465"/>
                  </a:lnTo>
                  <a:lnTo>
                    <a:pt x="299" y="468"/>
                  </a:lnTo>
                  <a:lnTo>
                    <a:pt x="299" y="471"/>
                  </a:lnTo>
                  <a:lnTo>
                    <a:pt x="300" y="473"/>
                  </a:lnTo>
                  <a:lnTo>
                    <a:pt x="301" y="476"/>
                  </a:lnTo>
                  <a:lnTo>
                    <a:pt x="303" y="478"/>
                  </a:lnTo>
                  <a:lnTo>
                    <a:pt x="304" y="480"/>
                  </a:lnTo>
                  <a:lnTo>
                    <a:pt x="306" y="481"/>
                  </a:lnTo>
                  <a:lnTo>
                    <a:pt x="309" y="482"/>
                  </a:lnTo>
                  <a:lnTo>
                    <a:pt x="312" y="482"/>
                  </a:lnTo>
                  <a:lnTo>
                    <a:pt x="316" y="482"/>
                  </a:lnTo>
                  <a:lnTo>
                    <a:pt x="320" y="482"/>
                  </a:lnTo>
                  <a:lnTo>
                    <a:pt x="324" y="482"/>
                  </a:lnTo>
                  <a:lnTo>
                    <a:pt x="327" y="482"/>
                  </a:lnTo>
                  <a:lnTo>
                    <a:pt x="328" y="482"/>
                  </a:lnTo>
                  <a:lnTo>
                    <a:pt x="329" y="483"/>
                  </a:lnTo>
                  <a:lnTo>
                    <a:pt x="330" y="483"/>
                  </a:lnTo>
                  <a:lnTo>
                    <a:pt x="330" y="484"/>
                  </a:lnTo>
                  <a:lnTo>
                    <a:pt x="331" y="489"/>
                  </a:lnTo>
                  <a:lnTo>
                    <a:pt x="332" y="493"/>
                  </a:lnTo>
                  <a:lnTo>
                    <a:pt x="333" y="495"/>
                  </a:lnTo>
                  <a:lnTo>
                    <a:pt x="334" y="496"/>
                  </a:lnTo>
                  <a:lnTo>
                    <a:pt x="335" y="496"/>
                  </a:lnTo>
                  <a:lnTo>
                    <a:pt x="335" y="496"/>
                  </a:lnTo>
                  <a:lnTo>
                    <a:pt x="336" y="496"/>
                  </a:lnTo>
                  <a:lnTo>
                    <a:pt x="337" y="496"/>
                  </a:lnTo>
                  <a:lnTo>
                    <a:pt x="339" y="495"/>
                  </a:lnTo>
                  <a:lnTo>
                    <a:pt x="341" y="493"/>
                  </a:lnTo>
                  <a:lnTo>
                    <a:pt x="342" y="492"/>
                  </a:lnTo>
                  <a:lnTo>
                    <a:pt x="344" y="492"/>
                  </a:lnTo>
                  <a:lnTo>
                    <a:pt x="346" y="492"/>
                  </a:lnTo>
                  <a:lnTo>
                    <a:pt x="348" y="492"/>
                  </a:lnTo>
                  <a:lnTo>
                    <a:pt x="349" y="492"/>
                  </a:lnTo>
                  <a:lnTo>
                    <a:pt x="349" y="493"/>
                  </a:lnTo>
                  <a:lnTo>
                    <a:pt x="350" y="493"/>
                  </a:lnTo>
                  <a:lnTo>
                    <a:pt x="351" y="494"/>
                  </a:lnTo>
                  <a:lnTo>
                    <a:pt x="351" y="495"/>
                  </a:lnTo>
                  <a:lnTo>
                    <a:pt x="352" y="495"/>
                  </a:lnTo>
                  <a:lnTo>
                    <a:pt x="352" y="496"/>
                  </a:lnTo>
                  <a:lnTo>
                    <a:pt x="353" y="496"/>
                  </a:lnTo>
                  <a:lnTo>
                    <a:pt x="355" y="496"/>
                  </a:lnTo>
                  <a:lnTo>
                    <a:pt x="357" y="495"/>
                  </a:lnTo>
                  <a:lnTo>
                    <a:pt x="360" y="493"/>
                  </a:lnTo>
                  <a:lnTo>
                    <a:pt x="364" y="492"/>
                  </a:lnTo>
                  <a:lnTo>
                    <a:pt x="367" y="490"/>
                  </a:lnTo>
                  <a:lnTo>
                    <a:pt x="369" y="490"/>
                  </a:lnTo>
                  <a:lnTo>
                    <a:pt x="373" y="488"/>
                  </a:lnTo>
                  <a:lnTo>
                    <a:pt x="376" y="487"/>
                  </a:lnTo>
                  <a:lnTo>
                    <a:pt x="376" y="487"/>
                  </a:lnTo>
                  <a:lnTo>
                    <a:pt x="376" y="487"/>
                  </a:lnTo>
                  <a:lnTo>
                    <a:pt x="377" y="489"/>
                  </a:lnTo>
                  <a:lnTo>
                    <a:pt x="377" y="492"/>
                  </a:lnTo>
                  <a:lnTo>
                    <a:pt x="378" y="493"/>
                  </a:lnTo>
                  <a:lnTo>
                    <a:pt x="379" y="494"/>
                  </a:lnTo>
                  <a:lnTo>
                    <a:pt x="381" y="495"/>
                  </a:lnTo>
                  <a:lnTo>
                    <a:pt x="383" y="497"/>
                  </a:lnTo>
                  <a:lnTo>
                    <a:pt x="385" y="500"/>
                  </a:lnTo>
                  <a:lnTo>
                    <a:pt x="387" y="504"/>
                  </a:lnTo>
                  <a:lnTo>
                    <a:pt x="389" y="509"/>
                  </a:lnTo>
                  <a:lnTo>
                    <a:pt x="393" y="514"/>
                  </a:lnTo>
                  <a:lnTo>
                    <a:pt x="397" y="519"/>
                  </a:lnTo>
                  <a:lnTo>
                    <a:pt x="400" y="523"/>
                  </a:lnTo>
                  <a:lnTo>
                    <a:pt x="402" y="525"/>
                  </a:lnTo>
                  <a:lnTo>
                    <a:pt x="403" y="526"/>
                  </a:lnTo>
                  <a:lnTo>
                    <a:pt x="403" y="528"/>
                  </a:lnTo>
                  <a:lnTo>
                    <a:pt x="403" y="529"/>
                  </a:lnTo>
                  <a:lnTo>
                    <a:pt x="403" y="530"/>
                  </a:lnTo>
                  <a:lnTo>
                    <a:pt x="402" y="532"/>
                  </a:lnTo>
                  <a:lnTo>
                    <a:pt x="401" y="532"/>
                  </a:lnTo>
                  <a:lnTo>
                    <a:pt x="399" y="533"/>
                  </a:lnTo>
                  <a:lnTo>
                    <a:pt x="397" y="534"/>
                  </a:lnTo>
                  <a:lnTo>
                    <a:pt x="396" y="534"/>
                  </a:lnTo>
                  <a:lnTo>
                    <a:pt x="394" y="535"/>
                  </a:lnTo>
                  <a:lnTo>
                    <a:pt x="394" y="536"/>
                  </a:lnTo>
                  <a:lnTo>
                    <a:pt x="393" y="537"/>
                  </a:lnTo>
                  <a:lnTo>
                    <a:pt x="393" y="538"/>
                  </a:lnTo>
                  <a:lnTo>
                    <a:pt x="394" y="538"/>
                  </a:lnTo>
                  <a:lnTo>
                    <a:pt x="394" y="538"/>
                  </a:lnTo>
                  <a:lnTo>
                    <a:pt x="397" y="537"/>
                  </a:lnTo>
                  <a:lnTo>
                    <a:pt x="402" y="535"/>
                  </a:lnTo>
                  <a:lnTo>
                    <a:pt x="402" y="535"/>
                  </a:lnTo>
                  <a:lnTo>
                    <a:pt x="403" y="535"/>
                  </a:lnTo>
                  <a:close/>
                  <a:moveTo>
                    <a:pt x="341" y="305"/>
                  </a:moveTo>
                  <a:lnTo>
                    <a:pt x="339" y="305"/>
                  </a:lnTo>
                  <a:lnTo>
                    <a:pt x="339" y="305"/>
                  </a:lnTo>
                  <a:lnTo>
                    <a:pt x="339" y="305"/>
                  </a:lnTo>
                  <a:lnTo>
                    <a:pt x="341" y="305"/>
                  </a:lnTo>
                  <a:lnTo>
                    <a:pt x="341" y="305"/>
                  </a:lnTo>
                  <a:lnTo>
                    <a:pt x="341" y="305"/>
                  </a:lnTo>
                  <a:close/>
                  <a:moveTo>
                    <a:pt x="331" y="312"/>
                  </a:moveTo>
                  <a:lnTo>
                    <a:pt x="331" y="312"/>
                  </a:lnTo>
                  <a:lnTo>
                    <a:pt x="331" y="312"/>
                  </a:lnTo>
                  <a:lnTo>
                    <a:pt x="331" y="313"/>
                  </a:lnTo>
                  <a:lnTo>
                    <a:pt x="331" y="315"/>
                  </a:lnTo>
                  <a:lnTo>
                    <a:pt x="332" y="317"/>
                  </a:lnTo>
                  <a:lnTo>
                    <a:pt x="332" y="319"/>
                  </a:lnTo>
                  <a:lnTo>
                    <a:pt x="332" y="321"/>
                  </a:lnTo>
                  <a:lnTo>
                    <a:pt x="331" y="322"/>
                  </a:lnTo>
                  <a:lnTo>
                    <a:pt x="329" y="328"/>
                  </a:lnTo>
                  <a:lnTo>
                    <a:pt x="328" y="330"/>
                  </a:lnTo>
                  <a:lnTo>
                    <a:pt x="328" y="330"/>
                  </a:lnTo>
                  <a:lnTo>
                    <a:pt x="328" y="332"/>
                  </a:lnTo>
                  <a:lnTo>
                    <a:pt x="328" y="333"/>
                  </a:lnTo>
                  <a:lnTo>
                    <a:pt x="329" y="333"/>
                  </a:lnTo>
                  <a:lnTo>
                    <a:pt x="329" y="334"/>
                  </a:lnTo>
                  <a:lnTo>
                    <a:pt x="330" y="335"/>
                  </a:lnTo>
                  <a:lnTo>
                    <a:pt x="332" y="336"/>
                  </a:lnTo>
                  <a:lnTo>
                    <a:pt x="335" y="338"/>
                  </a:lnTo>
                  <a:lnTo>
                    <a:pt x="336" y="339"/>
                  </a:lnTo>
                  <a:lnTo>
                    <a:pt x="337" y="339"/>
                  </a:lnTo>
                  <a:lnTo>
                    <a:pt x="337" y="340"/>
                  </a:lnTo>
                  <a:lnTo>
                    <a:pt x="337" y="340"/>
                  </a:lnTo>
                  <a:lnTo>
                    <a:pt x="336" y="341"/>
                  </a:lnTo>
                  <a:lnTo>
                    <a:pt x="335" y="341"/>
                  </a:lnTo>
                  <a:lnTo>
                    <a:pt x="334" y="342"/>
                  </a:lnTo>
                  <a:lnTo>
                    <a:pt x="333" y="342"/>
                  </a:lnTo>
                  <a:lnTo>
                    <a:pt x="333" y="343"/>
                  </a:lnTo>
                  <a:lnTo>
                    <a:pt x="333" y="343"/>
                  </a:lnTo>
                  <a:lnTo>
                    <a:pt x="333" y="346"/>
                  </a:lnTo>
                  <a:lnTo>
                    <a:pt x="333" y="349"/>
                  </a:lnTo>
                  <a:lnTo>
                    <a:pt x="334" y="353"/>
                  </a:lnTo>
                  <a:lnTo>
                    <a:pt x="334" y="356"/>
                  </a:lnTo>
                  <a:lnTo>
                    <a:pt x="334" y="359"/>
                  </a:lnTo>
                  <a:lnTo>
                    <a:pt x="333" y="362"/>
                  </a:lnTo>
                  <a:lnTo>
                    <a:pt x="333" y="364"/>
                  </a:lnTo>
                  <a:lnTo>
                    <a:pt x="332" y="365"/>
                  </a:lnTo>
                  <a:lnTo>
                    <a:pt x="331" y="366"/>
                  </a:lnTo>
                  <a:lnTo>
                    <a:pt x="330" y="367"/>
                  </a:lnTo>
                  <a:lnTo>
                    <a:pt x="329" y="368"/>
                  </a:lnTo>
                  <a:lnTo>
                    <a:pt x="328" y="369"/>
                  </a:lnTo>
                  <a:lnTo>
                    <a:pt x="326" y="369"/>
                  </a:lnTo>
                  <a:lnTo>
                    <a:pt x="324" y="370"/>
                  </a:lnTo>
                  <a:lnTo>
                    <a:pt x="320" y="370"/>
                  </a:lnTo>
                  <a:lnTo>
                    <a:pt x="317" y="371"/>
                  </a:lnTo>
                  <a:lnTo>
                    <a:pt x="315" y="371"/>
                  </a:lnTo>
                  <a:lnTo>
                    <a:pt x="314" y="371"/>
                  </a:lnTo>
                  <a:lnTo>
                    <a:pt x="313" y="371"/>
                  </a:lnTo>
                  <a:lnTo>
                    <a:pt x="312" y="371"/>
                  </a:lnTo>
                  <a:lnTo>
                    <a:pt x="312" y="370"/>
                  </a:lnTo>
                  <a:lnTo>
                    <a:pt x="312" y="369"/>
                  </a:lnTo>
                  <a:lnTo>
                    <a:pt x="310" y="368"/>
                  </a:lnTo>
                  <a:lnTo>
                    <a:pt x="310" y="366"/>
                  </a:lnTo>
                  <a:lnTo>
                    <a:pt x="309" y="366"/>
                  </a:lnTo>
                  <a:lnTo>
                    <a:pt x="307" y="366"/>
                  </a:lnTo>
                  <a:lnTo>
                    <a:pt x="305" y="366"/>
                  </a:lnTo>
                  <a:lnTo>
                    <a:pt x="305" y="366"/>
                  </a:lnTo>
                  <a:lnTo>
                    <a:pt x="305" y="366"/>
                  </a:lnTo>
                  <a:lnTo>
                    <a:pt x="305" y="366"/>
                  </a:lnTo>
                  <a:lnTo>
                    <a:pt x="305" y="361"/>
                  </a:lnTo>
                  <a:lnTo>
                    <a:pt x="306" y="358"/>
                  </a:lnTo>
                  <a:lnTo>
                    <a:pt x="307" y="354"/>
                  </a:lnTo>
                  <a:lnTo>
                    <a:pt x="309" y="351"/>
                  </a:lnTo>
                  <a:lnTo>
                    <a:pt x="311" y="349"/>
                  </a:lnTo>
                  <a:lnTo>
                    <a:pt x="312" y="347"/>
                  </a:lnTo>
                  <a:lnTo>
                    <a:pt x="312" y="346"/>
                  </a:lnTo>
                  <a:lnTo>
                    <a:pt x="311" y="346"/>
                  </a:lnTo>
                  <a:lnTo>
                    <a:pt x="310" y="345"/>
                  </a:lnTo>
                  <a:lnTo>
                    <a:pt x="308" y="344"/>
                  </a:lnTo>
                  <a:lnTo>
                    <a:pt x="305" y="343"/>
                  </a:lnTo>
                  <a:lnTo>
                    <a:pt x="302" y="342"/>
                  </a:lnTo>
                  <a:lnTo>
                    <a:pt x="299" y="341"/>
                  </a:lnTo>
                  <a:lnTo>
                    <a:pt x="297" y="340"/>
                  </a:lnTo>
                  <a:lnTo>
                    <a:pt x="296" y="339"/>
                  </a:lnTo>
                  <a:lnTo>
                    <a:pt x="295" y="338"/>
                  </a:lnTo>
                  <a:lnTo>
                    <a:pt x="294" y="337"/>
                  </a:lnTo>
                  <a:lnTo>
                    <a:pt x="293" y="335"/>
                  </a:lnTo>
                  <a:lnTo>
                    <a:pt x="293" y="332"/>
                  </a:lnTo>
                  <a:lnTo>
                    <a:pt x="293" y="329"/>
                  </a:lnTo>
                  <a:lnTo>
                    <a:pt x="292" y="327"/>
                  </a:lnTo>
                  <a:lnTo>
                    <a:pt x="292" y="324"/>
                  </a:lnTo>
                  <a:lnTo>
                    <a:pt x="292" y="323"/>
                  </a:lnTo>
                  <a:lnTo>
                    <a:pt x="293" y="322"/>
                  </a:lnTo>
                  <a:lnTo>
                    <a:pt x="293" y="321"/>
                  </a:lnTo>
                  <a:lnTo>
                    <a:pt x="294" y="320"/>
                  </a:lnTo>
                  <a:lnTo>
                    <a:pt x="296" y="319"/>
                  </a:lnTo>
                  <a:lnTo>
                    <a:pt x="298" y="318"/>
                  </a:lnTo>
                  <a:lnTo>
                    <a:pt x="300" y="317"/>
                  </a:lnTo>
                  <a:lnTo>
                    <a:pt x="301" y="317"/>
                  </a:lnTo>
                  <a:lnTo>
                    <a:pt x="303" y="317"/>
                  </a:lnTo>
                  <a:lnTo>
                    <a:pt x="305" y="317"/>
                  </a:lnTo>
                  <a:lnTo>
                    <a:pt x="310" y="317"/>
                  </a:lnTo>
                  <a:lnTo>
                    <a:pt x="314" y="317"/>
                  </a:lnTo>
                  <a:lnTo>
                    <a:pt x="317" y="316"/>
                  </a:lnTo>
                  <a:lnTo>
                    <a:pt x="321" y="315"/>
                  </a:lnTo>
                  <a:lnTo>
                    <a:pt x="323" y="314"/>
                  </a:lnTo>
                  <a:lnTo>
                    <a:pt x="326" y="314"/>
                  </a:lnTo>
                  <a:lnTo>
                    <a:pt x="328" y="313"/>
                  </a:lnTo>
                  <a:lnTo>
                    <a:pt x="331" y="312"/>
                  </a:lnTo>
                  <a:close/>
                  <a:moveTo>
                    <a:pt x="303" y="370"/>
                  </a:moveTo>
                  <a:lnTo>
                    <a:pt x="303" y="370"/>
                  </a:lnTo>
                  <a:lnTo>
                    <a:pt x="303" y="370"/>
                  </a:lnTo>
                  <a:lnTo>
                    <a:pt x="303" y="370"/>
                  </a:lnTo>
                  <a:lnTo>
                    <a:pt x="303" y="370"/>
                  </a:lnTo>
                  <a:close/>
                </a:path>
              </a:pathLst>
            </a:custGeom>
            <a:solidFill>
              <a:srgbClr val="65AF4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0"/>
              <a:ext cx="378333" cy="526160"/>
            </a:xfrm>
            <a:custGeom>
              <a:rect l="0" t="0" r="0" b="0"/>
              <a:pathLst>
                <a:path w="595" h="826">
                  <a:moveTo>
                    <a:pt x="410" y="542"/>
                  </a:moveTo>
                  <a:lnTo>
                    <a:pt x="410" y="543"/>
                  </a:lnTo>
                  <a:lnTo>
                    <a:pt x="410" y="543"/>
                  </a:lnTo>
                  <a:lnTo>
                    <a:pt x="410" y="545"/>
                  </a:lnTo>
                  <a:lnTo>
                    <a:pt x="410" y="547"/>
                  </a:lnTo>
                  <a:lnTo>
                    <a:pt x="410" y="549"/>
                  </a:lnTo>
                  <a:lnTo>
                    <a:pt x="409" y="551"/>
                  </a:lnTo>
                  <a:lnTo>
                    <a:pt x="409" y="552"/>
                  </a:lnTo>
                  <a:lnTo>
                    <a:pt x="407" y="554"/>
                  </a:lnTo>
                  <a:lnTo>
                    <a:pt x="406" y="556"/>
                  </a:lnTo>
                  <a:lnTo>
                    <a:pt x="403" y="558"/>
                  </a:lnTo>
                  <a:lnTo>
                    <a:pt x="400" y="560"/>
                  </a:lnTo>
                  <a:lnTo>
                    <a:pt x="396" y="563"/>
                  </a:lnTo>
                  <a:lnTo>
                    <a:pt x="393" y="565"/>
                  </a:lnTo>
                  <a:lnTo>
                    <a:pt x="391" y="568"/>
                  </a:lnTo>
                  <a:lnTo>
                    <a:pt x="389" y="573"/>
                  </a:lnTo>
                  <a:lnTo>
                    <a:pt x="387" y="578"/>
                  </a:lnTo>
                  <a:lnTo>
                    <a:pt x="385" y="583"/>
                  </a:lnTo>
                  <a:lnTo>
                    <a:pt x="384" y="587"/>
                  </a:lnTo>
                  <a:lnTo>
                    <a:pt x="382" y="587"/>
                  </a:lnTo>
                  <a:lnTo>
                    <a:pt x="380" y="588"/>
                  </a:lnTo>
                  <a:lnTo>
                    <a:pt x="378" y="588"/>
                  </a:lnTo>
                  <a:lnTo>
                    <a:pt x="376" y="589"/>
                  </a:lnTo>
                  <a:lnTo>
                    <a:pt x="372" y="590"/>
                  </a:lnTo>
                  <a:lnTo>
                    <a:pt x="367" y="591"/>
                  </a:lnTo>
                  <a:lnTo>
                    <a:pt x="362" y="591"/>
                  </a:lnTo>
                  <a:lnTo>
                    <a:pt x="357" y="592"/>
                  </a:lnTo>
                  <a:lnTo>
                    <a:pt x="353" y="593"/>
                  </a:lnTo>
                  <a:lnTo>
                    <a:pt x="349" y="593"/>
                  </a:lnTo>
                  <a:lnTo>
                    <a:pt x="345" y="594"/>
                  </a:lnTo>
                  <a:lnTo>
                    <a:pt x="341" y="595"/>
                  </a:lnTo>
                  <a:lnTo>
                    <a:pt x="333" y="596"/>
                  </a:lnTo>
                  <a:lnTo>
                    <a:pt x="326" y="596"/>
                  </a:lnTo>
                  <a:lnTo>
                    <a:pt x="324" y="597"/>
                  </a:lnTo>
                  <a:lnTo>
                    <a:pt x="321" y="598"/>
                  </a:lnTo>
                  <a:lnTo>
                    <a:pt x="320" y="600"/>
                  </a:lnTo>
                  <a:lnTo>
                    <a:pt x="319" y="601"/>
                  </a:lnTo>
                  <a:lnTo>
                    <a:pt x="317" y="602"/>
                  </a:lnTo>
                  <a:lnTo>
                    <a:pt x="316" y="604"/>
                  </a:lnTo>
                  <a:lnTo>
                    <a:pt x="312" y="612"/>
                  </a:lnTo>
                  <a:lnTo>
                    <a:pt x="309" y="618"/>
                  </a:lnTo>
                  <a:lnTo>
                    <a:pt x="307" y="621"/>
                  </a:lnTo>
                  <a:lnTo>
                    <a:pt x="305" y="624"/>
                  </a:lnTo>
                  <a:lnTo>
                    <a:pt x="302" y="627"/>
                  </a:lnTo>
                  <a:lnTo>
                    <a:pt x="299" y="629"/>
                  </a:lnTo>
                  <a:lnTo>
                    <a:pt x="294" y="633"/>
                  </a:lnTo>
                  <a:lnTo>
                    <a:pt x="290" y="636"/>
                  </a:lnTo>
                  <a:lnTo>
                    <a:pt x="288" y="637"/>
                  </a:lnTo>
                  <a:lnTo>
                    <a:pt x="286" y="638"/>
                  </a:lnTo>
                  <a:lnTo>
                    <a:pt x="284" y="638"/>
                  </a:lnTo>
                  <a:lnTo>
                    <a:pt x="282" y="637"/>
                  </a:lnTo>
                  <a:lnTo>
                    <a:pt x="280" y="636"/>
                  </a:lnTo>
                  <a:lnTo>
                    <a:pt x="278" y="635"/>
                  </a:lnTo>
                  <a:lnTo>
                    <a:pt x="276" y="635"/>
                  </a:lnTo>
                  <a:lnTo>
                    <a:pt x="274" y="636"/>
                  </a:lnTo>
                  <a:lnTo>
                    <a:pt x="273" y="637"/>
                  </a:lnTo>
                  <a:lnTo>
                    <a:pt x="271" y="639"/>
                  </a:lnTo>
                  <a:lnTo>
                    <a:pt x="270" y="641"/>
                  </a:lnTo>
                  <a:lnTo>
                    <a:pt x="268" y="644"/>
                  </a:lnTo>
                  <a:lnTo>
                    <a:pt x="267" y="646"/>
                  </a:lnTo>
                  <a:lnTo>
                    <a:pt x="267" y="647"/>
                  </a:lnTo>
                  <a:lnTo>
                    <a:pt x="267" y="649"/>
                  </a:lnTo>
                  <a:lnTo>
                    <a:pt x="267" y="650"/>
                  </a:lnTo>
                  <a:lnTo>
                    <a:pt x="268" y="652"/>
                  </a:lnTo>
                  <a:lnTo>
                    <a:pt x="269" y="653"/>
                  </a:lnTo>
                  <a:lnTo>
                    <a:pt x="270" y="654"/>
                  </a:lnTo>
                  <a:lnTo>
                    <a:pt x="270" y="655"/>
                  </a:lnTo>
                  <a:lnTo>
                    <a:pt x="270" y="655"/>
                  </a:lnTo>
                  <a:lnTo>
                    <a:pt x="270" y="656"/>
                  </a:lnTo>
                  <a:lnTo>
                    <a:pt x="269" y="657"/>
                  </a:lnTo>
                  <a:lnTo>
                    <a:pt x="268" y="657"/>
                  </a:lnTo>
                  <a:lnTo>
                    <a:pt x="266" y="658"/>
                  </a:lnTo>
                  <a:lnTo>
                    <a:pt x="265" y="659"/>
                  </a:lnTo>
                  <a:lnTo>
                    <a:pt x="264" y="659"/>
                  </a:lnTo>
                  <a:lnTo>
                    <a:pt x="263" y="659"/>
                  </a:lnTo>
                  <a:lnTo>
                    <a:pt x="261" y="659"/>
                  </a:lnTo>
                  <a:lnTo>
                    <a:pt x="258" y="659"/>
                  </a:lnTo>
                  <a:lnTo>
                    <a:pt x="256" y="658"/>
                  </a:lnTo>
                  <a:lnTo>
                    <a:pt x="254" y="659"/>
                  </a:lnTo>
                  <a:lnTo>
                    <a:pt x="253" y="659"/>
                  </a:lnTo>
                  <a:lnTo>
                    <a:pt x="252" y="660"/>
                  </a:lnTo>
                  <a:lnTo>
                    <a:pt x="250" y="661"/>
                  </a:lnTo>
                  <a:lnTo>
                    <a:pt x="250" y="662"/>
                  </a:lnTo>
                  <a:lnTo>
                    <a:pt x="247" y="665"/>
                  </a:lnTo>
                  <a:lnTo>
                    <a:pt x="245" y="669"/>
                  </a:lnTo>
                  <a:lnTo>
                    <a:pt x="242" y="674"/>
                  </a:lnTo>
                  <a:lnTo>
                    <a:pt x="240" y="679"/>
                  </a:lnTo>
                  <a:lnTo>
                    <a:pt x="237" y="685"/>
                  </a:lnTo>
                  <a:lnTo>
                    <a:pt x="236" y="692"/>
                  </a:lnTo>
                  <a:lnTo>
                    <a:pt x="234" y="697"/>
                  </a:lnTo>
                  <a:lnTo>
                    <a:pt x="233" y="703"/>
                  </a:lnTo>
                  <a:lnTo>
                    <a:pt x="231" y="706"/>
                  </a:lnTo>
                  <a:lnTo>
                    <a:pt x="229" y="709"/>
                  </a:lnTo>
                  <a:lnTo>
                    <a:pt x="227" y="713"/>
                  </a:lnTo>
                  <a:lnTo>
                    <a:pt x="225" y="716"/>
                  </a:lnTo>
                  <a:lnTo>
                    <a:pt x="224" y="720"/>
                  </a:lnTo>
                  <a:lnTo>
                    <a:pt x="223" y="723"/>
                  </a:lnTo>
                  <a:lnTo>
                    <a:pt x="222" y="727"/>
                  </a:lnTo>
                  <a:lnTo>
                    <a:pt x="221" y="729"/>
                  </a:lnTo>
                  <a:lnTo>
                    <a:pt x="218" y="731"/>
                  </a:lnTo>
                  <a:lnTo>
                    <a:pt x="214" y="733"/>
                  </a:lnTo>
                  <a:lnTo>
                    <a:pt x="209" y="736"/>
                  </a:lnTo>
                  <a:lnTo>
                    <a:pt x="204" y="738"/>
                  </a:lnTo>
                  <a:lnTo>
                    <a:pt x="203" y="739"/>
                  </a:lnTo>
                  <a:lnTo>
                    <a:pt x="202" y="740"/>
                  </a:lnTo>
                  <a:lnTo>
                    <a:pt x="202" y="741"/>
                  </a:lnTo>
                  <a:lnTo>
                    <a:pt x="201" y="742"/>
                  </a:lnTo>
                  <a:lnTo>
                    <a:pt x="200" y="744"/>
                  </a:lnTo>
                  <a:lnTo>
                    <a:pt x="198" y="746"/>
                  </a:lnTo>
                  <a:lnTo>
                    <a:pt x="197" y="750"/>
                  </a:lnTo>
                  <a:lnTo>
                    <a:pt x="195" y="752"/>
                  </a:lnTo>
                  <a:lnTo>
                    <a:pt x="192" y="755"/>
                  </a:lnTo>
                  <a:lnTo>
                    <a:pt x="189" y="760"/>
                  </a:lnTo>
                  <a:lnTo>
                    <a:pt x="187" y="764"/>
                  </a:lnTo>
                  <a:lnTo>
                    <a:pt x="185" y="769"/>
                  </a:lnTo>
                  <a:lnTo>
                    <a:pt x="184" y="771"/>
                  </a:lnTo>
                  <a:lnTo>
                    <a:pt x="184" y="773"/>
                  </a:lnTo>
                  <a:lnTo>
                    <a:pt x="184" y="774"/>
                  </a:lnTo>
                  <a:lnTo>
                    <a:pt x="184" y="775"/>
                  </a:lnTo>
                  <a:lnTo>
                    <a:pt x="184" y="778"/>
                  </a:lnTo>
                  <a:lnTo>
                    <a:pt x="185" y="780"/>
                  </a:lnTo>
                  <a:lnTo>
                    <a:pt x="186" y="783"/>
                  </a:lnTo>
                  <a:lnTo>
                    <a:pt x="187" y="786"/>
                  </a:lnTo>
                  <a:lnTo>
                    <a:pt x="187" y="787"/>
                  </a:lnTo>
                  <a:lnTo>
                    <a:pt x="188" y="788"/>
                  </a:lnTo>
                  <a:lnTo>
                    <a:pt x="189" y="789"/>
                  </a:lnTo>
                  <a:lnTo>
                    <a:pt x="190" y="789"/>
                  </a:lnTo>
                  <a:lnTo>
                    <a:pt x="192" y="790"/>
                  </a:lnTo>
                  <a:lnTo>
                    <a:pt x="195" y="791"/>
                  </a:lnTo>
                  <a:lnTo>
                    <a:pt x="197" y="792"/>
                  </a:lnTo>
                  <a:lnTo>
                    <a:pt x="198" y="793"/>
                  </a:lnTo>
                  <a:lnTo>
                    <a:pt x="199" y="795"/>
                  </a:lnTo>
                  <a:lnTo>
                    <a:pt x="200" y="796"/>
                  </a:lnTo>
                  <a:lnTo>
                    <a:pt x="202" y="800"/>
                  </a:lnTo>
                  <a:lnTo>
                    <a:pt x="203" y="803"/>
                  </a:lnTo>
                  <a:lnTo>
                    <a:pt x="205" y="807"/>
                  </a:lnTo>
                  <a:lnTo>
                    <a:pt x="206" y="810"/>
                  </a:lnTo>
                  <a:lnTo>
                    <a:pt x="206" y="811"/>
                  </a:lnTo>
                  <a:lnTo>
                    <a:pt x="205" y="812"/>
                  </a:lnTo>
                  <a:lnTo>
                    <a:pt x="204" y="812"/>
                  </a:lnTo>
                  <a:lnTo>
                    <a:pt x="202" y="814"/>
                  </a:lnTo>
                  <a:lnTo>
                    <a:pt x="199" y="816"/>
                  </a:lnTo>
                  <a:lnTo>
                    <a:pt x="197" y="818"/>
                  </a:lnTo>
                  <a:lnTo>
                    <a:pt x="196" y="819"/>
                  </a:lnTo>
                  <a:lnTo>
                    <a:pt x="194" y="819"/>
                  </a:lnTo>
                  <a:lnTo>
                    <a:pt x="193" y="819"/>
                  </a:lnTo>
                  <a:lnTo>
                    <a:pt x="191" y="819"/>
                  </a:lnTo>
                  <a:lnTo>
                    <a:pt x="191" y="819"/>
                  </a:lnTo>
                  <a:lnTo>
                    <a:pt x="189" y="819"/>
                  </a:lnTo>
                  <a:lnTo>
                    <a:pt x="188" y="818"/>
                  </a:lnTo>
                  <a:lnTo>
                    <a:pt x="187" y="817"/>
                  </a:lnTo>
                  <a:lnTo>
                    <a:pt x="185" y="814"/>
                  </a:lnTo>
                  <a:lnTo>
                    <a:pt x="183" y="811"/>
                  </a:lnTo>
                  <a:lnTo>
                    <a:pt x="181" y="809"/>
                  </a:lnTo>
                  <a:lnTo>
                    <a:pt x="179" y="808"/>
                  </a:lnTo>
                  <a:lnTo>
                    <a:pt x="177" y="808"/>
                  </a:lnTo>
                  <a:lnTo>
                    <a:pt x="175" y="808"/>
                  </a:lnTo>
                  <a:lnTo>
                    <a:pt x="173" y="808"/>
                  </a:lnTo>
                  <a:lnTo>
                    <a:pt x="171" y="809"/>
                  </a:lnTo>
                  <a:lnTo>
                    <a:pt x="169" y="810"/>
                  </a:lnTo>
                  <a:lnTo>
                    <a:pt x="168" y="812"/>
                  </a:lnTo>
                  <a:lnTo>
                    <a:pt x="165" y="815"/>
                  </a:lnTo>
                  <a:lnTo>
                    <a:pt x="164" y="818"/>
                  </a:lnTo>
                  <a:lnTo>
                    <a:pt x="163" y="819"/>
                  </a:lnTo>
                  <a:lnTo>
                    <a:pt x="162" y="819"/>
                  </a:lnTo>
                  <a:lnTo>
                    <a:pt x="161" y="820"/>
                  </a:lnTo>
                  <a:lnTo>
                    <a:pt x="159" y="821"/>
                  </a:lnTo>
                  <a:lnTo>
                    <a:pt x="158" y="821"/>
                  </a:lnTo>
                  <a:lnTo>
                    <a:pt x="157" y="820"/>
                  </a:lnTo>
                  <a:lnTo>
                    <a:pt x="155" y="820"/>
                  </a:lnTo>
                  <a:lnTo>
                    <a:pt x="153" y="819"/>
                  </a:lnTo>
                  <a:lnTo>
                    <a:pt x="151" y="819"/>
                  </a:lnTo>
                  <a:lnTo>
                    <a:pt x="149" y="818"/>
                  </a:lnTo>
                  <a:lnTo>
                    <a:pt x="146" y="818"/>
                  </a:lnTo>
                  <a:lnTo>
                    <a:pt x="143" y="818"/>
                  </a:lnTo>
                  <a:lnTo>
                    <a:pt x="137" y="817"/>
                  </a:lnTo>
                  <a:lnTo>
                    <a:pt x="130" y="818"/>
                  </a:lnTo>
                  <a:lnTo>
                    <a:pt x="123" y="817"/>
                  </a:lnTo>
                  <a:lnTo>
                    <a:pt x="119" y="817"/>
                  </a:lnTo>
                  <a:lnTo>
                    <a:pt x="117" y="816"/>
                  </a:lnTo>
                  <a:lnTo>
                    <a:pt x="114" y="815"/>
                  </a:lnTo>
                  <a:lnTo>
                    <a:pt x="112" y="814"/>
                  </a:lnTo>
                  <a:lnTo>
                    <a:pt x="109" y="812"/>
                  </a:lnTo>
                  <a:lnTo>
                    <a:pt x="105" y="810"/>
                  </a:lnTo>
                  <a:lnTo>
                    <a:pt x="101" y="808"/>
                  </a:lnTo>
                  <a:lnTo>
                    <a:pt x="98" y="805"/>
                  </a:lnTo>
                  <a:lnTo>
                    <a:pt x="95" y="804"/>
                  </a:lnTo>
                  <a:lnTo>
                    <a:pt x="94" y="803"/>
                  </a:lnTo>
                  <a:lnTo>
                    <a:pt x="92" y="803"/>
                  </a:lnTo>
                  <a:lnTo>
                    <a:pt x="90" y="803"/>
                  </a:lnTo>
                  <a:lnTo>
                    <a:pt x="88" y="804"/>
                  </a:lnTo>
                  <a:lnTo>
                    <a:pt x="87" y="804"/>
                  </a:lnTo>
                  <a:lnTo>
                    <a:pt x="86" y="806"/>
                  </a:lnTo>
                  <a:lnTo>
                    <a:pt x="84" y="806"/>
                  </a:lnTo>
                  <a:lnTo>
                    <a:pt x="82" y="806"/>
                  </a:lnTo>
                  <a:lnTo>
                    <a:pt x="80" y="806"/>
                  </a:lnTo>
                  <a:lnTo>
                    <a:pt x="78" y="806"/>
                  </a:lnTo>
                  <a:lnTo>
                    <a:pt x="76" y="806"/>
                  </a:lnTo>
                  <a:lnTo>
                    <a:pt x="74" y="805"/>
                  </a:lnTo>
                  <a:lnTo>
                    <a:pt x="72" y="805"/>
                  </a:lnTo>
                  <a:lnTo>
                    <a:pt x="71" y="804"/>
                  </a:lnTo>
                  <a:lnTo>
                    <a:pt x="67" y="801"/>
                  </a:lnTo>
                  <a:lnTo>
                    <a:pt x="63" y="797"/>
                  </a:lnTo>
                  <a:lnTo>
                    <a:pt x="59" y="797"/>
                  </a:lnTo>
                  <a:lnTo>
                    <a:pt x="56" y="796"/>
                  </a:lnTo>
                  <a:lnTo>
                    <a:pt x="54" y="795"/>
                  </a:lnTo>
                  <a:lnTo>
                    <a:pt x="52" y="795"/>
                  </a:lnTo>
                  <a:lnTo>
                    <a:pt x="49" y="795"/>
                  </a:lnTo>
                  <a:lnTo>
                    <a:pt x="46" y="795"/>
                  </a:lnTo>
                  <a:lnTo>
                    <a:pt x="43" y="796"/>
                  </a:lnTo>
                  <a:lnTo>
                    <a:pt x="40" y="796"/>
                  </a:lnTo>
                  <a:lnTo>
                    <a:pt x="38" y="797"/>
                  </a:lnTo>
                  <a:lnTo>
                    <a:pt x="37" y="797"/>
                  </a:lnTo>
                  <a:lnTo>
                    <a:pt x="36" y="796"/>
                  </a:lnTo>
                  <a:lnTo>
                    <a:pt x="37" y="794"/>
                  </a:lnTo>
                  <a:lnTo>
                    <a:pt x="37" y="792"/>
                  </a:lnTo>
                  <a:lnTo>
                    <a:pt x="36" y="790"/>
                  </a:lnTo>
                  <a:lnTo>
                    <a:pt x="36" y="789"/>
                  </a:lnTo>
                  <a:lnTo>
                    <a:pt x="35" y="788"/>
                  </a:lnTo>
                  <a:lnTo>
                    <a:pt x="34" y="787"/>
                  </a:lnTo>
                  <a:lnTo>
                    <a:pt x="33" y="786"/>
                  </a:lnTo>
                  <a:lnTo>
                    <a:pt x="29" y="784"/>
                  </a:lnTo>
                  <a:lnTo>
                    <a:pt x="26" y="782"/>
                  </a:lnTo>
                  <a:lnTo>
                    <a:pt x="24" y="781"/>
                  </a:lnTo>
                  <a:lnTo>
                    <a:pt x="23" y="780"/>
                  </a:lnTo>
                  <a:lnTo>
                    <a:pt x="21" y="779"/>
                  </a:lnTo>
                  <a:lnTo>
                    <a:pt x="21" y="777"/>
                  </a:lnTo>
                  <a:lnTo>
                    <a:pt x="21" y="774"/>
                  </a:lnTo>
                  <a:lnTo>
                    <a:pt x="21" y="771"/>
                  </a:lnTo>
                  <a:lnTo>
                    <a:pt x="21" y="768"/>
                  </a:lnTo>
                  <a:lnTo>
                    <a:pt x="20" y="767"/>
                  </a:lnTo>
                  <a:lnTo>
                    <a:pt x="19" y="766"/>
                  </a:lnTo>
                  <a:lnTo>
                    <a:pt x="19" y="765"/>
                  </a:lnTo>
                  <a:lnTo>
                    <a:pt x="18" y="764"/>
                  </a:lnTo>
                  <a:lnTo>
                    <a:pt x="16" y="763"/>
                  </a:lnTo>
                  <a:lnTo>
                    <a:pt x="14" y="762"/>
                  </a:lnTo>
                  <a:lnTo>
                    <a:pt x="13" y="761"/>
                  </a:lnTo>
                  <a:lnTo>
                    <a:pt x="12" y="760"/>
                  </a:lnTo>
                  <a:lnTo>
                    <a:pt x="11" y="759"/>
                  </a:lnTo>
                  <a:lnTo>
                    <a:pt x="11" y="757"/>
                  </a:lnTo>
                  <a:lnTo>
                    <a:pt x="11" y="754"/>
                  </a:lnTo>
                  <a:lnTo>
                    <a:pt x="11" y="751"/>
                  </a:lnTo>
                  <a:lnTo>
                    <a:pt x="11" y="750"/>
                  </a:lnTo>
                  <a:lnTo>
                    <a:pt x="12" y="749"/>
                  </a:lnTo>
                  <a:lnTo>
                    <a:pt x="12" y="748"/>
                  </a:lnTo>
                  <a:lnTo>
                    <a:pt x="13" y="748"/>
                  </a:lnTo>
                  <a:lnTo>
                    <a:pt x="15" y="748"/>
                  </a:lnTo>
                  <a:lnTo>
                    <a:pt x="16" y="748"/>
                  </a:lnTo>
                  <a:lnTo>
                    <a:pt x="19" y="747"/>
                  </a:lnTo>
                  <a:lnTo>
                    <a:pt x="20" y="746"/>
                  </a:lnTo>
                  <a:lnTo>
                    <a:pt x="22" y="745"/>
                  </a:lnTo>
                  <a:lnTo>
                    <a:pt x="23" y="744"/>
                  </a:lnTo>
                  <a:lnTo>
                    <a:pt x="25" y="743"/>
                  </a:lnTo>
                  <a:lnTo>
                    <a:pt x="26" y="741"/>
                  </a:lnTo>
                  <a:lnTo>
                    <a:pt x="27" y="740"/>
                  </a:lnTo>
                  <a:lnTo>
                    <a:pt x="27" y="737"/>
                  </a:lnTo>
                  <a:lnTo>
                    <a:pt x="28" y="735"/>
                  </a:lnTo>
                  <a:lnTo>
                    <a:pt x="28" y="734"/>
                  </a:lnTo>
                  <a:lnTo>
                    <a:pt x="29" y="733"/>
                  </a:lnTo>
                  <a:lnTo>
                    <a:pt x="30" y="732"/>
                  </a:lnTo>
                  <a:lnTo>
                    <a:pt x="31" y="732"/>
                  </a:lnTo>
                  <a:lnTo>
                    <a:pt x="32" y="732"/>
                  </a:lnTo>
                  <a:lnTo>
                    <a:pt x="34" y="732"/>
                  </a:lnTo>
                  <a:lnTo>
                    <a:pt x="35" y="731"/>
                  </a:lnTo>
                  <a:lnTo>
                    <a:pt x="36" y="731"/>
                  </a:lnTo>
                  <a:lnTo>
                    <a:pt x="36" y="729"/>
                  </a:lnTo>
                  <a:lnTo>
                    <a:pt x="37" y="728"/>
                  </a:lnTo>
                  <a:lnTo>
                    <a:pt x="37" y="727"/>
                  </a:lnTo>
                  <a:lnTo>
                    <a:pt x="37" y="725"/>
                  </a:lnTo>
                  <a:lnTo>
                    <a:pt x="37" y="720"/>
                  </a:lnTo>
                  <a:lnTo>
                    <a:pt x="36" y="715"/>
                  </a:lnTo>
                  <a:lnTo>
                    <a:pt x="36" y="711"/>
                  </a:lnTo>
                  <a:lnTo>
                    <a:pt x="35" y="708"/>
                  </a:lnTo>
                  <a:lnTo>
                    <a:pt x="35" y="706"/>
                  </a:lnTo>
                  <a:lnTo>
                    <a:pt x="35" y="705"/>
                  </a:lnTo>
                  <a:lnTo>
                    <a:pt x="36" y="704"/>
                  </a:lnTo>
                  <a:lnTo>
                    <a:pt x="36" y="702"/>
                  </a:lnTo>
                  <a:lnTo>
                    <a:pt x="38" y="699"/>
                  </a:lnTo>
                  <a:lnTo>
                    <a:pt x="40" y="697"/>
                  </a:lnTo>
                  <a:lnTo>
                    <a:pt x="42" y="695"/>
                  </a:lnTo>
                  <a:lnTo>
                    <a:pt x="44" y="692"/>
                  </a:lnTo>
                  <a:lnTo>
                    <a:pt x="46" y="689"/>
                  </a:lnTo>
                  <a:lnTo>
                    <a:pt x="47" y="685"/>
                  </a:lnTo>
                  <a:lnTo>
                    <a:pt x="48" y="683"/>
                  </a:lnTo>
                  <a:lnTo>
                    <a:pt x="48" y="680"/>
                  </a:lnTo>
                  <a:lnTo>
                    <a:pt x="50" y="678"/>
                  </a:lnTo>
                  <a:lnTo>
                    <a:pt x="51" y="676"/>
                  </a:lnTo>
                  <a:lnTo>
                    <a:pt x="54" y="671"/>
                  </a:lnTo>
                  <a:lnTo>
                    <a:pt x="57" y="667"/>
                  </a:lnTo>
                  <a:lnTo>
                    <a:pt x="59" y="662"/>
                  </a:lnTo>
                  <a:lnTo>
                    <a:pt x="62" y="658"/>
                  </a:lnTo>
                  <a:lnTo>
                    <a:pt x="64" y="653"/>
                  </a:lnTo>
                  <a:lnTo>
                    <a:pt x="66" y="648"/>
                  </a:lnTo>
                  <a:lnTo>
                    <a:pt x="68" y="644"/>
                  </a:lnTo>
                  <a:lnTo>
                    <a:pt x="69" y="640"/>
                  </a:lnTo>
                  <a:lnTo>
                    <a:pt x="70" y="636"/>
                  </a:lnTo>
                  <a:lnTo>
                    <a:pt x="70" y="633"/>
                  </a:lnTo>
                  <a:lnTo>
                    <a:pt x="70" y="632"/>
                  </a:lnTo>
                  <a:lnTo>
                    <a:pt x="69" y="631"/>
                  </a:lnTo>
                  <a:lnTo>
                    <a:pt x="69" y="630"/>
                  </a:lnTo>
                  <a:lnTo>
                    <a:pt x="68" y="629"/>
                  </a:lnTo>
                  <a:lnTo>
                    <a:pt x="67" y="629"/>
                  </a:lnTo>
                  <a:lnTo>
                    <a:pt x="65" y="629"/>
                  </a:lnTo>
                  <a:lnTo>
                    <a:pt x="64" y="628"/>
                  </a:lnTo>
                  <a:lnTo>
                    <a:pt x="62" y="628"/>
                  </a:lnTo>
                  <a:lnTo>
                    <a:pt x="58" y="628"/>
                  </a:lnTo>
                  <a:lnTo>
                    <a:pt x="56" y="628"/>
                  </a:lnTo>
                  <a:lnTo>
                    <a:pt x="55" y="628"/>
                  </a:lnTo>
                  <a:lnTo>
                    <a:pt x="54" y="627"/>
                  </a:lnTo>
                  <a:lnTo>
                    <a:pt x="54" y="627"/>
                  </a:lnTo>
                  <a:lnTo>
                    <a:pt x="54" y="626"/>
                  </a:lnTo>
                  <a:lnTo>
                    <a:pt x="54" y="625"/>
                  </a:lnTo>
                  <a:lnTo>
                    <a:pt x="54" y="624"/>
                  </a:lnTo>
                  <a:lnTo>
                    <a:pt x="56" y="623"/>
                  </a:lnTo>
                  <a:lnTo>
                    <a:pt x="57" y="623"/>
                  </a:lnTo>
                  <a:lnTo>
                    <a:pt x="59" y="622"/>
                  </a:lnTo>
                  <a:lnTo>
                    <a:pt x="60" y="621"/>
                  </a:lnTo>
                  <a:lnTo>
                    <a:pt x="60" y="621"/>
                  </a:lnTo>
                  <a:lnTo>
                    <a:pt x="60" y="620"/>
                  </a:lnTo>
                  <a:lnTo>
                    <a:pt x="59" y="619"/>
                  </a:lnTo>
                  <a:lnTo>
                    <a:pt x="59" y="619"/>
                  </a:lnTo>
                  <a:lnTo>
                    <a:pt x="56" y="616"/>
                  </a:lnTo>
                  <a:lnTo>
                    <a:pt x="52" y="614"/>
                  </a:lnTo>
                  <a:lnTo>
                    <a:pt x="51" y="612"/>
                  </a:lnTo>
                  <a:lnTo>
                    <a:pt x="49" y="611"/>
                  </a:lnTo>
                  <a:lnTo>
                    <a:pt x="48" y="608"/>
                  </a:lnTo>
                  <a:lnTo>
                    <a:pt x="46" y="606"/>
                  </a:lnTo>
                  <a:lnTo>
                    <a:pt x="44" y="600"/>
                  </a:lnTo>
                  <a:lnTo>
                    <a:pt x="42" y="594"/>
                  </a:lnTo>
                  <a:lnTo>
                    <a:pt x="42" y="592"/>
                  </a:lnTo>
                  <a:lnTo>
                    <a:pt x="41" y="589"/>
                  </a:lnTo>
                  <a:lnTo>
                    <a:pt x="40" y="588"/>
                  </a:lnTo>
                  <a:lnTo>
                    <a:pt x="39" y="586"/>
                  </a:lnTo>
                  <a:lnTo>
                    <a:pt x="37" y="584"/>
                  </a:lnTo>
                  <a:lnTo>
                    <a:pt x="36" y="582"/>
                  </a:lnTo>
                  <a:lnTo>
                    <a:pt x="36" y="581"/>
                  </a:lnTo>
                  <a:lnTo>
                    <a:pt x="36" y="580"/>
                  </a:lnTo>
                  <a:lnTo>
                    <a:pt x="36" y="579"/>
                  </a:lnTo>
                  <a:lnTo>
                    <a:pt x="36" y="577"/>
                  </a:lnTo>
                  <a:lnTo>
                    <a:pt x="37" y="577"/>
                  </a:lnTo>
                  <a:lnTo>
                    <a:pt x="37" y="575"/>
                  </a:lnTo>
                  <a:lnTo>
                    <a:pt x="37" y="574"/>
                  </a:lnTo>
                  <a:lnTo>
                    <a:pt x="36" y="574"/>
                  </a:lnTo>
                  <a:lnTo>
                    <a:pt x="35" y="574"/>
                  </a:lnTo>
                  <a:lnTo>
                    <a:pt x="35" y="574"/>
                  </a:lnTo>
                  <a:lnTo>
                    <a:pt x="34" y="574"/>
                  </a:lnTo>
                  <a:lnTo>
                    <a:pt x="33" y="574"/>
                  </a:lnTo>
                  <a:lnTo>
                    <a:pt x="31" y="575"/>
                  </a:lnTo>
                  <a:lnTo>
                    <a:pt x="29" y="576"/>
                  </a:lnTo>
                  <a:lnTo>
                    <a:pt x="28" y="575"/>
                  </a:lnTo>
                  <a:lnTo>
                    <a:pt x="28" y="575"/>
                  </a:lnTo>
                  <a:lnTo>
                    <a:pt x="27" y="574"/>
                  </a:lnTo>
                  <a:lnTo>
                    <a:pt x="26" y="574"/>
                  </a:lnTo>
                  <a:lnTo>
                    <a:pt x="26" y="572"/>
                  </a:lnTo>
                  <a:lnTo>
                    <a:pt x="25" y="570"/>
                  </a:lnTo>
                  <a:lnTo>
                    <a:pt x="24" y="570"/>
                  </a:lnTo>
                  <a:lnTo>
                    <a:pt x="23" y="570"/>
                  </a:lnTo>
                  <a:lnTo>
                    <a:pt x="22" y="569"/>
                  </a:lnTo>
                  <a:lnTo>
                    <a:pt x="20" y="569"/>
                  </a:lnTo>
                  <a:lnTo>
                    <a:pt x="18" y="569"/>
                  </a:lnTo>
                  <a:lnTo>
                    <a:pt x="16" y="569"/>
                  </a:lnTo>
                  <a:lnTo>
                    <a:pt x="14" y="568"/>
                  </a:lnTo>
                  <a:lnTo>
                    <a:pt x="13" y="567"/>
                  </a:lnTo>
                  <a:lnTo>
                    <a:pt x="12" y="566"/>
                  </a:lnTo>
                  <a:lnTo>
                    <a:pt x="11" y="565"/>
                  </a:lnTo>
                  <a:lnTo>
                    <a:pt x="10" y="563"/>
                  </a:lnTo>
                  <a:lnTo>
                    <a:pt x="10" y="561"/>
                  </a:lnTo>
                  <a:lnTo>
                    <a:pt x="9" y="558"/>
                  </a:lnTo>
                  <a:lnTo>
                    <a:pt x="9" y="554"/>
                  </a:lnTo>
                  <a:lnTo>
                    <a:pt x="8" y="551"/>
                  </a:lnTo>
                  <a:lnTo>
                    <a:pt x="8" y="548"/>
                  </a:lnTo>
                  <a:lnTo>
                    <a:pt x="7" y="547"/>
                  </a:lnTo>
                  <a:lnTo>
                    <a:pt x="7" y="545"/>
                  </a:lnTo>
                  <a:lnTo>
                    <a:pt x="7" y="544"/>
                  </a:lnTo>
                  <a:lnTo>
                    <a:pt x="8" y="542"/>
                  </a:lnTo>
                  <a:lnTo>
                    <a:pt x="9" y="539"/>
                  </a:lnTo>
                  <a:lnTo>
                    <a:pt x="10" y="536"/>
                  </a:lnTo>
                  <a:lnTo>
                    <a:pt x="10" y="533"/>
                  </a:lnTo>
                  <a:lnTo>
                    <a:pt x="10" y="530"/>
                  </a:lnTo>
                  <a:lnTo>
                    <a:pt x="10" y="527"/>
                  </a:lnTo>
                  <a:lnTo>
                    <a:pt x="10" y="524"/>
                  </a:lnTo>
                  <a:lnTo>
                    <a:pt x="10" y="523"/>
                  </a:lnTo>
                  <a:lnTo>
                    <a:pt x="10" y="521"/>
                  </a:lnTo>
                  <a:lnTo>
                    <a:pt x="11" y="520"/>
                  </a:lnTo>
                  <a:lnTo>
                    <a:pt x="12" y="519"/>
                  </a:lnTo>
                  <a:lnTo>
                    <a:pt x="12" y="518"/>
                  </a:lnTo>
                  <a:lnTo>
                    <a:pt x="14" y="517"/>
                  </a:lnTo>
                  <a:lnTo>
                    <a:pt x="15" y="516"/>
                  </a:lnTo>
                  <a:lnTo>
                    <a:pt x="16" y="516"/>
                  </a:lnTo>
                  <a:lnTo>
                    <a:pt x="19" y="516"/>
                  </a:lnTo>
                  <a:lnTo>
                    <a:pt x="20" y="515"/>
                  </a:lnTo>
                  <a:lnTo>
                    <a:pt x="21" y="514"/>
                  </a:lnTo>
                  <a:lnTo>
                    <a:pt x="22" y="512"/>
                  </a:lnTo>
                  <a:lnTo>
                    <a:pt x="23" y="510"/>
                  </a:lnTo>
                  <a:lnTo>
                    <a:pt x="24" y="508"/>
                  </a:lnTo>
                  <a:lnTo>
                    <a:pt x="25" y="507"/>
                  </a:lnTo>
                  <a:lnTo>
                    <a:pt x="26" y="506"/>
                  </a:lnTo>
                  <a:lnTo>
                    <a:pt x="28" y="505"/>
                  </a:lnTo>
                  <a:lnTo>
                    <a:pt x="30" y="505"/>
                  </a:lnTo>
                  <a:lnTo>
                    <a:pt x="31" y="504"/>
                  </a:lnTo>
                  <a:lnTo>
                    <a:pt x="33" y="503"/>
                  </a:lnTo>
                  <a:lnTo>
                    <a:pt x="34" y="502"/>
                  </a:lnTo>
                  <a:lnTo>
                    <a:pt x="35" y="500"/>
                  </a:lnTo>
                  <a:lnTo>
                    <a:pt x="35" y="498"/>
                  </a:lnTo>
                  <a:lnTo>
                    <a:pt x="35" y="497"/>
                  </a:lnTo>
                  <a:lnTo>
                    <a:pt x="35" y="495"/>
                  </a:lnTo>
                  <a:lnTo>
                    <a:pt x="35" y="493"/>
                  </a:lnTo>
                  <a:lnTo>
                    <a:pt x="35" y="492"/>
                  </a:lnTo>
                  <a:lnTo>
                    <a:pt x="34" y="491"/>
                  </a:lnTo>
                  <a:lnTo>
                    <a:pt x="33" y="489"/>
                  </a:lnTo>
                  <a:lnTo>
                    <a:pt x="32" y="488"/>
                  </a:lnTo>
                  <a:lnTo>
                    <a:pt x="30" y="485"/>
                  </a:lnTo>
                  <a:lnTo>
                    <a:pt x="28" y="483"/>
                  </a:lnTo>
                  <a:lnTo>
                    <a:pt x="27" y="482"/>
                  </a:lnTo>
                  <a:lnTo>
                    <a:pt x="27" y="481"/>
                  </a:lnTo>
                  <a:lnTo>
                    <a:pt x="26" y="479"/>
                  </a:lnTo>
                  <a:lnTo>
                    <a:pt x="26" y="477"/>
                  </a:lnTo>
                  <a:lnTo>
                    <a:pt x="27" y="475"/>
                  </a:lnTo>
                  <a:lnTo>
                    <a:pt x="27" y="473"/>
                  </a:lnTo>
                  <a:lnTo>
                    <a:pt x="28" y="471"/>
                  </a:lnTo>
                  <a:lnTo>
                    <a:pt x="30" y="469"/>
                  </a:lnTo>
                  <a:lnTo>
                    <a:pt x="34" y="466"/>
                  </a:lnTo>
                  <a:lnTo>
                    <a:pt x="38" y="461"/>
                  </a:lnTo>
                  <a:lnTo>
                    <a:pt x="42" y="458"/>
                  </a:lnTo>
                  <a:lnTo>
                    <a:pt x="46" y="455"/>
                  </a:lnTo>
                  <a:lnTo>
                    <a:pt x="47" y="454"/>
                  </a:lnTo>
                  <a:lnTo>
                    <a:pt x="48" y="454"/>
                  </a:lnTo>
                  <a:lnTo>
                    <a:pt x="50" y="454"/>
                  </a:lnTo>
                  <a:lnTo>
                    <a:pt x="51" y="455"/>
                  </a:lnTo>
                  <a:lnTo>
                    <a:pt x="52" y="455"/>
                  </a:lnTo>
                  <a:lnTo>
                    <a:pt x="53" y="456"/>
                  </a:lnTo>
                  <a:lnTo>
                    <a:pt x="54" y="457"/>
                  </a:lnTo>
                  <a:lnTo>
                    <a:pt x="55" y="459"/>
                  </a:lnTo>
                  <a:lnTo>
                    <a:pt x="56" y="460"/>
                  </a:lnTo>
                  <a:lnTo>
                    <a:pt x="57" y="461"/>
                  </a:lnTo>
                  <a:lnTo>
                    <a:pt x="59" y="462"/>
                  </a:lnTo>
                  <a:lnTo>
                    <a:pt x="61" y="463"/>
                  </a:lnTo>
                  <a:lnTo>
                    <a:pt x="62" y="464"/>
                  </a:lnTo>
                  <a:lnTo>
                    <a:pt x="64" y="464"/>
                  </a:lnTo>
                  <a:lnTo>
                    <a:pt x="66" y="464"/>
                  </a:lnTo>
                  <a:lnTo>
                    <a:pt x="68" y="463"/>
                  </a:lnTo>
                  <a:lnTo>
                    <a:pt x="70" y="462"/>
                  </a:lnTo>
                  <a:lnTo>
                    <a:pt x="71" y="461"/>
                  </a:lnTo>
                  <a:lnTo>
                    <a:pt x="72" y="460"/>
                  </a:lnTo>
                  <a:lnTo>
                    <a:pt x="73" y="458"/>
                  </a:lnTo>
                  <a:lnTo>
                    <a:pt x="74" y="457"/>
                  </a:lnTo>
                  <a:lnTo>
                    <a:pt x="75" y="456"/>
                  </a:lnTo>
                  <a:lnTo>
                    <a:pt x="76" y="456"/>
                  </a:lnTo>
                  <a:lnTo>
                    <a:pt x="77" y="455"/>
                  </a:lnTo>
                  <a:lnTo>
                    <a:pt x="79" y="455"/>
                  </a:lnTo>
                  <a:lnTo>
                    <a:pt x="80" y="455"/>
                  </a:lnTo>
                  <a:lnTo>
                    <a:pt x="81" y="455"/>
                  </a:lnTo>
                  <a:lnTo>
                    <a:pt x="82" y="455"/>
                  </a:lnTo>
                  <a:lnTo>
                    <a:pt x="82" y="454"/>
                  </a:lnTo>
                  <a:lnTo>
                    <a:pt x="83" y="452"/>
                  </a:lnTo>
                  <a:lnTo>
                    <a:pt x="83" y="451"/>
                  </a:lnTo>
                  <a:lnTo>
                    <a:pt x="84" y="450"/>
                  </a:lnTo>
                  <a:lnTo>
                    <a:pt x="84" y="449"/>
                  </a:lnTo>
                  <a:lnTo>
                    <a:pt x="85" y="448"/>
                  </a:lnTo>
                  <a:lnTo>
                    <a:pt x="87" y="447"/>
                  </a:lnTo>
                  <a:lnTo>
                    <a:pt x="89" y="446"/>
                  </a:lnTo>
                  <a:lnTo>
                    <a:pt x="90" y="446"/>
                  </a:lnTo>
                  <a:lnTo>
                    <a:pt x="91" y="446"/>
                  </a:lnTo>
                  <a:lnTo>
                    <a:pt x="91" y="445"/>
                  </a:lnTo>
                  <a:lnTo>
                    <a:pt x="92" y="445"/>
                  </a:lnTo>
                  <a:lnTo>
                    <a:pt x="92" y="444"/>
                  </a:lnTo>
                  <a:lnTo>
                    <a:pt x="92" y="443"/>
                  </a:lnTo>
                  <a:lnTo>
                    <a:pt x="91" y="441"/>
                  </a:lnTo>
                  <a:lnTo>
                    <a:pt x="91" y="440"/>
                  </a:lnTo>
                  <a:lnTo>
                    <a:pt x="90" y="437"/>
                  </a:lnTo>
                  <a:lnTo>
                    <a:pt x="89" y="434"/>
                  </a:lnTo>
                  <a:lnTo>
                    <a:pt x="90" y="431"/>
                  </a:lnTo>
                  <a:lnTo>
                    <a:pt x="90" y="429"/>
                  </a:lnTo>
                  <a:lnTo>
                    <a:pt x="90" y="426"/>
                  </a:lnTo>
                  <a:lnTo>
                    <a:pt x="90" y="422"/>
                  </a:lnTo>
                  <a:lnTo>
                    <a:pt x="91" y="419"/>
                  </a:lnTo>
                  <a:lnTo>
                    <a:pt x="92" y="415"/>
                  </a:lnTo>
                  <a:lnTo>
                    <a:pt x="93" y="412"/>
                  </a:lnTo>
                  <a:lnTo>
                    <a:pt x="94" y="409"/>
                  </a:lnTo>
                  <a:lnTo>
                    <a:pt x="95" y="408"/>
                  </a:lnTo>
                  <a:lnTo>
                    <a:pt x="95" y="407"/>
                  </a:lnTo>
                  <a:lnTo>
                    <a:pt x="96" y="405"/>
                  </a:lnTo>
                  <a:lnTo>
                    <a:pt x="96" y="404"/>
                  </a:lnTo>
                  <a:lnTo>
                    <a:pt x="95" y="400"/>
                  </a:lnTo>
                  <a:lnTo>
                    <a:pt x="94" y="397"/>
                  </a:lnTo>
                  <a:lnTo>
                    <a:pt x="93" y="395"/>
                  </a:lnTo>
                  <a:lnTo>
                    <a:pt x="92" y="394"/>
                  </a:lnTo>
                  <a:lnTo>
                    <a:pt x="91" y="393"/>
                  </a:lnTo>
                  <a:lnTo>
                    <a:pt x="90" y="392"/>
                  </a:lnTo>
                  <a:lnTo>
                    <a:pt x="87" y="390"/>
                  </a:lnTo>
                  <a:lnTo>
                    <a:pt x="85" y="388"/>
                  </a:lnTo>
                  <a:lnTo>
                    <a:pt x="84" y="387"/>
                  </a:lnTo>
                  <a:lnTo>
                    <a:pt x="83" y="385"/>
                  </a:lnTo>
                  <a:lnTo>
                    <a:pt x="83" y="383"/>
                  </a:lnTo>
                  <a:lnTo>
                    <a:pt x="83" y="381"/>
                  </a:lnTo>
                  <a:lnTo>
                    <a:pt x="83" y="377"/>
                  </a:lnTo>
                  <a:lnTo>
                    <a:pt x="83" y="371"/>
                  </a:lnTo>
                  <a:lnTo>
                    <a:pt x="83" y="369"/>
                  </a:lnTo>
                  <a:lnTo>
                    <a:pt x="83" y="367"/>
                  </a:lnTo>
                  <a:lnTo>
                    <a:pt x="82" y="365"/>
                  </a:lnTo>
                  <a:lnTo>
                    <a:pt x="82" y="364"/>
                  </a:lnTo>
                  <a:lnTo>
                    <a:pt x="81" y="362"/>
                  </a:lnTo>
                  <a:lnTo>
                    <a:pt x="80" y="362"/>
                  </a:lnTo>
                  <a:lnTo>
                    <a:pt x="79" y="361"/>
                  </a:lnTo>
                  <a:lnTo>
                    <a:pt x="78" y="361"/>
                  </a:lnTo>
                  <a:lnTo>
                    <a:pt x="75" y="361"/>
                  </a:lnTo>
                  <a:lnTo>
                    <a:pt x="73" y="361"/>
                  </a:lnTo>
                  <a:lnTo>
                    <a:pt x="69" y="361"/>
                  </a:lnTo>
                  <a:lnTo>
                    <a:pt x="66" y="361"/>
                  </a:lnTo>
                  <a:lnTo>
                    <a:pt x="62" y="360"/>
                  </a:lnTo>
                  <a:lnTo>
                    <a:pt x="57" y="359"/>
                  </a:lnTo>
                  <a:lnTo>
                    <a:pt x="54" y="357"/>
                  </a:lnTo>
                  <a:lnTo>
                    <a:pt x="51" y="355"/>
                  </a:lnTo>
                  <a:lnTo>
                    <a:pt x="49" y="354"/>
                  </a:lnTo>
                  <a:lnTo>
                    <a:pt x="48" y="353"/>
                  </a:lnTo>
                  <a:lnTo>
                    <a:pt x="48" y="352"/>
                  </a:lnTo>
                  <a:lnTo>
                    <a:pt x="47" y="350"/>
                  </a:lnTo>
                  <a:lnTo>
                    <a:pt x="46" y="348"/>
                  </a:lnTo>
                  <a:lnTo>
                    <a:pt x="45" y="347"/>
                  </a:lnTo>
                  <a:lnTo>
                    <a:pt x="44" y="347"/>
                  </a:lnTo>
                  <a:lnTo>
                    <a:pt x="41" y="347"/>
                  </a:lnTo>
                  <a:lnTo>
                    <a:pt x="40" y="347"/>
                  </a:lnTo>
                  <a:lnTo>
                    <a:pt x="39" y="346"/>
                  </a:lnTo>
                  <a:lnTo>
                    <a:pt x="38" y="346"/>
                  </a:lnTo>
                  <a:lnTo>
                    <a:pt x="38" y="346"/>
                  </a:lnTo>
                  <a:lnTo>
                    <a:pt x="38" y="345"/>
                  </a:lnTo>
                  <a:lnTo>
                    <a:pt x="38" y="345"/>
                  </a:lnTo>
                  <a:lnTo>
                    <a:pt x="38" y="344"/>
                  </a:lnTo>
                  <a:lnTo>
                    <a:pt x="39" y="343"/>
                  </a:lnTo>
                  <a:lnTo>
                    <a:pt x="40" y="341"/>
                  </a:lnTo>
                  <a:lnTo>
                    <a:pt x="40" y="341"/>
                  </a:lnTo>
                  <a:lnTo>
                    <a:pt x="41" y="340"/>
                  </a:lnTo>
                  <a:lnTo>
                    <a:pt x="41" y="339"/>
                  </a:lnTo>
                  <a:lnTo>
                    <a:pt x="41" y="337"/>
                  </a:lnTo>
                  <a:lnTo>
                    <a:pt x="41" y="335"/>
                  </a:lnTo>
                  <a:lnTo>
                    <a:pt x="41" y="334"/>
                  </a:lnTo>
                  <a:lnTo>
                    <a:pt x="41" y="334"/>
                  </a:lnTo>
                  <a:lnTo>
                    <a:pt x="42" y="333"/>
                  </a:lnTo>
                  <a:lnTo>
                    <a:pt x="42" y="333"/>
                  </a:lnTo>
                  <a:lnTo>
                    <a:pt x="44" y="333"/>
                  </a:lnTo>
                  <a:lnTo>
                    <a:pt x="46" y="334"/>
                  </a:lnTo>
                  <a:lnTo>
                    <a:pt x="46" y="335"/>
                  </a:lnTo>
                  <a:lnTo>
                    <a:pt x="48" y="336"/>
                  </a:lnTo>
                  <a:lnTo>
                    <a:pt x="48" y="336"/>
                  </a:lnTo>
                  <a:lnTo>
                    <a:pt x="49" y="335"/>
                  </a:lnTo>
                  <a:lnTo>
                    <a:pt x="50" y="335"/>
                  </a:lnTo>
                  <a:lnTo>
                    <a:pt x="51" y="334"/>
                  </a:lnTo>
                  <a:lnTo>
                    <a:pt x="51" y="333"/>
                  </a:lnTo>
                  <a:lnTo>
                    <a:pt x="51" y="332"/>
                  </a:lnTo>
                  <a:lnTo>
                    <a:pt x="51" y="329"/>
                  </a:lnTo>
                  <a:lnTo>
                    <a:pt x="50" y="326"/>
                  </a:lnTo>
                  <a:lnTo>
                    <a:pt x="50" y="325"/>
                  </a:lnTo>
                  <a:lnTo>
                    <a:pt x="50" y="323"/>
                  </a:lnTo>
                  <a:lnTo>
                    <a:pt x="51" y="323"/>
                  </a:lnTo>
                  <a:lnTo>
                    <a:pt x="52" y="322"/>
                  </a:lnTo>
                  <a:lnTo>
                    <a:pt x="55" y="322"/>
                  </a:lnTo>
                  <a:lnTo>
                    <a:pt x="57" y="321"/>
                  </a:lnTo>
                  <a:lnTo>
                    <a:pt x="59" y="321"/>
                  </a:lnTo>
                  <a:lnTo>
                    <a:pt x="62" y="319"/>
                  </a:lnTo>
                  <a:lnTo>
                    <a:pt x="64" y="318"/>
                  </a:lnTo>
                  <a:lnTo>
                    <a:pt x="66" y="316"/>
                  </a:lnTo>
                  <a:lnTo>
                    <a:pt x="69" y="315"/>
                  </a:lnTo>
                  <a:lnTo>
                    <a:pt x="73" y="314"/>
                  </a:lnTo>
                  <a:lnTo>
                    <a:pt x="78" y="314"/>
                  </a:lnTo>
                  <a:lnTo>
                    <a:pt x="83" y="312"/>
                  </a:lnTo>
                  <a:lnTo>
                    <a:pt x="85" y="311"/>
                  </a:lnTo>
                  <a:lnTo>
                    <a:pt x="86" y="310"/>
                  </a:lnTo>
                  <a:lnTo>
                    <a:pt x="88" y="309"/>
                  </a:lnTo>
                  <a:lnTo>
                    <a:pt x="89" y="308"/>
                  </a:lnTo>
                  <a:lnTo>
                    <a:pt x="90" y="306"/>
                  </a:lnTo>
                  <a:lnTo>
                    <a:pt x="91" y="304"/>
                  </a:lnTo>
                  <a:lnTo>
                    <a:pt x="91" y="303"/>
                  </a:lnTo>
                  <a:lnTo>
                    <a:pt x="91" y="302"/>
                  </a:lnTo>
                  <a:lnTo>
                    <a:pt x="91" y="301"/>
                  </a:lnTo>
                  <a:lnTo>
                    <a:pt x="90" y="300"/>
                  </a:lnTo>
                  <a:lnTo>
                    <a:pt x="89" y="299"/>
                  </a:lnTo>
                  <a:lnTo>
                    <a:pt x="89" y="299"/>
                  </a:lnTo>
                  <a:lnTo>
                    <a:pt x="88" y="299"/>
                  </a:lnTo>
                  <a:lnTo>
                    <a:pt x="86" y="299"/>
                  </a:lnTo>
                  <a:lnTo>
                    <a:pt x="84" y="300"/>
                  </a:lnTo>
                  <a:lnTo>
                    <a:pt x="82" y="301"/>
                  </a:lnTo>
                  <a:lnTo>
                    <a:pt x="80" y="301"/>
                  </a:lnTo>
                  <a:lnTo>
                    <a:pt x="79" y="301"/>
                  </a:lnTo>
                  <a:lnTo>
                    <a:pt x="77" y="301"/>
                  </a:lnTo>
                  <a:lnTo>
                    <a:pt x="75" y="300"/>
                  </a:lnTo>
                  <a:lnTo>
                    <a:pt x="74" y="299"/>
                  </a:lnTo>
                  <a:lnTo>
                    <a:pt x="72" y="299"/>
                  </a:lnTo>
                  <a:lnTo>
                    <a:pt x="71" y="298"/>
                  </a:lnTo>
                  <a:lnTo>
                    <a:pt x="70" y="297"/>
                  </a:lnTo>
                  <a:lnTo>
                    <a:pt x="69" y="296"/>
                  </a:lnTo>
                  <a:lnTo>
                    <a:pt x="69" y="294"/>
                  </a:lnTo>
                  <a:lnTo>
                    <a:pt x="68" y="292"/>
                  </a:lnTo>
                  <a:lnTo>
                    <a:pt x="68" y="290"/>
                  </a:lnTo>
                  <a:lnTo>
                    <a:pt x="67" y="285"/>
                  </a:lnTo>
                  <a:lnTo>
                    <a:pt x="66" y="280"/>
                  </a:lnTo>
                  <a:lnTo>
                    <a:pt x="66" y="278"/>
                  </a:lnTo>
                  <a:lnTo>
                    <a:pt x="65" y="276"/>
                  </a:lnTo>
                  <a:lnTo>
                    <a:pt x="65" y="274"/>
                  </a:lnTo>
                  <a:lnTo>
                    <a:pt x="64" y="272"/>
                  </a:lnTo>
                  <a:lnTo>
                    <a:pt x="62" y="269"/>
                  </a:lnTo>
                  <a:lnTo>
                    <a:pt x="59" y="266"/>
                  </a:lnTo>
                  <a:lnTo>
                    <a:pt x="57" y="264"/>
                  </a:lnTo>
                  <a:lnTo>
                    <a:pt x="54" y="260"/>
                  </a:lnTo>
                  <a:lnTo>
                    <a:pt x="53" y="258"/>
                  </a:lnTo>
                  <a:lnTo>
                    <a:pt x="52" y="256"/>
                  </a:lnTo>
                  <a:lnTo>
                    <a:pt x="52" y="254"/>
                  </a:lnTo>
                  <a:lnTo>
                    <a:pt x="51" y="252"/>
                  </a:lnTo>
                  <a:lnTo>
                    <a:pt x="51" y="250"/>
                  </a:lnTo>
                  <a:lnTo>
                    <a:pt x="50" y="247"/>
                  </a:lnTo>
                  <a:lnTo>
                    <a:pt x="48" y="244"/>
                  </a:lnTo>
                  <a:lnTo>
                    <a:pt x="46" y="241"/>
                  </a:lnTo>
                  <a:lnTo>
                    <a:pt x="43" y="235"/>
                  </a:lnTo>
                  <a:lnTo>
                    <a:pt x="40" y="230"/>
                  </a:lnTo>
                  <a:lnTo>
                    <a:pt x="37" y="226"/>
                  </a:lnTo>
                  <a:lnTo>
                    <a:pt x="34" y="223"/>
                  </a:lnTo>
                  <a:lnTo>
                    <a:pt x="32" y="219"/>
                  </a:lnTo>
                  <a:lnTo>
                    <a:pt x="29" y="217"/>
                  </a:lnTo>
                  <a:lnTo>
                    <a:pt x="28" y="216"/>
                  </a:lnTo>
                  <a:lnTo>
                    <a:pt x="27" y="214"/>
                  </a:lnTo>
                  <a:lnTo>
                    <a:pt x="26" y="213"/>
                  </a:lnTo>
                  <a:lnTo>
                    <a:pt x="25" y="211"/>
                  </a:lnTo>
                  <a:lnTo>
                    <a:pt x="25" y="210"/>
                  </a:lnTo>
                  <a:lnTo>
                    <a:pt x="25" y="208"/>
                  </a:lnTo>
                  <a:lnTo>
                    <a:pt x="26" y="206"/>
                  </a:lnTo>
                  <a:lnTo>
                    <a:pt x="26" y="205"/>
                  </a:lnTo>
                  <a:lnTo>
                    <a:pt x="28" y="203"/>
                  </a:lnTo>
                  <a:lnTo>
                    <a:pt x="29" y="202"/>
                  </a:lnTo>
                  <a:lnTo>
                    <a:pt x="30" y="201"/>
                  </a:lnTo>
                  <a:lnTo>
                    <a:pt x="31" y="200"/>
                  </a:lnTo>
                  <a:lnTo>
                    <a:pt x="33" y="200"/>
                  </a:lnTo>
                  <a:lnTo>
                    <a:pt x="35" y="199"/>
                  </a:lnTo>
                  <a:lnTo>
                    <a:pt x="36" y="198"/>
                  </a:lnTo>
                  <a:lnTo>
                    <a:pt x="37" y="198"/>
                  </a:lnTo>
                  <a:lnTo>
                    <a:pt x="38" y="196"/>
                  </a:lnTo>
                  <a:lnTo>
                    <a:pt x="38" y="196"/>
                  </a:lnTo>
                  <a:lnTo>
                    <a:pt x="38" y="194"/>
                  </a:lnTo>
                  <a:lnTo>
                    <a:pt x="38" y="193"/>
                  </a:lnTo>
                  <a:lnTo>
                    <a:pt x="37" y="191"/>
                  </a:lnTo>
                  <a:lnTo>
                    <a:pt x="36" y="191"/>
                  </a:lnTo>
                  <a:lnTo>
                    <a:pt x="34" y="189"/>
                  </a:lnTo>
                  <a:lnTo>
                    <a:pt x="32" y="186"/>
                  </a:lnTo>
                  <a:lnTo>
                    <a:pt x="31" y="185"/>
                  </a:lnTo>
                  <a:lnTo>
                    <a:pt x="31" y="184"/>
                  </a:lnTo>
                  <a:lnTo>
                    <a:pt x="31" y="182"/>
                  </a:lnTo>
                  <a:lnTo>
                    <a:pt x="31" y="181"/>
                  </a:lnTo>
                  <a:lnTo>
                    <a:pt x="32" y="179"/>
                  </a:lnTo>
                  <a:lnTo>
                    <a:pt x="32" y="178"/>
                  </a:lnTo>
                  <a:lnTo>
                    <a:pt x="31" y="177"/>
                  </a:lnTo>
                  <a:lnTo>
                    <a:pt x="31" y="175"/>
                  </a:lnTo>
                  <a:lnTo>
                    <a:pt x="29" y="173"/>
                  </a:lnTo>
                  <a:lnTo>
                    <a:pt x="28" y="171"/>
                  </a:lnTo>
                  <a:lnTo>
                    <a:pt x="28" y="170"/>
                  </a:lnTo>
                  <a:lnTo>
                    <a:pt x="27" y="168"/>
                  </a:lnTo>
                  <a:lnTo>
                    <a:pt x="28" y="167"/>
                  </a:lnTo>
                  <a:lnTo>
                    <a:pt x="28" y="165"/>
                  </a:lnTo>
                  <a:lnTo>
                    <a:pt x="29" y="163"/>
                  </a:lnTo>
                  <a:lnTo>
                    <a:pt x="30" y="162"/>
                  </a:lnTo>
                  <a:lnTo>
                    <a:pt x="32" y="160"/>
                  </a:lnTo>
                  <a:lnTo>
                    <a:pt x="33" y="159"/>
                  </a:lnTo>
                  <a:lnTo>
                    <a:pt x="35" y="158"/>
                  </a:lnTo>
                  <a:lnTo>
                    <a:pt x="37" y="157"/>
                  </a:lnTo>
                  <a:lnTo>
                    <a:pt x="38" y="157"/>
                  </a:lnTo>
                  <a:lnTo>
                    <a:pt x="40" y="157"/>
                  </a:lnTo>
                  <a:lnTo>
                    <a:pt x="44" y="157"/>
                  </a:lnTo>
                  <a:lnTo>
                    <a:pt x="49" y="157"/>
                  </a:lnTo>
                  <a:lnTo>
                    <a:pt x="54" y="158"/>
                  </a:lnTo>
                  <a:lnTo>
                    <a:pt x="56" y="158"/>
                  </a:lnTo>
                  <a:lnTo>
                    <a:pt x="57" y="157"/>
                  </a:lnTo>
                  <a:lnTo>
                    <a:pt x="57" y="157"/>
                  </a:lnTo>
                  <a:lnTo>
                    <a:pt x="57" y="155"/>
                  </a:lnTo>
                  <a:lnTo>
                    <a:pt x="57" y="154"/>
                  </a:lnTo>
                  <a:lnTo>
                    <a:pt x="57" y="149"/>
                  </a:lnTo>
                  <a:lnTo>
                    <a:pt x="56" y="142"/>
                  </a:lnTo>
                  <a:lnTo>
                    <a:pt x="55" y="135"/>
                  </a:lnTo>
                  <a:lnTo>
                    <a:pt x="54" y="130"/>
                  </a:lnTo>
                  <a:lnTo>
                    <a:pt x="54" y="126"/>
                  </a:lnTo>
                  <a:lnTo>
                    <a:pt x="55" y="121"/>
                  </a:lnTo>
                  <a:lnTo>
                    <a:pt x="56" y="116"/>
                  </a:lnTo>
                  <a:lnTo>
                    <a:pt x="58" y="111"/>
                  </a:lnTo>
                  <a:lnTo>
                    <a:pt x="59" y="109"/>
                  </a:lnTo>
                  <a:lnTo>
                    <a:pt x="60" y="108"/>
                  </a:lnTo>
                  <a:lnTo>
                    <a:pt x="62" y="106"/>
                  </a:lnTo>
                  <a:lnTo>
                    <a:pt x="63" y="105"/>
                  </a:lnTo>
                  <a:lnTo>
                    <a:pt x="65" y="104"/>
                  </a:lnTo>
                  <a:lnTo>
                    <a:pt x="67" y="103"/>
                  </a:lnTo>
                  <a:lnTo>
                    <a:pt x="69" y="103"/>
                  </a:lnTo>
                  <a:lnTo>
                    <a:pt x="71" y="103"/>
                  </a:lnTo>
                  <a:lnTo>
                    <a:pt x="74" y="102"/>
                  </a:lnTo>
                  <a:lnTo>
                    <a:pt x="76" y="101"/>
                  </a:lnTo>
                  <a:lnTo>
                    <a:pt x="77" y="100"/>
                  </a:lnTo>
                  <a:lnTo>
                    <a:pt x="78" y="99"/>
                  </a:lnTo>
                  <a:lnTo>
                    <a:pt x="78" y="99"/>
                  </a:lnTo>
                  <a:lnTo>
                    <a:pt x="78" y="97"/>
                  </a:lnTo>
                  <a:lnTo>
                    <a:pt x="78" y="94"/>
                  </a:lnTo>
                  <a:lnTo>
                    <a:pt x="78" y="90"/>
                  </a:lnTo>
                  <a:lnTo>
                    <a:pt x="78" y="88"/>
                  </a:lnTo>
                  <a:lnTo>
                    <a:pt x="79" y="86"/>
                  </a:lnTo>
                  <a:lnTo>
                    <a:pt x="80" y="85"/>
                  </a:lnTo>
                  <a:lnTo>
                    <a:pt x="80" y="83"/>
                  </a:lnTo>
                  <a:lnTo>
                    <a:pt x="82" y="83"/>
                  </a:lnTo>
                  <a:lnTo>
                    <a:pt x="83" y="81"/>
                  </a:lnTo>
                  <a:lnTo>
                    <a:pt x="85" y="81"/>
                  </a:lnTo>
                  <a:lnTo>
                    <a:pt x="86" y="81"/>
                  </a:lnTo>
                  <a:lnTo>
                    <a:pt x="90" y="80"/>
                  </a:lnTo>
                  <a:lnTo>
                    <a:pt x="93" y="81"/>
                  </a:lnTo>
                  <a:lnTo>
                    <a:pt x="96" y="81"/>
                  </a:lnTo>
                  <a:lnTo>
                    <a:pt x="99" y="81"/>
                  </a:lnTo>
                  <a:lnTo>
                    <a:pt x="101" y="81"/>
                  </a:lnTo>
                  <a:lnTo>
                    <a:pt x="102" y="81"/>
                  </a:lnTo>
                  <a:lnTo>
                    <a:pt x="103" y="80"/>
                  </a:lnTo>
                  <a:lnTo>
                    <a:pt x="105" y="79"/>
                  </a:lnTo>
                  <a:lnTo>
                    <a:pt x="107" y="78"/>
                  </a:lnTo>
                  <a:lnTo>
                    <a:pt x="108" y="76"/>
                  </a:lnTo>
                  <a:lnTo>
                    <a:pt x="109" y="76"/>
                  </a:lnTo>
                  <a:lnTo>
                    <a:pt x="110" y="76"/>
                  </a:lnTo>
                  <a:lnTo>
                    <a:pt x="111" y="76"/>
                  </a:lnTo>
                  <a:lnTo>
                    <a:pt x="111" y="76"/>
                  </a:lnTo>
                  <a:lnTo>
                    <a:pt x="112" y="77"/>
                  </a:lnTo>
                  <a:lnTo>
                    <a:pt x="112" y="78"/>
                  </a:lnTo>
                  <a:lnTo>
                    <a:pt x="113" y="78"/>
                  </a:lnTo>
                  <a:lnTo>
                    <a:pt x="112" y="79"/>
                  </a:lnTo>
                  <a:lnTo>
                    <a:pt x="112" y="81"/>
                  </a:lnTo>
                  <a:lnTo>
                    <a:pt x="111" y="83"/>
                  </a:lnTo>
                  <a:lnTo>
                    <a:pt x="110" y="84"/>
                  </a:lnTo>
                  <a:lnTo>
                    <a:pt x="110" y="85"/>
                  </a:lnTo>
                  <a:lnTo>
                    <a:pt x="110" y="86"/>
                  </a:lnTo>
                  <a:lnTo>
                    <a:pt x="110" y="88"/>
                  </a:lnTo>
                  <a:lnTo>
                    <a:pt x="110" y="91"/>
                  </a:lnTo>
                  <a:lnTo>
                    <a:pt x="111" y="94"/>
                  </a:lnTo>
                  <a:lnTo>
                    <a:pt x="113" y="97"/>
                  </a:lnTo>
                  <a:lnTo>
                    <a:pt x="114" y="100"/>
                  </a:lnTo>
                  <a:lnTo>
                    <a:pt x="115" y="103"/>
                  </a:lnTo>
                  <a:lnTo>
                    <a:pt x="116" y="107"/>
                  </a:lnTo>
                  <a:lnTo>
                    <a:pt x="117" y="110"/>
                  </a:lnTo>
                  <a:lnTo>
                    <a:pt x="116" y="113"/>
                  </a:lnTo>
                  <a:lnTo>
                    <a:pt x="116" y="116"/>
                  </a:lnTo>
                  <a:lnTo>
                    <a:pt x="116" y="118"/>
                  </a:lnTo>
                  <a:lnTo>
                    <a:pt x="115" y="121"/>
                  </a:lnTo>
                  <a:lnTo>
                    <a:pt x="115" y="125"/>
                  </a:lnTo>
                  <a:lnTo>
                    <a:pt x="115" y="129"/>
                  </a:lnTo>
                  <a:lnTo>
                    <a:pt x="115" y="131"/>
                  </a:lnTo>
                  <a:lnTo>
                    <a:pt x="115" y="136"/>
                  </a:lnTo>
                  <a:lnTo>
                    <a:pt x="115" y="141"/>
                  </a:lnTo>
                  <a:lnTo>
                    <a:pt x="115" y="142"/>
                  </a:lnTo>
                  <a:lnTo>
                    <a:pt x="116" y="143"/>
                  </a:lnTo>
                  <a:lnTo>
                    <a:pt x="116" y="143"/>
                  </a:lnTo>
                  <a:lnTo>
                    <a:pt x="117" y="144"/>
                  </a:lnTo>
                  <a:lnTo>
                    <a:pt x="118" y="144"/>
                  </a:lnTo>
                  <a:lnTo>
                    <a:pt x="121" y="144"/>
                  </a:lnTo>
                  <a:lnTo>
                    <a:pt x="126" y="143"/>
                  </a:lnTo>
                  <a:lnTo>
                    <a:pt x="132" y="142"/>
                  </a:lnTo>
                  <a:lnTo>
                    <a:pt x="135" y="142"/>
                  </a:lnTo>
                  <a:lnTo>
                    <a:pt x="138" y="142"/>
                  </a:lnTo>
                  <a:lnTo>
                    <a:pt x="141" y="142"/>
                  </a:lnTo>
                  <a:lnTo>
                    <a:pt x="142" y="143"/>
                  </a:lnTo>
                  <a:lnTo>
                    <a:pt x="144" y="144"/>
                  </a:lnTo>
                  <a:lnTo>
                    <a:pt x="145" y="144"/>
                  </a:lnTo>
                  <a:lnTo>
                    <a:pt x="146" y="145"/>
                  </a:lnTo>
                  <a:lnTo>
                    <a:pt x="147" y="145"/>
                  </a:lnTo>
                  <a:lnTo>
                    <a:pt x="148" y="144"/>
                  </a:lnTo>
                  <a:lnTo>
                    <a:pt x="148" y="144"/>
                  </a:lnTo>
                  <a:lnTo>
                    <a:pt x="149" y="143"/>
                  </a:lnTo>
                  <a:lnTo>
                    <a:pt x="149" y="142"/>
                  </a:lnTo>
                  <a:lnTo>
                    <a:pt x="150" y="139"/>
                  </a:lnTo>
                  <a:lnTo>
                    <a:pt x="151" y="137"/>
                  </a:lnTo>
                  <a:lnTo>
                    <a:pt x="151" y="137"/>
                  </a:lnTo>
                  <a:lnTo>
                    <a:pt x="152" y="136"/>
                  </a:lnTo>
                  <a:lnTo>
                    <a:pt x="153" y="136"/>
                  </a:lnTo>
                  <a:lnTo>
                    <a:pt x="154" y="136"/>
                  </a:lnTo>
                  <a:lnTo>
                    <a:pt x="155" y="136"/>
                  </a:lnTo>
                  <a:lnTo>
                    <a:pt x="157" y="136"/>
                  </a:lnTo>
                  <a:lnTo>
                    <a:pt x="157" y="135"/>
                  </a:lnTo>
                  <a:lnTo>
                    <a:pt x="158" y="134"/>
                  </a:lnTo>
                  <a:lnTo>
                    <a:pt x="158" y="134"/>
                  </a:lnTo>
                  <a:lnTo>
                    <a:pt x="158" y="133"/>
                  </a:lnTo>
                  <a:lnTo>
                    <a:pt x="157" y="132"/>
                  </a:lnTo>
                  <a:lnTo>
                    <a:pt x="157" y="131"/>
                  </a:lnTo>
                  <a:lnTo>
                    <a:pt x="157" y="130"/>
                  </a:lnTo>
                  <a:lnTo>
                    <a:pt x="156" y="129"/>
                  </a:lnTo>
                  <a:lnTo>
                    <a:pt x="156" y="129"/>
                  </a:lnTo>
                  <a:lnTo>
                    <a:pt x="155" y="128"/>
                  </a:lnTo>
                  <a:lnTo>
                    <a:pt x="156" y="127"/>
                  </a:lnTo>
                  <a:lnTo>
                    <a:pt x="157" y="126"/>
                  </a:lnTo>
                  <a:lnTo>
                    <a:pt x="157" y="126"/>
                  </a:lnTo>
                  <a:lnTo>
                    <a:pt x="159" y="125"/>
                  </a:lnTo>
                  <a:lnTo>
                    <a:pt x="161" y="125"/>
                  </a:lnTo>
                  <a:lnTo>
                    <a:pt x="163" y="124"/>
                  </a:lnTo>
                  <a:lnTo>
                    <a:pt x="166" y="123"/>
                  </a:lnTo>
                  <a:lnTo>
                    <a:pt x="168" y="121"/>
                  </a:lnTo>
                  <a:lnTo>
                    <a:pt x="174" y="118"/>
                  </a:lnTo>
                  <a:lnTo>
                    <a:pt x="179" y="114"/>
                  </a:lnTo>
                  <a:lnTo>
                    <a:pt x="183" y="110"/>
                  </a:lnTo>
                  <a:lnTo>
                    <a:pt x="188" y="107"/>
                  </a:lnTo>
                  <a:lnTo>
                    <a:pt x="192" y="103"/>
                  </a:lnTo>
                  <a:lnTo>
                    <a:pt x="196" y="101"/>
                  </a:lnTo>
                  <a:lnTo>
                    <a:pt x="197" y="100"/>
                  </a:lnTo>
                  <a:lnTo>
                    <a:pt x="199" y="99"/>
                  </a:lnTo>
                  <a:lnTo>
                    <a:pt x="201" y="99"/>
                  </a:lnTo>
                  <a:lnTo>
                    <a:pt x="202" y="99"/>
                  </a:lnTo>
                  <a:lnTo>
                    <a:pt x="204" y="99"/>
                  </a:lnTo>
                  <a:lnTo>
                    <a:pt x="205" y="100"/>
                  </a:lnTo>
                  <a:lnTo>
                    <a:pt x="206" y="101"/>
                  </a:lnTo>
                  <a:lnTo>
                    <a:pt x="207" y="103"/>
                  </a:lnTo>
                  <a:lnTo>
                    <a:pt x="209" y="106"/>
                  </a:lnTo>
                  <a:lnTo>
                    <a:pt x="210" y="109"/>
                  </a:lnTo>
                  <a:lnTo>
                    <a:pt x="211" y="112"/>
                  </a:lnTo>
                  <a:lnTo>
                    <a:pt x="212" y="114"/>
                  </a:lnTo>
                  <a:lnTo>
                    <a:pt x="213" y="115"/>
                  </a:lnTo>
                  <a:lnTo>
                    <a:pt x="214" y="116"/>
                  </a:lnTo>
                  <a:lnTo>
                    <a:pt x="215" y="116"/>
                  </a:lnTo>
                  <a:lnTo>
                    <a:pt x="217" y="116"/>
                  </a:lnTo>
                  <a:lnTo>
                    <a:pt x="218" y="116"/>
                  </a:lnTo>
                  <a:lnTo>
                    <a:pt x="220" y="115"/>
                  </a:lnTo>
                  <a:lnTo>
                    <a:pt x="221" y="114"/>
                  </a:lnTo>
                  <a:lnTo>
                    <a:pt x="223" y="113"/>
                  </a:lnTo>
                  <a:lnTo>
                    <a:pt x="225" y="110"/>
                  </a:lnTo>
                  <a:lnTo>
                    <a:pt x="227" y="107"/>
                  </a:lnTo>
                  <a:lnTo>
                    <a:pt x="229" y="105"/>
                  </a:lnTo>
                  <a:lnTo>
                    <a:pt x="231" y="103"/>
                  </a:lnTo>
                  <a:lnTo>
                    <a:pt x="232" y="102"/>
                  </a:lnTo>
                  <a:lnTo>
                    <a:pt x="233" y="100"/>
                  </a:lnTo>
                  <a:lnTo>
                    <a:pt x="234" y="98"/>
                  </a:lnTo>
                  <a:lnTo>
                    <a:pt x="235" y="96"/>
                  </a:lnTo>
                  <a:lnTo>
                    <a:pt x="236" y="93"/>
                  </a:lnTo>
                  <a:lnTo>
                    <a:pt x="237" y="91"/>
                  </a:lnTo>
                  <a:lnTo>
                    <a:pt x="239" y="89"/>
                  </a:lnTo>
                  <a:lnTo>
                    <a:pt x="240" y="87"/>
                  </a:lnTo>
                  <a:lnTo>
                    <a:pt x="241" y="86"/>
                  </a:lnTo>
                  <a:lnTo>
                    <a:pt x="243" y="85"/>
                  </a:lnTo>
                  <a:lnTo>
                    <a:pt x="245" y="85"/>
                  </a:lnTo>
                  <a:lnTo>
                    <a:pt x="246" y="85"/>
                  </a:lnTo>
                  <a:lnTo>
                    <a:pt x="247" y="85"/>
                  </a:lnTo>
                  <a:lnTo>
                    <a:pt x="248" y="86"/>
                  </a:lnTo>
                  <a:lnTo>
                    <a:pt x="249" y="87"/>
                  </a:lnTo>
                  <a:lnTo>
                    <a:pt x="249" y="89"/>
                  </a:lnTo>
                  <a:lnTo>
                    <a:pt x="250" y="92"/>
                  </a:lnTo>
                  <a:lnTo>
                    <a:pt x="250" y="94"/>
                  </a:lnTo>
                  <a:lnTo>
                    <a:pt x="251" y="94"/>
                  </a:lnTo>
                  <a:lnTo>
                    <a:pt x="252" y="94"/>
                  </a:lnTo>
                  <a:lnTo>
                    <a:pt x="252" y="94"/>
                  </a:lnTo>
                  <a:lnTo>
                    <a:pt x="253" y="93"/>
                  </a:lnTo>
                  <a:lnTo>
                    <a:pt x="254" y="92"/>
                  </a:lnTo>
                  <a:lnTo>
                    <a:pt x="255" y="92"/>
                  </a:lnTo>
                  <a:lnTo>
                    <a:pt x="255" y="91"/>
                  </a:lnTo>
                  <a:lnTo>
                    <a:pt x="256" y="91"/>
                  </a:lnTo>
                  <a:lnTo>
                    <a:pt x="257" y="91"/>
                  </a:lnTo>
                  <a:lnTo>
                    <a:pt x="258" y="91"/>
                  </a:lnTo>
                  <a:lnTo>
                    <a:pt x="259" y="92"/>
                  </a:lnTo>
                  <a:lnTo>
                    <a:pt x="261" y="92"/>
                  </a:lnTo>
                  <a:lnTo>
                    <a:pt x="262" y="92"/>
                  </a:lnTo>
                  <a:lnTo>
                    <a:pt x="264" y="93"/>
                  </a:lnTo>
                  <a:lnTo>
                    <a:pt x="266" y="93"/>
                  </a:lnTo>
                  <a:lnTo>
                    <a:pt x="267" y="93"/>
                  </a:lnTo>
                  <a:lnTo>
                    <a:pt x="271" y="92"/>
                  </a:lnTo>
                  <a:lnTo>
                    <a:pt x="275" y="92"/>
                  </a:lnTo>
                  <a:lnTo>
                    <a:pt x="278" y="90"/>
                  </a:lnTo>
                  <a:lnTo>
                    <a:pt x="281" y="89"/>
                  </a:lnTo>
                  <a:lnTo>
                    <a:pt x="284" y="87"/>
                  </a:lnTo>
                  <a:lnTo>
                    <a:pt x="287" y="85"/>
                  </a:lnTo>
                  <a:lnTo>
                    <a:pt x="289" y="84"/>
                  </a:lnTo>
                  <a:lnTo>
                    <a:pt x="292" y="82"/>
                  </a:lnTo>
                  <a:lnTo>
                    <a:pt x="292" y="81"/>
                  </a:lnTo>
                  <a:lnTo>
                    <a:pt x="293" y="80"/>
                  </a:lnTo>
                  <a:lnTo>
                    <a:pt x="293" y="79"/>
                  </a:lnTo>
                  <a:lnTo>
                    <a:pt x="292" y="77"/>
                  </a:lnTo>
                  <a:lnTo>
                    <a:pt x="290" y="74"/>
                  </a:lnTo>
                  <a:lnTo>
                    <a:pt x="288" y="71"/>
                  </a:lnTo>
                  <a:lnTo>
                    <a:pt x="287" y="67"/>
                  </a:lnTo>
                  <a:lnTo>
                    <a:pt x="285" y="63"/>
                  </a:lnTo>
                  <a:lnTo>
                    <a:pt x="285" y="62"/>
                  </a:lnTo>
                  <a:lnTo>
                    <a:pt x="285" y="60"/>
                  </a:lnTo>
                  <a:lnTo>
                    <a:pt x="285" y="59"/>
                  </a:lnTo>
                  <a:lnTo>
                    <a:pt x="285" y="58"/>
                  </a:lnTo>
                  <a:lnTo>
                    <a:pt x="286" y="58"/>
                  </a:lnTo>
                  <a:lnTo>
                    <a:pt x="286" y="58"/>
                  </a:lnTo>
                  <a:lnTo>
                    <a:pt x="287" y="58"/>
                  </a:lnTo>
                  <a:lnTo>
                    <a:pt x="289" y="58"/>
                  </a:lnTo>
                  <a:lnTo>
                    <a:pt x="290" y="59"/>
                  </a:lnTo>
                  <a:lnTo>
                    <a:pt x="291" y="60"/>
                  </a:lnTo>
                  <a:lnTo>
                    <a:pt x="292" y="60"/>
                  </a:lnTo>
                  <a:lnTo>
                    <a:pt x="293" y="59"/>
                  </a:lnTo>
                  <a:lnTo>
                    <a:pt x="293" y="59"/>
                  </a:lnTo>
                  <a:lnTo>
                    <a:pt x="294" y="58"/>
                  </a:lnTo>
                  <a:lnTo>
                    <a:pt x="294" y="57"/>
                  </a:lnTo>
                  <a:lnTo>
                    <a:pt x="294" y="55"/>
                  </a:lnTo>
                  <a:lnTo>
                    <a:pt x="293" y="53"/>
                  </a:lnTo>
                  <a:lnTo>
                    <a:pt x="292" y="50"/>
                  </a:lnTo>
                  <a:lnTo>
                    <a:pt x="291" y="46"/>
                  </a:lnTo>
                  <a:lnTo>
                    <a:pt x="290" y="41"/>
                  </a:lnTo>
                  <a:lnTo>
                    <a:pt x="291" y="39"/>
                  </a:lnTo>
                  <a:lnTo>
                    <a:pt x="291" y="37"/>
                  </a:lnTo>
                  <a:lnTo>
                    <a:pt x="292" y="35"/>
                  </a:lnTo>
                  <a:lnTo>
                    <a:pt x="293" y="34"/>
                  </a:lnTo>
                  <a:lnTo>
                    <a:pt x="296" y="32"/>
                  </a:lnTo>
                  <a:lnTo>
                    <a:pt x="300" y="29"/>
                  </a:lnTo>
                  <a:lnTo>
                    <a:pt x="302" y="28"/>
                  </a:lnTo>
                  <a:lnTo>
                    <a:pt x="303" y="27"/>
                  </a:lnTo>
                  <a:lnTo>
                    <a:pt x="305" y="27"/>
                  </a:lnTo>
                  <a:lnTo>
                    <a:pt x="307" y="27"/>
                  </a:lnTo>
                  <a:lnTo>
                    <a:pt x="312" y="26"/>
                  </a:lnTo>
                  <a:lnTo>
                    <a:pt x="317" y="26"/>
                  </a:lnTo>
                  <a:lnTo>
                    <a:pt x="320" y="26"/>
                  </a:lnTo>
                  <a:lnTo>
                    <a:pt x="324" y="26"/>
                  </a:lnTo>
                  <a:lnTo>
                    <a:pt x="327" y="26"/>
                  </a:lnTo>
                  <a:lnTo>
                    <a:pt x="330" y="25"/>
                  </a:lnTo>
                  <a:lnTo>
                    <a:pt x="334" y="25"/>
                  </a:lnTo>
                  <a:lnTo>
                    <a:pt x="336" y="24"/>
                  </a:lnTo>
                  <a:lnTo>
                    <a:pt x="337" y="23"/>
                  </a:lnTo>
                  <a:lnTo>
                    <a:pt x="338" y="22"/>
                  </a:lnTo>
                  <a:lnTo>
                    <a:pt x="339" y="22"/>
                  </a:lnTo>
                  <a:lnTo>
                    <a:pt x="339" y="21"/>
                  </a:lnTo>
                  <a:lnTo>
                    <a:pt x="340" y="18"/>
                  </a:lnTo>
                  <a:lnTo>
                    <a:pt x="340" y="15"/>
                  </a:lnTo>
                  <a:lnTo>
                    <a:pt x="341" y="13"/>
                  </a:lnTo>
                  <a:lnTo>
                    <a:pt x="341" y="13"/>
                  </a:lnTo>
                  <a:lnTo>
                    <a:pt x="342" y="11"/>
                  </a:lnTo>
                  <a:lnTo>
                    <a:pt x="344" y="11"/>
                  </a:lnTo>
                  <a:lnTo>
                    <a:pt x="348" y="11"/>
                  </a:lnTo>
                  <a:lnTo>
                    <a:pt x="351" y="11"/>
                  </a:lnTo>
                  <a:lnTo>
                    <a:pt x="353" y="11"/>
                  </a:lnTo>
                  <a:lnTo>
                    <a:pt x="356" y="10"/>
                  </a:lnTo>
                  <a:lnTo>
                    <a:pt x="358" y="9"/>
                  </a:lnTo>
                  <a:lnTo>
                    <a:pt x="362" y="8"/>
                  </a:lnTo>
                  <a:lnTo>
                    <a:pt x="365" y="7"/>
                  </a:lnTo>
                  <a:lnTo>
                    <a:pt x="367" y="7"/>
                  </a:lnTo>
                  <a:lnTo>
                    <a:pt x="370" y="7"/>
                  </a:lnTo>
                  <a:lnTo>
                    <a:pt x="372" y="7"/>
                  </a:lnTo>
                  <a:lnTo>
                    <a:pt x="373" y="8"/>
                  </a:lnTo>
                  <a:lnTo>
                    <a:pt x="375" y="9"/>
                  </a:lnTo>
                  <a:lnTo>
                    <a:pt x="376" y="10"/>
                  </a:lnTo>
                  <a:lnTo>
                    <a:pt x="377" y="12"/>
                  </a:lnTo>
                  <a:lnTo>
                    <a:pt x="380" y="16"/>
                  </a:lnTo>
                  <a:lnTo>
                    <a:pt x="383" y="20"/>
                  </a:lnTo>
                  <a:lnTo>
                    <a:pt x="386" y="25"/>
                  </a:lnTo>
                  <a:lnTo>
                    <a:pt x="389" y="29"/>
                  </a:lnTo>
                  <a:lnTo>
                    <a:pt x="391" y="31"/>
                  </a:lnTo>
                  <a:lnTo>
                    <a:pt x="392" y="32"/>
                  </a:lnTo>
                  <a:lnTo>
                    <a:pt x="393" y="34"/>
                  </a:lnTo>
                  <a:lnTo>
                    <a:pt x="394" y="35"/>
                  </a:lnTo>
                  <a:lnTo>
                    <a:pt x="395" y="37"/>
                  </a:lnTo>
                  <a:lnTo>
                    <a:pt x="395" y="38"/>
                  </a:lnTo>
                  <a:lnTo>
                    <a:pt x="395" y="39"/>
                  </a:lnTo>
                  <a:lnTo>
                    <a:pt x="395" y="41"/>
                  </a:lnTo>
                  <a:lnTo>
                    <a:pt x="395" y="42"/>
                  </a:lnTo>
                  <a:lnTo>
                    <a:pt x="395" y="43"/>
                  </a:lnTo>
                  <a:lnTo>
                    <a:pt x="394" y="44"/>
                  </a:lnTo>
                  <a:lnTo>
                    <a:pt x="393" y="45"/>
                  </a:lnTo>
                  <a:lnTo>
                    <a:pt x="392" y="46"/>
                  </a:lnTo>
                  <a:lnTo>
                    <a:pt x="391" y="48"/>
                  </a:lnTo>
                  <a:lnTo>
                    <a:pt x="390" y="49"/>
                  </a:lnTo>
                  <a:lnTo>
                    <a:pt x="390" y="50"/>
                  </a:lnTo>
                  <a:lnTo>
                    <a:pt x="391" y="50"/>
                  </a:lnTo>
                  <a:lnTo>
                    <a:pt x="391" y="50"/>
                  </a:lnTo>
                  <a:lnTo>
                    <a:pt x="393" y="51"/>
                  </a:lnTo>
                  <a:lnTo>
                    <a:pt x="395" y="52"/>
                  </a:lnTo>
                  <a:lnTo>
                    <a:pt x="397" y="53"/>
                  </a:lnTo>
                  <a:lnTo>
                    <a:pt x="400" y="55"/>
                  </a:lnTo>
                  <a:lnTo>
                    <a:pt x="401" y="57"/>
                  </a:lnTo>
                  <a:lnTo>
                    <a:pt x="402" y="58"/>
                  </a:lnTo>
                  <a:lnTo>
                    <a:pt x="403" y="60"/>
                  </a:lnTo>
                  <a:lnTo>
                    <a:pt x="403" y="62"/>
                  </a:lnTo>
                  <a:lnTo>
                    <a:pt x="404" y="64"/>
                  </a:lnTo>
                  <a:lnTo>
                    <a:pt x="405" y="65"/>
                  </a:lnTo>
                  <a:lnTo>
                    <a:pt x="406" y="66"/>
                  </a:lnTo>
                  <a:lnTo>
                    <a:pt x="407" y="67"/>
                  </a:lnTo>
                  <a:lnTo>
                    <a:pt x="408" y="68"/>
                  </a:lnTo>
                  <a:lnTo>
                    <a:pt x="410" y="68"/>
                  </a:lnTo>
                  <a:lnTo>
                    <a:pt x="411" y="68"/>
                  </a:lnTo>
                  <a:lnTo>
                    <a:pt x="412" y="67"/>
                  </a:lnTo>
                  <a:lnTo>
                    <a:pt x="414" y="66"/>
                  </a:lnTo>
                  <a:lnTo>
                    <a:pt x="416" y="66"/>
                  </a:lnTo>
                  <a:lnTo>
                    <a:pt x="417" y="66"/>
                  </a:lnTo>
                  <a:lnTo>
                    <a:pt x="418" y="67"/>
                  </a:lnTo>
                  <a:lnTo>
                    <a:pt x="419" y="67"/>
                  </a:lnTo>
                  <a:lnTo>
                    <a:pt x="420" y="69"/>
                  </a:lnTo>
                  <a:lnTo>
                    <a:pt x="421" y="71"/>
                  </a:lnTo>
                  <a:lnTo>
                    <a:pt x="422" y="72"/>
                  </a:lnTo>
                  <a:lnTo>
                    <a:pt x="422" y="76"/>
                  </a:lnTo>
                  <a:lnTo>
                    <a:pt x="422" y="79"/>
                  </a:lnTo>
                  <a:lnTo>
                    <a:pt x="422" y="81"/>
                  </a:lnTo>
                  <a:lnTo>
                    <a:pt x="422" y="83"/>
                  </a:lnTo>
                  <a:lnTo>
                    <a:pt x="422" y="86"/>
                  </a:lnTo>
                  <a:lnTo>
                    <a:pt x="423" y="88"/>
                  </a:lnTo>
                  <a:lnTo>
                    <a:pt x="423" y="89"/>
                  </a:lnTo>
                  <a:lnTo>
                    <a:pt x="424" y="91"/>
                  </a:lnTo>
                  <a:lnTo>
                    <a:pt x="425" y="92"/>
                  </a:lnTo>
                  <a:lnTo>
                    <a:pt x="425" y="93"/>
                  </a:lnTo>
                  <a:lnTo>
                    <a:pt x="425" y="95"/>
                  </a:lnTo>
                  <a:lnTo>
                    <a:pt x="425" y="96"/>
                  </a:lnTo>
                  <a:lnTo>
                    <a:pt x="425" y="99"/>
                  </a:lnTo>
                  <a:lnTo>
                    <a:pt x="424" y="102"/>
                  </a:lnTo>
                  <a:lnTo>
                    <a:pt x="423" y="102"/>
                  </a:lnTo>
                  <a:lnTo>
                    <a:pt x="422" y="103"/>
                  </a:lnTo>
                  <a:lnTo>
                    <a:pt x="421" y="103"/>
                  </a:lnTo>
                  <a:lnTo>
                    <a:pt x="420" y="103"/>
                  </a:lnTo>
                  <a:lnTo>
                    <a:pt x="418" y="102"/>
                  </a:lnTo>
                  <a:lnTo>
                    <a:pt x="416" y="101"/>
                  </a:lnTo>
                  <a:lnTo>
                    <a:pt x="414" y="100"/>
                  </a:lnTo>
                  <a:lnTo>
                    <a:pt x="411" y="99"/>
                  </a:lnTo>
                  <a:lnTo>
                    <a:pt x="410" y="99"/>
                  </a:lnTo>
                  <a:lnTo>
                    <a:pt x="409" y="99"/>
                  </a:lnTo>
                  <a:lnTo>
                    <a:pt x="408" y="100"/>
                  </a:lnTo>
                  <a:lnTo>
                    <a:pt x="408" y="101"/>
                  </a:lnTo>
                  <a:lnTo>
                    <a:pt x="407" y="102"/>
                  </a:lnTo>
                  <a:lnTo>
                    <a:pt x="407" y="104"/>
                  </a:lnTo>
                  <a:lnTo>
                    <a:pt x="407" y="106"/>
                  </a:lnTo>
                  <a:lnTo>
                    <a:pt x="407" y="107"/>
                  </a:lnTo>
                  <a:lnTo>
                    <a:pt x="408" y="109"/>
                  </a:lnTo>
                  <a:lnTo>
                    <a:pt x="409" y="111"/>
                  </a:lnTo>
                  <a:lnTo>
                    <a:pt x="410" y="113"/>
                  </a:lnTo>
                  <a:lnTo>
                    <a:pt x="411" y="114"/>
                  </a:lnTo>
                  <a:lnTo>
                    <a:pt x="414" y="116"/>
                  </a:lnTo>
                  <a:lnTo>
                    <a:pt x="417" y="120"/>
                  </a:lnTo>
                  <a:lnTo>
                    <a:pt x="421" y="123"/>
                  </a:lnTo>
                  <a:lnTo>
                    <a:pt x="424" y="127"/>
                  </a:lnTo>
                  <a:lnTo>
                    <a:pt x="425" y="128"/>
                  </a:lnTo>
                  <a:lnTo>
                    <a:pt x="425" y="130"/>
                  </a:lnTo>
                  <a:lnTo>
                    <a:pt x="426" y="131"/>
                  </a:lnTo>
                  <a:lnTo>
                    <a:pt x="426" y="133"/>
                  </a:lnTo>
                  <a:lnTo>
                    <a:pt x="426" y="135"/>
                  </a:lnTo>
                  <a:lnTo>
                    <a:pt x="426" y="138"/>
                  </a:lnTo>
                  <a:lnTo>
                    <a:pt x="425" y="140"/>
                  </a:lnTo>
                  <a:lnTo>
                    <a:pt x="425" y="142"/>
                  </a:lnTo>
                  <a:lnTo>
                    <a:pt x="426" y="143"/>
                  </a:lnTo>
                  <a:lnTo>
                    <a:pt x="427" y="143"/>
                  </a:lnTo>
                  <a:lnTo>
                    <a:pt x="427" y="144"/>
                  </a:lnTo>
                  <a:lnTo>
                    <a:pt x="428" y="145"/>
                  </a:lnTo>
                  <a:lnTo>
                    <a:pt x="430" y="146"/>
                  </a:lnTo>
                  <a:lnTo>
                    <a:pt x="431" y="147"/>
                  </a:lnTo>
                  <a:lnTo>
                    <a:pt x="432" y="149"/>
                  </a:lnTo>
                  <a:lnTo>
                    <a:pt x="432" y="152"/>
                  </a:lnTo>
                  <a:lnTo>
                    <a:pt x="432" y="154"/>
                  </a:lnTo>
                  <a:lnTo>
                    <a:pt x="432" y="157"/>
                  </a:lnTo>
                  <a:lnTo>
                    <a:pt x="433" y="158"/>
                  </a:lnTo>
                  <a:lnTo>
                    <a:pt x="433" y="158"/>
                  </a:lnTo>
                  <a:lnTo>
                    <a:pt x="434" y="159"/>
                  </a:lnTo>
                  <a:lnTo>
                    <a:pt x="435" y="159"/>
                  </a:lnTo>
                  <a:lnTo>
                    <a:pt x="436" y="159"/>
                  </a:lnTo>
                  <a:lnTo>
                    <a:pt x="437" y="158"/>
                  </a:lnTo>
                  <a:lnTo>
                    <a:pt x="438" y="158"/>
                  </a:lnTo>
                  <a:lnTo>
                    <a:pt x="439" y="157"/>
                  </a:lnTo>
                  <a:lnTo>
                    <a:pt x="441" y="156"/>
                  </a:lnTo>
                  <a:lnTo>
                    <a:pt x="442" y="155"/>
                  </a:lnTo>
                  <a:lnTo>
                    <a:pt x="443" y="154"/>
                  </a:lnTo>
                  <a:lnTo>
                    <a:pt x="445" y="154"/>
                  </a:lnTo>
                  <a:lnTo>
                    <a:pt x="449" y="153"/>
                  </a:lnTo>
                  <a:lnTo>
                    <a:pt x="453" y="153"/>
                  </a:lnTo>
                  <a:lnTo>
                    <a:pt x="457" y="153"/>
                  </a:lnTo>
                  <a:lnTo>
                    <a:pt x="461" y="153"/>
                  </a:lnTo>
                  <a:lnTo>
                    <a:pt x="467" y="153"/>
                  </a:lnTo>
                  <a:lnTo>
                    <a:pt x="472" y="152"/>
                  </a:lnTo>
                  <a:lnTo>
                    <a:pt x="474" y="152"/>
                  </a:lnTo>
                  <a:lnTo>
                    <a:pt x="476" y="152"/>
                  </a:lnTo>
                  <a:lnTo>
                    <a:pt x="478" y="152"/>
                  </a:lnTo>
                  <a:lnTo>
                    <a:pt x="480" y="153"/>
                  </a:lnTo>
                  <a:lnTo>
                    <a:pt x="481" y="154"/>
                  </a:lnTo>
                  <a:lnTo>
                    <a:pt x="483" y="155"/>
                  </a:lnTo>
                  <a:lnTo>
                    <a:pt x="485" y="156"/>
                  </a:lnTo>
                  <a:lnTo>
                    <a:pt x="487" y="156"/>
                  </a:lnTo>
                  <a:lnTo>
                    <a:pt x="490" y="157"/>
                  </a:lnTo>
                  <a:lnTo>
                    <a:pt x="492" y="157"/>
                  </a:lnTo>
                  <a:lnTo>
                    <a:pt x="495" y="157"/>
                  </a:lnTo>
                  <a:lnTo>
                    <a:pt x="498" y="156"/>
                  </a:lnTo>
                  <a:lnTo>
                    <a:pt x="503" y="155"/>
                  </a:lnTo>
                  <a:lnTo>
                    <a:pt x="507" y="154"/>
                  </a:lnTo>
                  <a:lnTo>
                    <a:pt x="509" y="153"/>
                  </a:lnTo>
                  <a:lnTo>
                    <a:pt x="510" y="153"/>
                  </a:lnTo>
                  <a:lnTo>
                    <a:pt x="511" y="153"/>
                  </a:lnTo>
                  <a:lnTo>
                    <a:pt x="512" y="154"/>
                  </a:lnTo>
                  <a:lnTo>
                    <a:pt x="512" y="155"/>
                  </a:lnTo>
                  <a:lnTo>
                    <a:pt x="511" y="156"/>
                  </a:lnTo>
                  <a:lnTo>
                    <a:pt x="510" y="159"/>
                  </a:lnTo>
                  <a:lnTo>
                    <a:pt x="509" y="163"/>
                  </a:lnTo>
                  <a:lnTo>
                    <a:pt x="507" y="167"/>
                  </a:lnTo>
                  <a:lnTo>
                    <a:pt x="506" y="172"/>
                  </a:lnTo>
                  <a:lnTo>
                    <a:pt x="505" y="174"/>
                  </a:lnTo>
                  <a:lnTo>
                    <a:pt x="504" y="176"/>
                  </a:lnTo>
                  <a:lnTo>
                    <a:pt x="503" y="178"/>
                  </a:lnTo>
                  <a:lnTo>
                    <a:pt x="502" y="179"/>
                  </a:lnTo>
                  <a:lnTo>
                    <a:pt x="500" y="180"/>
                  </a:lnTo>
                  <a:lnTo>
                    <a:pt x="498" y="180"/>
                  </a:lnTo>
                  <a:lnTo>
                    <a:pt x="496" y="180"/>
                  </a:lnTo>
                  <a:lnTo>
                    <a:pt x="493" y="180"/>
                  </a:lnTo>
                  <a:lnTo>
                    <a:pt x="491" y="181"/>
                  </a:lnTo>
                  <a:lnTo>
                    <a:pt x="489" y="181"/>
                  </a:lnTo>
                  <a:lnTo>
                    <a:pt x="488" y="182"/>
                  </a:lnTo>
                  <a:lnTo>
                    <a:pt x="488" y="182"/>
                  </a:lnTo>
                  <a:lnTo>
                    <a:pt x="487" y="182"/>
                  </a:lnTo>
                  <a:lnTo>
                    <a:pt x="487" y="184"/>
                  </a:lnTo>
                  <a:lnTo>
                    <a:pt x="487" y="184"/>
                  </a:lnTo>
                  <a:lnTo>
                    <a:pt x="487" y="185"/>
                  </a:lnTo>
                  <a:lnTo>
                    <a:pt x="487" y="186"/>
                  </a:lnTo>
                  <a:lnTo>
                    <a:pt x="488" y="187"/>
                  </a:lnTo>
                  <a:lnTo>
                    <a:pt x="490" y="188"/>
                  </a:lnTo>
                  <a:lnTo>
                    <a:pt x="492" y="189"/>
                  </a:lnTo>
                  <a:lnTo>
                    <a:pt x="494" y="191"/>
                  </a:lnTo>
                  <a:lnTo>
                    <a:pt x="496" y="193"/>
                  </a:lnTo>
                  <a:lnTo>
                    <a:pt x="497" y="194"/>
                  </a:lnTo>
                  <a:lnTo>
                    <a:pt x="497" y="195"/>
                  </a:lnTo>
                  <a:lnTo>
                    <a:pt x="498" y="196"/>
                  </a:lnTo>
                  <a:lnTo>
                    <a:pt x="497" y="198"/>
                  </a:lnTo>
                  <a:lnTo>
                    <a:pt x="497" y="198"/>
                  </a:lnTo>
                  <a:lnTo>
                    <a:pt x="495" y="199"/>
                  </a:lnTo>
                  <a:lnTo>
                    <a:pt x="494" y="200"/>
                  </a:lnTo>
                  <a:lnTo>
                    <a:pt x="492" y="200"/>
                  </a:lnTo>
                  <a:lnTo>
                    <a:pt x="488" y="201"/>
                  </a:lnTo>
                  <a:lnTo>
                    <a:pt x="486" y="202"/>
                  </a:lnTo>
                  <a:lnTo>
                    <a:pt x="485" y="204"/>
                  </a:lnTo>
                  <a:lnTo>
                    <a:pt x="484" y="205"/>
                  </a:lnTo>
                  <a:lnTo>
                    <a:pt x="483" y="207"/>
                  </a:lnTo>
                  <a:lnTo>
                    <a:pt x="483" y="209"/>
                  </a:lnTo>
                  <a:lnTo>
                    <a:pt x="483" y="211"/>
                  </a:lnTo>
                  <a:lnTo>
                    <a:pt x="483" y="212"/>
                  </a:lnTo>
                  <a:lnTo>
                    <a:pt x="483" y="214"/>
                  </a:lnTo>
                  <a:lnTo>
                    <a:pt x="484" y="216"/>
                  </a:lnTo>
                  <a:lnTo>
                    <a:pt x="484" y="217"/>
                  </a:lnTo>
                  <a:lnTo>
                    <a:pt x="486" y="219"/>
                  </a:lnTo>
                  <a:lnTo>
                    <a:pt x="487" y="221"/>
                  </a:lnTo>
                  <a:lnTo>
                    <a:pt x="489" y="223"/>
                  </a:lnTo>
                  <a:lnTo>
                    <a:pt x="494" y="228"/>
                  </a:lnTo>
                  <a:lnTo>
                    <a:pt x="498" y="231"/>
                  </a:lnTo>
                  <a:lnTo>
                    <a:pt x="500" y="232"/>
                  </a:lnTo>
                  <a:lnTo>
                    <a:pt x="502" y="233"/>
                  </a:lnTo>
                  <a:lnTo>
                    <a:pt x="503" y="233"/>
                  </a:lnTo>
                  <a:lnTo>
                    <a:pt x="504" y="233"/>
                  </a:lnTo>
                  <a:lnTo>
                    <a:pt x="506" y="233"/>
                  </a:lnTo>
                  <a:lnTo>
                    <a:pt x="509" y="231"/>
                  </a:lnTo>
                  <a:lnTo>
                    <a:pt x="509" y="231"/>
                  </a:lnTo>
                  <a:lnTo>
                    <a:pt x="511" y="230"/>
                  </a:lnTo>
                  <a:lnTo>
                    <a:pt x="511" y="230"/>
                  </a:lnTo>
                  <a:lnTo>
                    <a:pt x="512" y="231"/>
                  </a:lnTo>
                  <a:lnTo>
                    <a:pt x="512" y="232"/>
                  </a:lnTo>
                  <a:lnTo>
                    <a:pt x="512" y="235"/>
                  </a:lnTo>
                  <a:lnTo>
                    <a:pt x="512" y="237"/>
                  </a:lnTo>
                  <a:lnTo>
                    <a:pt x="513" y="238"/>
                  </a:lnTo>
                  <a:lnTo>
                    <a:pt x="514" y="240"/>
                  </a:lnTo>
                  <a:lnTo>
                    <a:pt x="515" y="241"/>
                  </a:lnTo>
                  <a:lnTo>
                    <a:pt x="517" y="243"/>
                  </a:lnTo>
                  <a:lnTo>
                    <a:pt x="519" y="244"/>
                  </a:lnTo>
                  <a:lnTo>
                    <a:pt x="521" y="245"/>
                  </a:lnTo>
                  <a:lnTo>
                    <a:pt x="523" y="247"/>
                  </a:lnTo>
                  <a:lnTo>
                    <a:pt x="525" y="247"/>
                  </a:lnTo>
                  <a:lnTo>
                    <a:pt x="526" y="248"/>
                  </a:lnTo>
                  <a:lnTo>
                    <a:pt x="528" y="248"/>
                  </a:lnTo>
                  <a:lnTo>
                    <a:pt x="529" y="248"/>
                  </a:lnTo>
                  <a:lnTo>
                    <a:pt x="532" y="247"/>
                  </a:lnTo>
                  <a:lnTo>
                    <a:pt x="536" y="246"/>
                  </a:lnTo>
                  <a:lnTo>
                    <a:pt x="538" y="245"/>
                  </a:lnTo>
                  <a:lnTo>
                    <a:pt x="540" y="244"/>
                  </a:lnTo>
                  <a:lnTo>
                    <a:pt x="542" y="244"/>
                  </a:lnTo>
                  <a:lnTo>
                    <a:pt x="545" y="244"/>
                  </a:lnTo>
                  <a:lnTo>
                    <a:pt x="548" y="244"/>
                  </a:lnTo>
                  <a:lnTo>
                    <a:pt x="550" y="245"/>
                  </a:lnTo>
                  <a:lnTo>
                    <a:pt x="551" y="246"/>
                  </a:lnTo>
                  <a:lnTo>
                    <a:pt x="552" y="247"/>
                  </a:lnTo>
                  <a:lnTo>
                    <a:pt x="553" y="247"/>
                  </a:lnTo>
                  <a:lnTo>
                    <a:pt x="554" y="249"/>
                  </a:lnTo>
                  <a:lnTo>
                    <a:pt x="555" y="251"/>
                  </a:lnTo>
                  <a:lnTo>
                    <a:pt x="555" y="253"/>
                  </a:lnTo>
                  <a:lnTo>
                    <a:pt x="555" y="256"/>
                  </a:lnTo>
                  <a:lnTo>
                    <a:pt x="555" y="258"/>
                  </a:lnTo>
                  <a:lnTo>
                    <a:pt x="555" y="263"/>
                  </a:lnTo>
                  <a:lnTo>
                    <a:pt x="555" y="267"/>
                  </a:lnTo>
                  <a:lnTo>
                    <a:pt x="555" y="269"/>
                  </a:lnTo>
                  <a:lnTo>
                    <a:pt x="557" y="271"/>
                  </a:lnTo>
                  <a:lnTo>
                    <a:pt x="558" y="273"/>
                  </a:lnTo>
                  <a:lnTo>
                    <a:pt x="559" y="275"/>
                  </a:lnTo>
                  <a:lnTo>
                    <a:pt x="564" y="278"/>
                  </a:lnTo>
                  <a:lnTo>
                    <a:pt x="569" y="282"/>
                  </a:lnTo>
                  <a:lnTo>
                    <a:pt x="571" y="284"/>
                  </a:lnTo>
                  <a:lnTo>
                    <a:pt x="572" y="285"/>
                  </a:lnTo>
                  <a:lnTo>
                    <a:pt x="574" y="287"/>
                  </a:lnTo>
                  <a:lnTo>
                    <a:pt x="575" y="290"/>
                  </a:lnTo>
                  <a:lnTo>
                    <a:pt x="575" y="292"/>
                  </a:lnTo>
                  <a:lnTo>
                    <a:pt x="576" y="294"/>
                  </a:lnTo>
                  <a:lnTo>
                    <a:pt x="576" y="295"/>
                  </a:lnTo>
                  <a:lnTo>
                    <a:pt x="577" y="296"/>
                  </a:lnTo>
                  <a:lnTo>
                    <a:pt x="577" y="296"/>
                  </a:lnTo>
                  <a:lnTo>
                    <a:pt x="578" y="296"/>
                  </a:lnTo>
                  <a:lnTo>
                    <a:pt x="580" y="296"/>
                  </a:lnTo>
                  <a:lnTo>
                    <a:pt x="582" y="296"/>
                  </a:lnTo>
                  <a:lnTo>
                    <a:pt x="583" y="296"/>
                  </a:lnTo>
                  <a:lnTo>
                    <a:pt x="584" y="297"/>
                  </a:lnTo>
                  <a:lnTo>
                    <a:pt x="584" y="297"/>
                  </a:lnTo>
                  <a:lnTo>
                    <a:pt x="585" y="298"/>
                  </a:lnTo>
                  <a:lnTo>
                    <a:pt x="586" y="302"/>
                  </a:lnTo>
                  <a:lnTo>
                    <a:pt x="588" y="307"/>
                  </a:lnTo>
                  <a:lnTo>
                    <a:pt x="585" y="309"/>
                  </a:lnTo>
                  <a:lnTo>
                    <a:pt x="583" y="312"/>
                  </a:lnTo>
                  <a:lnTo>
                    <a:pt x="578" y="315"/>
                  </a:lnTo>
                  <a:lnTo>
                    <a:pt x="573" y="317"/>
                  </a:lnTo>
                  <a:lnTo>
                    <a:pt x="568" y="320"/>
                  </a:lnTo>
                  <a:lnTo>
                    <a:pt x="562" y="322"/>
                  </a:lnTo>
                  <a:lnTo>
                    <a:pt x="560" y="323"/>
                  </a:lnTo>
                  <a:lnTo>
                    <a:pt x="558" y="324"/>
                  </a:lnTo>
                  <a:lnTo>
                    <a:pt x="557" y="325"/>
                  </a:lnTo>
                  <a:lnTo>
                    <a:pt x="557" y="326"/>
                  </a:lnTo>
                  <a:lnTo>
                    <a:pt x="557" y="328"/>
                  </a:lnTo>
                  <a:lnTo>
                    <a:pt x="557" y="329"/>
                  </a:lnTo>
                  <a:lnTo>
                    <a:pt x="557" y="331"/>
                  </a:lnTo>
                  <a:lnTo>
                    <a:pt x="558" y="332"/>
                  </a:lnTo>
                  <a:lnTo>
                    <a:pt x="558" y="333"/>
                  </a:lnTo>
                  <a:lnTo>
                    <a:pt x="559" y="334"/>
                  </a:lnTo>
                  <a:lnTo>
                    <a:pt x="558" y="335"/>
                  </a:lnTo>
                  <a:lnTo>
                    <a:pt x="557" y="336"/>
                  </a:lnTo>
                  <a:lnTo>
                    <a:pt x="555" y="337"/>
                  </a:lnTo>
                  <a:lnTo>
                    <a:pt x="550" y="338"/>
                  </a:lnTo>
                  <a:lnTo>
                    <a:pt x="549" y="338"/>
                  </a:lnTo>
                  <a:lnTo>
                    <a:pt x="547" y="339"/>
                  </a:lnTo>
                  <a:lnTo>
                    <a:pt x="546" y="339"/>
                  </a:lnTo>
                  <a:lnTo>
                    <a:pt x="545" y="340"/>
                  </a:lnTo>
                  <a:lnTo>
                    <a:pt x="543" y="342"/>
                  </a:lnTo>
                  <a:lnTo>
                    <a:pt x="542" y="345"/>
                  </a:lnTo>
                  <a:lnTo>
                    <a:pt x="541" y="348"/>
                  </a:lnTo>
                  <a:lnTo>
                    <a:pt x="540" y="350"/>
                  </a:lnTo>
                  <a:lnTo>
                    <a:pt x="540" y="352"/>
                  </a:lnTo>
                  <a:lnTo>
                    <a:pt x="540" y="354"/>
                  </a:lnTo>
                  <a:lnTo>
                    <a:pt x="540" y="357"/>
                  </a:lnTo>
                  <a:lnTo>
                    <a:pt x="539" y="359"/>
                  </a:lnTo>
                  <a:lnTo>
                    <a:pt x="538" y="360"/>
                  </a:lnTo>
                  <a:lnTo>
                    <a:pt x="538" y="361"/>
                  </a:lnTo>
                  <a:lnTo>
                    <a:pt x="537" y="362"/>
                  </a:lnTo>
                  <a:lnTo>
                    <a:pt x="535" y="362"/>
                  </a:lnTo>
                  <a:lnTo>
                    <a:pt x="532" y="363"/>
                  </a:lnTo>
                  <a:lnTo>
                    <a:pt x="531" y="364"/>
                  </a:lnTo>
                  <a:lnTo>
                    <a:pt x="530" y="365"/>
                  </a:lnTo>
                  <a:lnTo>
                    <a:pt x="531" y="365"/>
                  </a:lnTo>
                  <a:lnTo>
                    <a:pt x="531" y="366"/>
                  </a:lnTo>
                  <a:lnTo>
                    <a:pt x="532" y="366"/>
                  </a:lnTo>
                  <a:lnTo>
                    <a:pt x="534" y="366"/>
                  </a:lnTo>
                  <a:lnTo>
                    <a:pt x="536" y="366"/>
                  </a:lnTo>
                  <a:lnTo>
                    <a:pt x="536" y="366"/>
                  </a:lnTo>
                  <a:lnTo>
                    <a:pt x="537" y="367"/>
                  </a:lnTo>
                  <a:lnTo>
                    <a:pt x="537" y="367"/>
                  </a:lnTo>
                  <a:lnTo>
                    <a:pt x="537" y="368"/>
                  </a:lnTo>
                  <a:lnTo>
                    <a:pt x="537" y="370"/>
                  </a:lnTo>
                  <a:lnTo>
                    <a:pt x="536" y="372"/>
                  </a:lnTo>
                  <a:lnTo>
                    <a:pt x="536" y="375"/>
                  </a:lnTo>
                  <a:lnTo>
                    <a:pt x="536" y="378"/>
                  </a:lnTo>
                  <a:lnTo>
                    <a:pt x="535" y="381"/>
                  </a:lnTo>
                  <a:lnTo>
                    <a:pt x="534" y="384"/>
                  </a:lnTo>
                  <a:lnTo>
                    <a:pt x="534" y="386"/>
                  </a:lnTo>
                  <a:lnTo>
                    <a:pt x="533" y="387"/>
                  </a:lnTo>
                  <a:lnTo>
                    <a:pt x="532" y="390"/>
                  </a:lnTo>
                  <a:lnTo>
                    <a:pt x="530" y="392"/>
                  </a:lnTo>
                  <a:lnTo>
                    <a:pt x="527" y="395"/>
                  </a:lnTo>
                  <a:lnTo>
                    <a:pt x="526" y="398"/>
                  </a:lnTo>
                  <a:lnTo>
                    <a:pt x="525" y="401"/>
                  </a:lnTo>
                  <a:lnTo>
                    <a:pt x="523" y="404"/>
                  </a:lnTo>
                  <a:lnTo>
                    <a:pt x="521" y="410"/>
                  </a:lnTo>
                  <a:lnTo>
                    <a:pt x="519" y="414"/>
                  </a:lnTo>
                  <a:lnTo>
                    <a:pt x="518" y="416"/>
                  </a:lnTo>
                  <a:lnTo>
                    <a:pt x="517" y="417"/>
                  </a:lnTo>
                  <a:lnTo>
                    <a:pt x="515" y="419"/>
                  </a:lnTo>
                  <a:lnTo>
                    <a:pt x="514" y="421"/>
                  </a:lnTo>
                  <a:lnTo>
                    <a:pt x="512" y="422"/>
                  </a:lnTo>
                  <a:lnTo>
                    <a:pt x="510" y="423"/>
                  </a:lnTo>
                  <a:lnTo>
                    <a:pt x="509" y="424"/>
                  </a:lnTo>
                  <a:lnTo>
                    <a:pt x="507" y="424"/>
                  </a:lnTo>
                  <a:lnTo>
                    <a:pt x="507" y="424"/>
                  </a:lnTo>
                  <a:lnTo>
                    <a:pt x="506" y="424"/>
                  </a:lnTo>
                  <a:lnTo>
                    <a:pt x="506" y="424"/>
                  </a:lnTo>
                  <a:lnTo>
                    <a:pt x="506" y="423"/>
                  </a:lnTo>
                  <a:lnTo>
                    <a:pt x="506" y="422"/>
                  </a:lnTo>
                  <a:lnTo>
                    <a:pt x="507" y="422"/>
                  </a:lnTo>
                  <a:lnTo>
                    <a:pt x="507" y="421"/>
                  </a:lnTo>
                  <a:lnTo>
                    <a:pt x="508" y="420"/>
                  </a:lnTo>
                  <a:lnTo>
                    <a:pt x="510" y="418"/>
                  </a:lnTo>
                  <a:lnTo>
                    <a:pt x="512" y="416"/>
                  </a:lnTo>
                  <a:lnTo>
                    <a:pt x="512" y="415"/>
                  </a:lnTo>
                  <a:lnTo>
                    <a:pt x="513" y="415"/>
                  </a:lnTo>
                  <a:lnTo>
                    <a:pt x="513" y="414"/>
                  </a:lnTo>
                  <a:lnTo>
                    <a:pt x="512" y="414"/>
                  </a:lnTo>
                  <a:lnTo>
                    <a:pt x="507" y="416"/>
                  </a:lnTo>
                  <a:lnTo>
                    <a:pt x="503" y="418"/>
                  </a:lnTo>
                  <a:lnTo>
                    <a:pt x="500" y="419"/>
                  </a:lnTo>
                  <a:lnTo>
                    <a:pt x="498" y="421"/>
                  </a:lnTo>
                  <a:lnTo>
                    <a:pt x="495" y="422"/>
                  </a:lnTo>
                  <a:lnTo>
                    <a:pt x="494" y="423"/>
                  </a:lnTo>
                  <a:lnTo>
                    <a:pt x="492" y="424"/>
                  </a:lnTo>
                  <a:lnTo>
                    <a:pt x="491" y="424"/>
                  </a:lnTo>
                  <a:lnTo>
                    <a:pt x="487" y="424"/>
                  </a:lnTo>
                  <a:lnTo>
                    <a:pt x="484" y="423"/>
                  </a:lnTo>
                  <a:lnTo>
                    <a:pt x="482" y="422"/>
                  </a:lnTo>
                  <a:lnTo>
                    <a:pt x="480" y="422"/>
                  </a:lnTo>
                  <a:lnTo>
                    <a:pt x="478" y="421"/>
                  </a:lnTo>
                  <a:lnTo>
                    <a:pt x="477" y="422"/>
                  </a:lnTo>
                  <a:lnTo>
                    <a:pt x="475" y="422"/>
                  </a:lnTo>
                  <a:lnTo>
                    <a:pt x="474" y="423"/>
                  </a:lnTo>
                  <a:lnTo>
                    <a:pt x="472" y="425"/>
                  </a:lnTo>
                  <a:lnTo>
                    <a:pt x="471" y="427"/>
                  </a:lnTo>
                  <a:lnTo>
                    <a:pt x="466" y="430"/>
                  </a:lnTo>
                  <a:lnTo>
                    <a:pt x="462" y="434"/>
                  </a:lnTo>
                  <a:lnTo>
                    <a:pt x="460" y="436"/>
                  </a:lnTo>
                  <a:lnTo>
                    <a:pt x="458" y="437"/>
                  </a:lnTo>
                  <a:lnTo>
                    <a:pt x="456" y="438"/>
                  </a:lnTo>
                  <a:lnTo>
                    <a:pt x="454" y="439"/>
                  </a:lnTo>
                  <a:lnTo>
                    <a:pt x="453" y="440"/>
                  </a:lnTo>
                  <a:lnTo>
                    <a:pt x="450" y="440"/>
                  </a:lnTo>
                  <a:lnTo>
                    <a:pt x="449" y="439"/>
                  </a:lnTo>
                  <a:lnTo>
                    <a:pt x="448" y="438"/>
                  </a:lnTo>
                  <a:lnTo>
                    <a:pt x="446" y="437"/>
                  </a:lnTo>
                  <a:lnTo>
                    <a:pt x="445" y="436"/>
                  </a:lnTo>
                  <a:lnTo>
                    <a:pt x="443" y="435"/>
                  </a:lnTo>
                  <a:lnTo>
                    <a:pt x="443" y="433"/>
                  </a:lnTo>
                  <a:lnTo>
                    <a:pt x="440" y="430"/>
                  </a:lnTo>
                  <a:lnTo>
                    <a:pt x="439" y="426"/>
                  </a:lnTo>
                  <a:lnTo>
                    <a:pt x="437" y="424"/>
                  </a:lnTo>
                  <a:lnTo>
                    <a:pt x="436" y="423"/>
                  </a:lnTo>
                  <a:lnTo>
                    <a:pt x="435" y="421"/>
                  </a:lnTo>
                  <a:lnTo>
                    <a:pt x="434" y="420"/>
                  </a:lnTo>
                  <a:lnTo>
                    <a:pt x="432" y="420"/>
                  </a:lnTo>
                  <a:lnTo>
                    <a:pt x="430" y="420"/>
                  </a:lnTo>
                  <a:lnTo>
                    <a:pt x="428" y="419"/>
                  </a:lnTo>
                  <a:lnTo>
                    <a:pt x="425" y="419"/>
                  </a:lnTo>
                  <a:lnTo>
                    <a:pt x="425" y="419"/>
                  </a:lnTo>
                  <a:lnTo>
                    <a:pt x="424" y="420"/>
                  </a:lnTo>
                  <a:lnTo>
                    <a:pt x="425" y="419"/>
                  </a:lnTo>
                  <a:lnTo>
                    <a:pt x="425" y="419"/>
                  </a:lnTo>
                  <a:lnTo>
                    <a:pt x="426" y="416"/>
                  </a:lnTo>
                  <a:lnTo>
                    <a:pt x="426" y="414"/>
                  </a:lnTo>
                  <a:lnTo>
                    <a:pt x="427" y="411"/>
                  </a:lnTo>
                  <a:lnTo>
                    <a:pt x="427" y="408"/>
                  </a:lnTo>
                  <a:lnTo>
                    <a:pt x="426" y="406"/>
                  </a:lnTo>
                  <a:lnTo>
                    <a:pt x="425" y="403"/>
                  </a:lnTo>
                  <a:lnTo>
                    <a:pt x="423" y="400"/>
                  </a:lnTo>
                  <a:lnTo>
                    <a:pt x="420" y="398"/>
                  </a:lnTo>
                  <a:lnTo>
                    <a:pt x="417" y="396"/>
                  </a:lnTo>
                  <a:lnTo>
                    <a:pt x="415" y="395"/>
                  </a:lnTo>
                  <a:lnTo>
                    <a:pt x="413" y="394"/>
                  </a:lnTo>
                  <a:lnTo>
                    <a:pt x="412" y="394"/>
                  </a:lnTo>
                  <a:lnTo>
                    <a:pt x="410" y="394"/>
                  </a:lnTo>
                  <a:lnTo>
                    <a:pt x="410" y="394"/>
                  </a:lnTo>
                  <a:lnTo>
                    <a:pt x="409" y="393"/>
                  </a:lnTo>
                  <a:lnTo>
                    <a:pt x="409" y="392"/>
                  </a:lnTo>
                  <a:lnTo>
                    <a:pt x="409" y="390"/>
                  </a:lnTo>
                  <a:lnTo>
                    <a:pt x="409" y="388"/>
                  </a:lnTo>
                  <a:lnTo>
                    <a:pt x="410" y="385"/>
                  </a:lnTo>
                  <a:lnTo>
                    <a:pt x="411" y="383"/>
                  </a:lnTo>
                  <a:lnTo>
                    <a:pt x="411" y="380"/>
                  </a:lnTo>
                  <a:lnTo>
                    <a:pt x="411" y="378"/>
                  </a:lnTo>
                  <a:lnTo>
                    <a:pt x="411" y="377"/>
                  </a:lnTo>
                  <a:lnTo>
                    <a:pt x="411" y="376"/>
                  </a:lnTo>
                  <a:lnTo>
                    <a:pt x="410" y="376"/>
                  </a:lnTo>
                  <a:lnTo>
                    <a:pt x="409" y="376"/>
                  </a:lnTo>
                  <a:lnTo>
                    <a:pt x="406" y="376"/>
                  </a:lnTo>
                  <a:lnTo>
                    <a:pt x="403" y="376"/>
                  </a:lnTo>
                  <a:lnTo>
                    <a:pt x="401" y="377"/>
                  </a:lnTo>
                  <a:lnTo>
                    <a:pt x="398" y="378"/>
                  </a:lnTo>
                  <a:lnTo>
                    <a:pt x="396" y="380"/>
                  </a:lnTo>
                  <a:lnTo>
                    <a:pt x="393" y="380"/>
                  </a:lnTo>
                  <a:lnTo>
                    <a:pt x="393" y="381"/>
                  </a:lnTo>
                  <a:lnTo>
                    <a:pt x="391" y="381"/>
                  </a:lnTo>
                  <a:lnTo>
                    <a:pt x="391" y="381"/>
                  </a:lnTo>
                  <a:lnTo>
                    <a:pt x="390" y="380"/>
                  </a:lnTo>
                  <a:lnTo>
                    <a:pt x="389" y="380"/>
                  </a:lnTo>
                  <a:lnTo>
                    <a:pt x="388" y="378"/>
                  </a:lnTo>
                  <a:lnTo>
                    <a:pt x="387" y="377"/>
                  </a:lnTo>
                  <a:lnTo>
                    <a:pt x="387" y="376"/>
                  </a:lnTo>
                  <a:lnTo>
                    <a:pt x="386" y="373"/>
                  </a:lnTo>
                  <a:lnTo>
                    <a:pt x="386" y="369"/>
                  </a:lnTo>
                  <a:lnTo>
                    <a:pt x="385" y="367"/>
                  </a:lnTo>
                  <a:lnTo>
                    <a:pt x="384" y="366"/>
                  </a:lnTo>
                  <a:lnTo>
                    <a:pt x="384" y="364"/>
                  </a:lnTo>
                  <a:lnTo>
                    <a:pt x="382" y="363"/>
                  </a:lnTo>
                  <a:lnTo>
                    <a:pt x="380" y="360"/>
                  </a:lnTo>
                  <a:lnTo>
                    <a:pt x="377" y="356"/>
                  </a:lnTo>
                  <a:lnTo>
                    <a:pt x="374" y="352"/>
                  </a:lnTo>
                  <a:lnTo>
                    <a:pt x="371" y="348"/>
                  </a:lnTo>
                  <a:lnTo>
                    <a:pt x="370" y="346"/>
                  </a:lnTo>
                  <a:lnTo>
                    <a:pt x="369" y="344"/>
                  </a:lnTo>
                  <a:lnTo>
                    <a:pt x="368" y="341"/>
                  </a:lnTo>
                  <a:lnTo>
                    <a:pt x="368" y="338"/>
                  </a:lnTo>
                  <a:lnTo>
                    <a:pt x="368" y="335"/>
                  </a:lnTo>
                  <a:lnTo>
                    <a:pt x="369" y="333"/>
                  </a:lnTo>
                  <a:lnTo>
                    <a:pt x="370" y="331"/>
                  </a:lnTo>
                  <a:lnTo>
                    <a:pt x="372" y="330"/>
                  </a:lnTo>
                  <a:lnTo>
                    <a:pt x="374" y="329"/>
                  </a:lnTo>
                  <a:lnTo>
                    <a:pt x="376" y="329"/>
                  </a:lnTo>
                  <a:lnTo>
                    <a:pt x="379" y="328"/>
                  </a:lnTo>
                  <a:lnTo>
                    <a:pt x="382" y="328"/>
                  </a:lnTo>
                  <a:lnTo>
                    <a:pt x="383" y="328"/>
                  </a:lnTo>
                  <a:lnTo>
                    <a:pt x="384" y="328"/>
                  </a:lnTo>
                  <a:lnTo>
                    <a:pt x="385" y="327"/>
                  </a:lnTo>
                  <a:lnTo>
                    <a:pt x="387" y="327"/>
                  </a:lnTo>
                  <a:lnTo>
                    <a:pt x="388" y="326"/>
                  </a:lnTo>
                  <a:lnTo>
                    <a:pt x="389" y="324"/>
                  </a:lnTo>
                  <a:lnTo>
                    <a:pt x="390" y="322"/>
                  </a:lnTo>
                  <a:lnTo>
                    <a:pt x="390" y="321"/>
                  </a:lnTo>
                  <a:lnTo>
                    <a:pt x="389" y="319"/>
                  </a:lnTo>
                  <a:lnTo>
                    <a:pt x="388" y="318"/>
                  </a:lnTo>
                  <a:lnTo>
                    <a:pt x="385" y="316"/>
                  </a:lnTo>
                  <a:lnTo>
                    <a:pt x="382" y="313"/>
                  </a:lnTo>
                  <a:lnTo>
                    <a:pt x="380" y="311"/>
                  </a:lnTo>
                  <a:lnTo>
                    <a:pt x="378" y="309"/>
                  </a:lnTo>
                  <a:lnTo>
                    <a:pt x="376" y="307"/>
                  </a:lnTo>
                  <a:lnTo>
                    <a:pt x="375" y="304"/>
                  </a:lnTo>
                  <a:lnTo>
                    <a:pt x="375" y="303"/>
                  </a:lnTo>
                  <a:lnTo>
                    <a:pt x="374" y="303"/>
                  </a:lnTo>
                  <a:lnTo>
                    <a:pt x="373" y="302"/>
                  </a:lnTo>
                  <a:lnTo>
                    <a:pt x="372" y="301"/>
                  </a:lnTo>
                  <a:lnTo>
                    <a:pt x="370" y="301"/>
                  </a:lnTo>
                  <a:lnTo>
                    <a:pt x="367" y="301"/>
                  </a:lnTo>
                  <a:lnTo>
                    <a:pt x="362" y="301"/>
                  </a:lnTo>
                  <a:lnTo>
                    <a:pt x="357" y="302"/>
                  </a:lnTo>
                  <a:lnTo>
                    <a:pt x="355" y="302"/>
                  </a:lnTo>
                  <a:lnTo>
                    <a:pt x="354" y="302"/>
                  </a:lnTo>
                  <a:lnTo>
                    <a:pt x="354" y="303"/>
                  </a:lnTo>
                  <a:lnTo>
                    <a:pt x="353" y="304"/>
                  </a:lnTo>
                  <a:lnTo>
                    <a:pt x="353" y="307"/>
                  </a:lnTo>
                  <a:lnTo>
                    <a:pt x="352" y="309"/>
                  </a:lnTo>
                  <a:lnTo>
                    <a:pt x="352" y="308"/>
                  </a:lnTo>
                  <a:lnTo>
                    <a:pt x="352" y="306"/>
                  </a:lnTo>
                  <a:lnTo>
                    <a:pt x="352" y="304"/>
                  </a:lnTo>
                  <a:lnTo>
                    <a:pt x="352" y="301"/>
                  </a:lnTo>
                  <a:lnTo>
                    <a:pt x="351" y="298"/>
                  </a:lnTo>
                  <a:lnTo>
                    <a:pt x="350" y="295"/>
                  </a:lnTo>
                  <a:lnTo>
                    <a:pt x="347" y="292"/>
                  </a:lnTo>
                  <a:lnTo>
                    <a:pt x="345" y="289"/>
                  </a:lnTo>
                  <a:lnTo>
                    <a:pt x="344" y="287"/>
                  </a:lnTo>
                  <a:lnTo>
                    <a:pt x="343" y="285"/>
                  </a:lnTo>
                  <a:lnTo>
                    <a:pt x="342" y="283"/>
                  </a:lnTo>
                  <a:lnTo>
                    <a:pt x="342" y="282"/>
                  </a:lnTo>
                  <a:lnTo>
                    <a:pt x="345" y="278"/>
                  </a:lnTo>
                  <a:lnTo>
                    <a:pt x="349" y="276"/>
                  </a:lnTo>
                  <a:lnTo>
                    <a:pt x="349" y="275"/>
                  </a:lnTo>
                  <a:lnTo>
                    <a:pt x="348" y="274"/>
                  </a:lnTo>
                  <a:lnTo>
                    <a:pt x="348" y="273"/>
                  </a:lnTo>
                  <a:lnTo>
                    <a:pt x="347" y="273"/>
                  </a:lnTo>
                  <a:lnTo>
                    <a:pt x="346" y="273"/>
                  </a:lnTo>
                  <a:lnTo>
                    <a:pt x="345" y="273"/>
                  </a:lnTo>
                  <a:lnTo>
                    <a:pt x="344" y="273"/>
                  </a:lnTo>
                  <a:lnTo>
                    <a:pt x="343" y="273"/>
                  </a:lnTo>
                  <a:lnTo>
                    <a:pt x="341" y="274"/>
                  </a:lnTo>
                  <a:lnTo>
                    <a:pt x="340" y="274"/>
                  </a:lnTo>
                  <a:lnTo>
                    <a:pt x="340" y="273"/>
                  </a:lnTo>
                  <a:lnTo>
                    <a:pt x="339" y="272"/>
                  </a:lnTo>
                  <a:lnTo>
                    <a:pt x="338" y="271"/>
                  </a:lnTo>
                  <a:lnTo>
                    <a:pt x="338" y="270"/>
                  </a:lnTo>
                  <a:lnTo>
                    <a:pt x="338" y="268"/>
                  </a:lnTo>
                  <a:lnTo>
                    <a:pt x="338" y="266"/>
                  </a:lnTo>
                  <a:lnTo>
                    <a:pt x="338" y="265"/>
                  </a:lnTo>
                  <a:lnTo>
                    <a:pt x="339" y="263"/>
                  </a:lnTo>
                  <a:lnTo>
                    <a:pt x="340" y="262"/>
                  </a:lnTo>
                  <a:lnTo>
                    <a:pt x="341" y="261"/>
                  </a:lnTo>
                  <a:lnTo>
                    <a:pt x="342" y="260"/>
                  </a:lnTo>
                  <a:lnTo>
                    <a:pt x="343" y="259"/>
                  </a:lnTo>
                  <a:lnTo>
                    <a:pt x="345" y="259"/>
                  </a:lnTo>
                  <a:lnTo>
                    <a:pt x="346" y="259"/>
                  </a:lnTo>
                  <a:lnTo>
                    <a:pt x="349" y="259"/>
                  </a:lnTo>
                  <a:lnTo>
                    <a:pt x="351" y="258"/>
                  </a:lnTo>
                  <a:lnTo>
                    <a:pt x="352" y="258"/>
                  </a:lnTo>
                  <a:lnTo>
                    <a:pt x="353" y="258"/>
                  </a:lnTo>
                  <a:lnTo>
                    <a:pt x="355" y="257"/>
                  </a:lnTo>
                  <a:lnTo>
                    <a:pt x="355" y="256"/>
                  </a:lnTo>
                  <a:lnTo>
                    <a:pt x="356" y="254"/>
                  </a:lnTo>
                  <a:lnTo>
                    <a:pt x="357" y="252"/>
                  </a:lnTo>
                  <a:lnTo>
                    <a:pt x="357" y="251"/>
                  </a:lnTo>
                  <a:lnTo>
                    <a:pt x="357" y="249"/>
                  </a:lnTo>
                  <a:lnTo>
                    <a:pt x="356" y="248"/>
                  </a:lnTo>
                  <a:lnTo>
                    <a:pt x="355" y="247"/>
                  </a:lnTo>
                  <a:lnTo>
                    <a:pt x="353" y="246"/>
                  </a:lnTo>
                  <a:lnTo>
                    <a:pt x="351" y="245"/>
                  </a:lnTo>
                  <a:lnTo>
                    <a:pt x="345" y="244"/>
                  </a:lnTo>
                  <a:lnTo>
                    <a:pt x="338" y="244"/>
                  </a:lnTo>
                  <a:lnTo>
                    <a:pt x="331" y="244"/>
                  </a:lnTo>
                  <a:lnTo>
                    <a:pt x="327" y="244"/>
                  </a:lnTo>
                  <a:lnTo>
                    <a:pt x="324" y="245"/>
                  </a:lnTo>
                  <a:lnTo>
                    <a:pt x="321" y="245"/>
                  </a:lnTo>
                  <a:lnTo>
                    <a:pt x="318" y="245"/>
                  </a:lnTo>
                  <a:lnTo>
                    <a:pt x="315" y="244"/>
                  </a:lnTo>
                  <a:lnTo>
                    <a:pt x="311" y="243"/>
                  </a:lnTo>
                  <a:lnTo>
                    <a:pt x="308" y="241"/>
                  </a:lnTo>
                  <a:lnTo>
                    <a:pt x="305" y="238"/>
                  </a:lnTo>
                  <a:lnTo>
                    <a:pt x="304" y="236"/>
                  </a:lnTo>
                  <a:lnTo>
                    <a:pt x="302" y="233"/>
                  </a:lnTo>
                  <a:lnTo>
                    <a:pt x="300" y="231"/>
                  </a:lnTo>
                  <a:lnTo>
                    <a:pt x="298" y="229"/>
                  </a:lnTo>
                  <a:lnTo>
                    <a:pt x="296" y="227"/>
                  </a:lnTo>
                  <a:lnTo>
                    <a:pt x="294" y="226"/>
                  </a:lnTo>
                  <a:lnTo>
                    <a:pt x="291" y="223"/>
                  </a:lnTo>
                  <a:lnTo>
                    <a:pt x="289" y="222"/>
                  </a:lnTo>
                  <a:lnTo>
                    <a:pt x="287" y="219"/>
                  </a:lnTo>
                  <a:lnTo>
                    <a:pt x="285" y="217"/>
                  </a:lnTo>
                  <a:lnTo>
                    <a:pt x="284" y="214"/>
                  </a:lnTo>
                  <a:lnTo>
                    <a:pt x="283" y="212"/>
                  </a:lnTo>
                  <a:lnTo>
                    <a:pt x="282" y="209"/>
                  </a:lnTo>
                  <a:lnTo>
                    <a:pt x="282" y="207"/>
                  </a:lnTo>
                  <a:lnTo>
                    <a:pt x="281" y="205"/>
                  </a:lnTo>
                  <a:lnTo>
                    <a:pt x="281" y="204"/>
                  </a:lnTo>
                  <a:lnTo>
                    <a:pt x="280" y="203"/>
                  </a:lnTo>
                  <a:lnTo>
                    <a:pt x="279" y="203"/>
                  </a:lnTo>
                  <a:lnTo>
                    <a:pt x="279" y="203"/>
                  </a:lnTo>
                  <a:lnTo>
                    <a:pt x="278" y="203"/>
                  </a:lnTo>
                  <a:lnTo>
                    <a:pt x="277" y="203"/>
                  </a:lnTo>
                  <a:lnTo>
                    <a:pt x="277" y="204"/>
                  </a:lnTo>
                  <a:lnTo>
                    <a:pt x="277" y="205"/>
                  </a:lnTo>
                  <a:lnTo>
                    <a:pt x="276" y="206"/>
                  </a:lnTo>
                  <a:lnTo>
                    <a:pt x="275" y="207"/>
                  </a:lnTo>
                  <a:lnTo>
                    <a:pt x="275" y="209"/>
                  </a:lnTo>
                  <a:lnTo>
                    <a:pt x="274" y="210"/>
                  </a:lnTo>
                  <a:lnTo>
                    <a:pt x="273" y="211"/>
                  </a:lnTo>
                  <a:lnTo>
                    <a:pt x="272" y="212"/>
                  </a:lnTo>
                  <a:lnTo>
                    <a:pt x="271" y="212"/>
                  </a:lnTo>
                  <a:lnTo>
                    <a:pt x="269" y="212"/>
                  </a:lnTo>
                  <a:lnTo>
                    <a:pt x="267" y="212"/>
                  </a:lnTo>
                  <a:lnTo>
                    <a:pt x="265" y="212"/>
                  </a:lnTo>
                  <a:lnTo>
                    <a:pt x="264" y="212"/>
                  </a:lnTo>
                  <a:lnTo>
                    <a:pt x="263" y="213"/>
                  </a:lnTo>
                  <a:lnTo>
                    <a:pt x="262" y="214"/>
                  </a:lnTo>
                  <a:lnTo>
                    <a:pt x="262" y="214"/>
                  </a:lnTo>
                  <a:lnTo>
                    <a:pt x="262" y="215"/>
                  </a:lnTo>
                  <a:lnTo>
                    <a:pt x="262" y="216"/>
                  </a:lnTo>
                  <a:lnTo>
                    <a:pt x="262" y="217"/>
                  </a:lnTo>
                  <a:lnTo>
                    <a:pt x="262" y="218"/>
                  </a:lnTo>
                  <a:lnTo>
                    <a:pt x="261" y="219"/>
                  </a:lnTo>
                  <a:lnTo>
                    <a:pt x="261" y="219"/>
                  </a:lnTo>
                  <a:lnTo>
                    <a:pt x="260" y="220"/>
                  </a:lnTo>
                  <a:lnTo>
                    <a:pt x="259" y="221"/>
                  </a:lnTo>
                  <a:lnTo>
                    <a:pt x="258" y="221"/>
                  </a:lnTo>
                  <a:lnTo>
                    <a:pt x="257" y="221"/>
                  </a:lnTo>
                  <a:lnTo>
                    <a:pt x="255" y="221"/>
                  </a:lnTo>
                  <a:lnTo>
                    <a:pt x="253" y="221"/>
                  </a:lnTo>
                  <a:lnTo>
                    <a:pt x="253" y="222"/>
                  </a:lnTo>
                  <a:lnTo>
                    <a:pt x="252" y="223"/>
                  </a:lnTo>
                  <a:lnTo>
                    <a:pt x="252" y="223"/>
                  </a:lnTo>
                  <a:lnTo>
                    <a:pt x="253" y="224"/>
                  </a:lnTo>
                  <a:lnTo>
                    <a:pt x="254" y="227"/>
                  </a:lnTo>
                  <a:lnTo>
                    <a:pt x="256" y="229"/>
                  </a:lnTo>
                  <a:lnTo>
                    <a:pt x="258" y="231"/>
                  </a:lnTo>
                  <a:lnTo>
                    <a:pt x="260" y="233"/>
                  </a:lnTo>
                  <a:lnTo>
                    <a:pt x="261" y="233"/>
                  </a:lnTo>
                  <a:lnTo>
                    <a:pt x="262" y="235"/>
                  </a:lnTo>
                  <a:lnTo>
                    <a:pt x="263" y="235"/>
                  </a:lnTo>
                  <a:lnTo>
                    <a:pt x="263" y="237"/>
                  </a:lnTo>
                  <a:lnTo>
                    <a:pt x="263" y="237"/>
                  </a:lnTo>
                  <a:lnTo>
                    <a:pt x="263" y="238"/>
                  </a:lnTo>
                  <a:lnTo>
                    <a:pt x="262" y="239"/>
                  </a:lnTo>
                  <a:lnTo>
                    <a:pt x="262" y="240"/>
                  </a:lnTo>
                  <a:lnTo>
                    <a:pt x="257" y="240"/>
                  </a:lnTo>
                  <a:lnTo>
                    <a:pt x="252" y="241"/>
                  </a:lnTo>
                  <a:lnTo>
                    <a:pt x="251" y="242"/>
                  </a:lnTo>
                  <a:lnTo>
                    <a:pt x="249" y="242"/>
                  </a:lnTo>
                  <a:lnTo>
                    <a:pt x="248" y="242"/>
                  </a:lnTo>
                  <a:lnTo>
                    <a:pt x="247" y="242"/>
                  </a:lnTo>
                  <a:lnTo>
                    <a:pt x="246" y="241"/>
                  </a:lnTo>
                  <a:lnTo>
                    <a:pt x="246" y="240"/>
                  </a:lnTo>
                  <a:lnTo>
                    <a:pt x="244" y="239"/>
                  </a:lnTo>
                  <a:lnTo>
                    <a:pt x="243" y="239"/>
                  </a:lnTo>
                  <a:lnTo>
                    <a:pt x="243" y="240"/>
                  </a:lnTo>
                  <a:lnTo>
                    <a:pt x="243" y="242"/>
                  </a:lnTo>
                  <a:lnTo>
                    <a:pt x="243" y="244"/>
                  </a:lnTo>
                  <a:lnTo>
                    <a:pt x="242" y="246"/>
                  </a:lnTo>
                  <a:lnTo>
                    <a:pt x="241" y="247"/>
                  </a:lnTo>
                  <a:lnTo>
                    <a:pt x="240" y="249"/>
                  </a:lnTo>
                  <a:lnTo>
                    <a:pt x="238" y="251"/>
                  </a:lnTo>
                  <a:lnTo>
                    <a:pt x="237" y="254"/>
                  </a:lnTo>
                  <a:lnTo>
                    <a:pt x="235" y="257"/>
                  </a:lnTo>
                  <a:lnTo>
                    <a:pt x="232" y="260"/>
                  </a:lnTo>
                  <a:lnTo>
                    <a:pt x="230" y="262"/>
                  </a:lnTo>
                  <a:lnTo>
                    <a:pt x="228" y="263"/>
                  </a:lnTo>
                  <a:lnTo>
                    <a:pt x="227" y="264"/>
                  </a:lnTo>
                  <a:lnTo>
                    <a:pt x="225" y="264"/>
                  </a:lnTo>
                  <a:lnTo>
                    <a:pt x="223" y="264"/>
                  </a:lnTo>
                  <a:lnTo>
                    <a:pt x="222" y="264"/>
                  </a:lnTo>
                  <a:lnTo>
                    <a:pt x="221" y="263"/>
                  </a:lnTo>
                  <a:lnTo>
                    <a:pt x="219" y="262"/>
                  </a:lnTo>
                  <a:lnTo>
                    <a:pt x="218" y="261"/>
                  </a:lnTo>
                  <a:lnTo>
                    <a:pt x="216" y="261"/>
                  </a:lnTo>
                  <a:lnTo>
                    <a:pt x="214" y="262"/>
                  </a:lnTo>
                  <a:lnTo>
                    <a:pt x="212" y="263"/>
                  </a:lnTo>
                  <a:lnTo>
                    <a:pt x="210" y="263"/>
                  </a:lnTo>
                  <a:lnTo>
                    <a:pt x="208" y="265"/>
                  </a:lnTo>
                  <a:lnTo>
                    <a:pt x="207" y="266"/>
                  </a:lnTo>
                  <a:lnTo>
                    <a:pt x="205" y="268"/>
                  </a:lnTo>
                  <a:lnTo>
                    <a:pt x="204" y="270"/>
                  </a:lnTo>
                  <a:lnTo>
                    <a:pt x="203" y="272"/>
                  </a:lnTo>
                  <a:lnTo>
                    <a:pt x="203" y="274"/>
                  </a:lnTo>
                  <a:lnTo>
                    <a:pt x="202" y="277"/>
                  </a:lnTo>
                  <a:lnTo>
                    <a:pt x="202" y="279"/>
                  </a:lnTo>
                  <a:lnTo>
                    <a:pt x="203" y="281"/>
                  </a:lnTo>
                  <a:lnTo>
                    <a:pt x="203" y="283"/>
                  </a:lnTo>
                  <a:lnTo>
                    <a:pt x="205" y="284"/>
                  </a:lnTo>
                  <a:lnTo>
                    <a:pt x="208" y="287"/>
                  </a:lnTo>
                  <a:lnTo>
                    <a:pt x="213" y="291"/>
                  </a:lnTo>
                  <a:lnTo>
                    <a:pt x="216" y="292"/>
                  </a:lnTo>
                  <a:lnTo>
                    <a:pt x="217" y="293"/>
                  </a:lnTo>
                  <a:lnTo>
                    <a:pt x="218" y="295"/>
                  </a:lnTo>
                  <a:lnTo>
                    <a:pt x="219" y="297"/>
                  </a:lnTo>
                  <a:lnTo>
                    <a:pt x="219" y="301"/>
                  </a:lnTo>
                  <a:lnTo>
                    <a:pt x="219" y="304"/>
                  </a:lnTo>
                  <a:lnTo>
                    <a:pt x="218" y="308"/>
                  </a:lnTo>
                  <a:lnTo>
                    <a:pt x="217" y="311"/>
                  </a:lnTo>
                  <a:lnTo>
                    <a:pt x="216" y="314"/>
                  </a:lnTo>
                  <a:lnTo>
                    <a:pt x="214" y="316"/>
                  </a:lnTo>
                  <a:lnTo>
                    <a:pt x="212" y="318"/>
                  </a:lnTo>
                  <a:lnTo>
                    <a:pt x="211" y="319"/>
                  </a:lnTo>
                  <a:lnTo>
                    <a:pt x="209" y="319"/>
                  </a:lnTo>
                  <a:lnTo>
                    <a:pt x="208" y="320"/>
                  </a:lnTo>
                  <a:lnTo>
                    <a:pt x="206" y="320"/>
                  </a:lnTo>
                  <a:lnTo>
                    <a:pt x="204" y="320"/>
                  </a:lnTo>
                  <a:lnTo>
                    <a:pt x="201" y="321"/>
                  </a:lnTo>
                  <a:lnTo>
                    <a:pt x="198" y="322"/>
                  </a:lnTo>
                  <a:lnTo>
                    <a:pt x="195" y="324"/>
                  </a:lnTo>
                  <a:lnTo>
                    <a:pt x="189" y="327"/>
                  </a:lnTo>
                  <a:lnTo>
                    <a:pt x="184" y="331"/>
                  </a:lnTo>
                  <a:lnTo>
                    <a:pt x="180" y="334"/>
                  </a:lnTo>
                  <a:lnTo>
                    <a:pt x="178" y="334"/>
                  </a:lnTo>
                  <a:lnTo>
                    <a:pt x="177" y="336"/>
                  </a:lnTo>
                  <a:lnTo>
                    <a:pt x="177" y="338"/>
                  </a:lnTo>
                  <a:lnTo>
                    <a:pt x="176" y="339"/>
                  </a:lnTo>
                  <a:lnTo>
                    <a:pt x="176" y="341"/>
                  </a:lnTo>
                  <a:lnTo>
                    <a:pt x="177" y="342"/>
                  </a:lnTo>
                  <a:lnTo>
                    <a:pt x="177" y="343"/>
                  </a:lnTo>
                  <a:lnTo>
                    <a:pt x="178" y="345"/>
                  </a:lnTo>
                  <a:lnTo>
                    <a:pt x="179" y="347"/>
                  </a:lnTo>
                  <a:lnTo>
                    <a:pt x="182" y="351"/>
                  </a:lnTo>
                  <a:lnTo>
                    <a:pt x="185" y="354"/>
                  </a:lnTo>
                  <a:lnTo>
                    <a:pt x="187" y="357"/>
                  </a:lnTo>
                  <a:lnTo>
                    <a:pt x="187" y="359"/>
                  </a:lnTo>
                  <a:lnTo>
                    <a:pt x="188" y="360"/>
                  </a:lnTo>
                  <a:lnTo>
                    <a:pt x="188" y="361"/>
                  </a:lnTo>
                  <a:lnTo>
                    <a:pt x="187" y="362"/>
                  </a:lnTo>
                  <a:lnTo>
                    <a:pt x="187" y="362"/>
                  </a:lnTo>
                  <a:lnTo>
                    <a:pt x="186" y="362"/>
                  </a:lnTo>
                  <a:lnTo>
                    <a:pt x="184" y="363"/>
                  </a:lnTo>
                  <a:lnTo>
                    <a:pt x="182" y="364"/>
                  </a:lnTo>
                  <a:lnTo>
                    <a:pt x="181" y="364"/>
                  </a:lnTo>
                  <a:lnTo>
                    <a:pt x="181" y="365"/>
                  </a:lnTo>
                  <a:lnTo>
                    <a:pt x="180" y="366"/>
                  </a:lnTo>
                  <a:lnTo>
                    <a:pt x="180" y="367"/>
                  </a:lnTo>
                  <a:lnTo>
                    <a:pt x="181" y="369"/>
                  </a:lnTo>
                  <a:lnTo>
                    <a:pt x="183" y="371"/>
                  </a:lnTo>
                  <a:lnTo>
                    <a:pt x="184" y="373"/>
                  </a:lnTo>
                  <a:lnTo>
                    <a:pt x="184" y="374"/>
                  </a:lnTo>
                  <a:lnTo>
                    <a:pt x="185" y="376"/>
                  </a:lnTo>
                  <a:lnTo>
                    <a:pt x="185" y="377"/>
                  </a:lnTo>
                  <a:lnTo>
                    <a:pt x="186" y="380"/>
                  </a:lnTo>
                  <a:lnTo>
                    <a:pt x="187" y="383"/>
                  </a:lnTo>
                  <a:lnTo>
                    <a:pt x="187" y="384"/>
                  </a:lnTo>
                  <a:lnTo>
                    <a:pt x="188" y="385"/>
                  </a:lnTo>
                  <a:lnTo>
                    <a:pt x="189" y="387"/>
                  </a:lnTo>
                  <a:lnTo>
                    <a:pt x="189" y="387"/>
                  </a:lnTo>
                  <a:lnTo>
                    <a:pt x="191" y="387"/>
                  </a:lnTo>
                  <a:lnTo>
                    <a:pt x="193" y="388"/>
                  </a:lnTo>
                  <a:lnTo>
                    <a:pt x="195" y="388"/>
                  </a:lnTo>
                  <a:lnTo>
                    <a:pt x="197" y="388"/>
                  </a:lnTo>
                  <a:lnTo>
                    <a:pt x="199" y="388"/>
                  </a:lnTo>
                  <a:lnTo>
                    <a:pt x="201" y="388"/>
                  </a:lnTo>
                  <a:lnTo>
                    <a:pt x="202" y="388"/>
                  </a:lnTo>
                  <a:lnTo>
                    <a:pt x="202" y="388"/>
                  </a:lnTo>
                  <a:lnTo>
                    <a:pt x="203" y="388"/>
                  </a:lnTo>
                  <a:lnTo>
                    <a:pt x="204" y="390"/>
                  </a:lnTo>
                  <a:lnTo>
                    <a:pt x="205" y="391"/>
                  </a:lnTo>
                  <a:lnTo>
                    <a:pt x="206" y="392"/>
                  </a:lnTo>
                  <a:lnTo>
                    <a:pt x="207" y="394"/>
                  </a:lnTo>
                  <a:lnTo>
                    <a:pt x="208" y="395"/>
                  </a:lnTo>
                  <a:lnTo>
                    <a:pt x="210" y="396"/>
                  </a:lnTo>
                  <a:lnTo>
                    <a:pt x="212" y="396"/>
                  </a:lnTo>
                  <a:lnTo>
                    <a:pt x="213" y="396"/>
                  </a:lnTo>
                  <a:lnTo>
                    <a:pt x="215" y="395"/>
                  </a:lnTo>
                  <a:lnTo>
                    <a:pt x="218" y="394"/>
                  </a:lnTo>
                  <a:lnTo>
                    <a:pt x="219" y="393"/>
                  </a:lnTo>
                  <a:lnTo>
                    <a:pt x="221" y="392"/>
                  </a:lnTo>
                  <a:lnTo>
                    <a:pt x="223" y="390"/>
                  </a:lnTo>
                  <a:lnTo>
                    <a:pt x="225" y="388"/>
                  </a:lnTo>
                  <a:lnTo>
                    <a:pt x="228" y="387"/>
                  </a:lnTo>
                  <a:lnTo>
                    <a:pt x="230" y="386"/>
                  </a:lnTo>
                  <a:lnTo>
                    <a:pt x="232" y="385"/>
                  </a:lnTo>
                  <a:lnTo>
                    <a:pt x="234" y="385"/>
                  </a:lnTo>
                  <a:lnTo>
                    <a:pt x="237" y="385"/>
                  </a:lnTo>
                  <a:lnTo>
                    <a:pt x="241" y="384"/>
                  </a:lnTo>
                  <a:lnTo>
                    <a:pt x="244" y="384"/>
                  </a:lnTo>
                  <a:lnTo>
                    <a:pt x="246" y="384"/>
                  </a:lnTo>
                  <a:lnTo>
                    <a:pt x="248" y="384"/>
                  </a:lnTo>
                  <a:lnTo>
                    <a:pt x="250" y="384"/>
                  </a:lnTo>
                  <a:lnTo>
                    <a:pt x="251" y="385"/>
                  </a:lnTo>
                  <a:lnTo>
                    <a:pt x="252" y="385"/>
                  </a:lnTo>
                  <a:lnTo>
                    <a:pt x="253" y="386"/>
                  </a:lnTo>
                  <a:lnTo>
                    <a:pt x="253" y="388"/>
                  </a:lnTo>
                  <a:lnTo>
                    <a:pt x="254" y="390"/>
                  </a:lnTo>
                  <a:lnTo>
                    <a:pt x="255" y="393"/>
                  </a:lnTo>
                  <a:lnTo>
                    <a:pt x="256" y="396"/>
                  </a:lnTo>
                  <a:lnTo>
                    <a:pt x="257" y="397"/>
                  </a:lnTo>
                  <a:lnTo>
                    <a:pt x="258" y="399"/>
                  </a:lnTo>
                  <a:lnTo>
                    <a:pt x="258" y="400"/>
                  </a:lnTo>
                  <a:lnTo>
                    <a:pt x="259" y="401"/>
                  </a:lnTo>
                  <a:lnTo>
                    <a:pt x="261" y="401"/>
                  </a:lnTo>
                  <a:lnTo>
                    <a:pt x="262" y="402"/>
                  </a:lnTo>
                  <a:lnTo>
                    <a:pt x="263" y="402"/>
                  </a:lnTo>
                  <a:lnTo>
                    <a:pt x="264" y="402"/>
                  </a:lnTo>
                  <a:lnTo>
                    <a:pt x="265" y="402"/>
                  </a:lnTo>
                  <a:lnTo>
                    <a:pt x="266" y="401"/>
                  </a:lnTo>
                  <a:lnTo>
                    <a:pt x="267" y="401"/>
                  </a:lnTo>
                  <a:lnTo>
                    <a:pt x="268" y="400"/>
                  </a:lnTo>
                  <a:lnTo>
                    <a:pt x="269" y="398"/>
                  </a:lnTo>
                  <a:lnTo>
                    <a:pt x="271" y="396"/>
                  </a:lnTo>
                  <a:lnTo>
                    <a:pt x="272" y="394"/>
                  </a:lnTo>
                  <a:lnTo>
                    <a:pt x="274" y="392"/>
                  </a:lnTo>
                  <a:lnTo>
                    <a:pt x="277" y="389"/>
                  </a:lnTo>
                  <a:lnTo>
                    <a:pt x="280" y="387"/>
                  </a:lnTo>
                  <a:lnTo>
                    <a:pt x="282" y="384"/>
                  </a:lnTo>
                  <a:lnTo>
                    <a:pt x="284" y="382"/>
                  </a:lnTo>
                  <a:lnTo>
                    <a:pt x="285" y="381"/>
                  </a:lnTo>
                  <a:lnTo>
                    <a:pt x="286" y="381"/>
                  </a:lnTo>
                  <a:lnTo>
                    <a:pt x="287" y="381"/>
                  </a:lnTo>
                  <a:lnTo>
                    <a:pt x="288" y="380"/>
                  </a:lnTo>
                  <a:lnTo>
                    <a:pt x="290" y="380"/>
                  </a:lnTo>
                  <a:lnTo>
                    <a:pt x="293" y="381"/>
                  </a:lnTo>
                  <a:lnTo>
                    <a:pt x="294" y="381"/>
                  </a:lnTo>
                  <a:lnTo>
                    <a:pt x="295" y="381"/>
                  </a:lnTo>
                  <a:lnTo>
                    <a:pt x="296" y="381"/>
                  </a:lnTo>
                  <a:lnTo>
                    <a:pt x="296" y="381"/>
                  </a:lnTo>
                  <a:lnTo>
                    <a:pt x="298" y="380"/>
                  </a:lnTo>
                  <a:lnTo>
                    <a:pt x="300" y="378"/>
                  </a:lnTo>
                  <a:lnTo>
                    <a:pt x="300" y="377"/>
                  </a:lnTo>
                  <a:lnTo>
                    <a:pt x="301" y="377"/>
                  </a:lnTo>
                  <a:lnTo>
                    <a:pt x="302" y="377"/>
                  </a:lnTo>
                  <a:lnTo>
                    <a:pt x="303" y="377"/>
                  </a:lnTo>
                  <a:lnTo>
                    <a:pt x="304" y="378"/>
                  </a:lnTo>
                  <a:lnTo>
                    <a:pt x="305" y="380"/>
                  </a:lnTo>
                  <a:lnTo>
                    <a:pt x="306" y="380"/>
                  </a:lnTo>
                  <a:lnTo>
                    <a:pt x="307" y="380"/>
                  </a:lnTo>
                  <a:lnTo>
                    <a:pt x="309" y="380"/>
                  </a:lnTo>
                  <a:lnTo>
                    <a:pt x="309" y="379"/>
                  </a:lnTo>
                  <a:lnTo>
                    <a:pt x="309" y="380"/>
                  </a:lnTo>
                  <a:lnTo>
                    <a:pt x="309" y="381"/>
                  </a:lnTo>
                  <a:lnTo>
                    <a:pt x="309" y="382"/>
                  </a:lnTo>
                  <a:lnTo>
                    <a:pt x="309" y="384"/>
                  </a:lnTo>
                  <a:lnTo>
                    <a:pt x="311" y="391"/>
                  </a:lnTo>
                  <a:lnTo>
                    <a:pt x="312" y="401"/>
                  </a:lnTo>
                  <a:lnTo>
                    <a:pt x="313" y="411"/>
                  </a:lnTo>
                  <a:lnTo>
                    <a:pt x="314" y="421"/>
                  </a:lnTo>
                  <a:lnTo>
                    <a:pt x="315" y="429"/>
                  </a:lnTo>
                  <a:lnTo>
                    <a:pt x="317" y="437"/>
                  </a:lnTo>
                  <a:lnTo>
                    <a:pt x="317" y="440"/>
                  </a:lnTo>
                  <a:lnTo>
                    <a:pt x="317" y="443"/>
                  </a:lnTo>
                  <a:lnTo>
                    <a:pt x="317" y="446"/>
                  </a:lnTo>
                  <a:lnTo>
                    <a:pt x="317" y="447"/>
                  </a:lnTo>
                  <a:lnTo>
                    <a:pt x="316" y="448"/>
                  </a:lnTo>
                  <a:lnTo>
                    <a:pt x="315" y="449"/>
                  </a:lnTo>
                  <a:lnTo>
                    <a:pt x="314" y="449"/>
                  </a:lnTo>
                  <a:lnTo>
                    <a:pt x="313" y="449"/>
                  </a:lnTo>
                  <a:lnTo>
                    <a:pt x="310" y="450"/>
                  </a:lnTo>
                  <a:lnTo>
                    <a:pt x="307" y="450"/>
                  </a:lnTo>
                  <a:lnTo>
                    <a:pt x="306" y="450"/>
                  </a:lnTo>
                  <a:lnTo>
                    <a:pt x="305" y="450"/>
                  </a:lnTo>
                  <a:lnTo>
                    <a:pt x="305" y="451"/>
                  </a:lnTo>
                  <a:lnTo>
                    <a:pt x="305" y="451"/>
                  </a:lnTo>
                  <a:lnTo>
                    <a:pt x="305" y="453"/>
                  </a:lnTo>
                  <a:lnTo>
                    <a:pt x="305" y="456"/>
                  </a:lnTo>
                  <a:lnTo>
                    <a:pt x="305" y="459"/>
                  </a:lnTo>
                  <a:lnTo>
                    <a:pt x="305" y="462"/>
                  </a:lnTo>
                  <a:lnTo>
                    <a:pt x="305" y="466"/>
                  </a:lnTo>
                  <a:lnTo>
                    <a:pt x="306" y="470"/>
                  </a:lnTo>
                  <a:lnTo>
                    <a:pt x="306" y="473"/>
                  </a:lnTo>
                  <a:lnTo>
                    <a:pt x="306" y="476"/>
                  </a:lnTo>
                  <a:lnTo>
                    <a:pt x="307" y="478"/>
                  </a:lnTo>
                  <a:lnTo>
                    <a:pt x="307" y="481"/>
                  </a:lnTo>
                  <a:lnTo>
                    <a:pt x="309" y="484"/>
                  </a:lnTo>
                  <a:lnTo>
                    <a:pt x="310" y="486"/>
                  </a:lnTo>
                  <a:lnTo>
                    <a:pt x="312" y="487"/>
                  </a:lnTo>
                  <a:lnTo>
                    <a:pt x="314" y="489"/>
                  </a:lnTo>
                  <a:lnTo>
                    <a:pt x="317" y="489"/>
                  </a:lnTo>
                  <a:lnTo>
                    <a:pt x="320" y="490"/>
                  </a:lnTo>
                  <a:lnTo>
                    <a:pt x="324" y="490"/>
                  </a:lnTo>
                  <a:lnTo>
                    <a:pt x="328" y="489"/>
                  </a:lnTo>
                  <a:lnTo>
                    <a:pt x="332" y="489"/>
                  </a:lnTo>
                  <a:lnTo>
                    <a:pt x="334" y="490"/>
                  </a:lnTo>
                  <a:lnTo>
                    <a:pt x="336" y="490"/>
                  </a:lnTo>
                  <a:lnTo>
                    <a:pt x="337" y="490"/>
                  </a:lnTo>
                  <a:lnTo>
                    <a:pt x="337" y="491"/>
                  </a:lnTo>
                  <a:lnTo>
                    <a:pt x="338" y="491"/>
                  </a:lnTo>
                  <a:lnTo>
                    <a:pt x="339" y="496"/>
                  </a:lnTo>
                  <a:lnTo>
                    <a:pt x="340" y="501"/>
                  </a:lnTo>
                  <a:lnTo>
                    <a:pt x="341" y="503"/>
                  </a:lnTo>
                  <a:lnTo>
                    <a:pt x="342" y="503"/>
                  </a:lnTo>
                  <a:lnTo>
                    <a:pt x="342" y="504"/>
                  </a:lnTo>
                  <a:lnTo>
                    <a:pt x="343" y="504"/>
                  </a:lnTo>
                  <a:lnTo>
                    <a:pt x="344" y="504"/>
                  </a:lnTo>
                  <a:lnTo>
                    <a:pt x="345" y="503"/>
                  </a:lnTo>
                  <a:lnTo>
                    <a:pt x="346" y="502"/>
                  </a:lnTo>
                  <a:lnTo>
                    <a:pt x="348" y="501"/>
                  </a:lnTo>
                  <a:lnTo>
                    <a:pt x="350" y="500"/>
                  </a:lnTo>
                  <a:lnTo>
                    <a:pt x="352" y="499"/>
                  </a:lnTo>
                  <a:lnTo>
                    <a:pt x="353" y="499"/>
                  </a:lnTo>
                  <a:lnTo>
                    <a:pt x="355" y="499"/>
                  </a:lnTo>
                  <a:lnTo>
                    <a:pt x="356" y="500"/>
                  </a:lnTo>
                  <a:lnTo>
                    <a:pt x="357" y="500"/>
                  </a:lnTo>
                  <a:lnTo>
                    <a:pt x="357" y="501"/>
                  </a:lnTo>
                  <a:lnTo>
                    <a:pt x="358" y="502"/>
                  </a:lnTo>
                  <a:lnTo>
                    <a:pt x="359" y="503"/>
                  </a:lnTo>
                  <a:lnTo>
                    <a:pt x="359" y="503"/>
                  </a:lnTo>
                  <a:lnTo>
                    <a:pt x="360" y="503"/>
                  </a:lnTo>
                  <a:lnTo>
                    <a:pt x="361" y="503"/>
                  </a:lnTo>
                  <a:lnTo>
                    <a:pt x="362" y="503"/>
                  </a:lnTo>
                  <a:lnTo>
                    <a:pt x="364" y="503"/>
                  </a:lnTo>
                  <a:lnTo>
                    <a:pt x="368" y="501"/>
                  </a:lnTo>
                  <a:lnTo>
                    <a:pt x="371" y="499"/>
                  </a:lnTo>
                  <a:lnTo>
                    <a:pt x="374" y="498"/>
                  </a:lnTo>
                  <a:lnTo>
                    <a:pt x="377" y="497"/>
                  </a:lnTo>
                  <a:lnTo>
                    <a:pt x="380" y="496"/>
                  </a:lnTo>
                  <a:lnTo>
                    <a:pt x="384" y="495"/>
                  </a:lnTo>
                  <a:lnTo>
                    <a:pt x="384" y="495"/>
                  </a:lnTo>
                  <a:lnTo>
                    <a:pt x="384" y="494"/>
                  </a:lnTo>
                  <a:lnTo>
                    <a:pt x="384" y="497"/>
                  </a:lnTo>
                  <a:lnTo>
                    <a:pt x="384" y="499"/>
                  </a:lnTo>
                  <a:lnTo>
                    <a:pt x="385" y="500"/>
                  </a:lnTo>
                  <a:lnTo>
                    <a:pt x="387" y="501"/>
                  </a:lnTo>
                  <a:lnTo>
                    <a:pt x="389" y="503"/>
                  </a:lnTo>
                  <a:lnTo>
                    <a:pt x="390" y="505"/>
                  </a:lnTo>
                  <a:lnTo>
                    <a:pt x="392" y="508"/>
                  </a:lnTo>
                  <a:lnTo>
                    <a:pt x="394" y="512"/>
                  </a:lnTo>
                  <a:lnTo>
                    <a:pt x="397" y="517"/>
                  </a:lnTo>
                  <a:lnTo>
                    <a:pt x="401" y="522"/>
                  </a:lnTo>
                  <a:lnTo>
                    <a:pt x="405" y="526"/>
                  </a:lnTo>
                  <a:lnTo>
                    <a:pt x="408" y="531"/>
                  </a:lnTo>
                  <a:lnTo>
                    <a:pt x="409" y="532"/>
                  </a:lnTo>
                  <a:lnTo>
                    <a:pt x="410" y="534"/>
                  </a:lnTo>
                  <a:lnTo>
                    <a:pt x="410" y="535"/>
                  </a:lnTo>
                  <a:lnTo>
                    <a:pt x="410" y="537"/>
                  </a:lnTo>
                  <a:lnTo>
                    <a:pt x="410" y="538"/>
                  </a:lnTo>
                  <a:lnTo>
                    <a:pt x="409" y="539"/>
                  </a:lnTo>
                  <a:lnTo>
                    <a:pt x="408" y="540"/>
                  </a:lnTo>
                  <a:lnTo>
                    <a:pt x="406" y="540"/>
                  </a:lnTo>
                  <a:lnTo>
                    <a:pt x="405" y="541"/>
                  </a:lnTo>
                  <a:lnTo>
                    <a:pt x="403" y="542"/>
                  </a:lnTo>
                  <a:lnTo>
                    <a:pt x="402" y="543"/>
                  </a:lnTo>
                  <a:lnTo>
                    <a:pt x="401" y="544"/>
                  </a:lnTo>
                  <a:lnTo>
                    <a:pt x="401" y="544"/>
                  </a:lnTo>
                  <a:lnTo>
                    <a:pt x="401" y="545"/>
                  </a:lnTo>
                  <a:lnTo>
                    <a:pt x="401" y="546"/>
                  </a:lnTo>
                  <a:lnTo>
                    <a:pt x="402" y="546"/>
                  </a:lnTo>
                  <a:lnTo>
                    <a:pt x="405" y="544"/>
                  </a:lnTo>
                  <a:lnTo>
                    <a:pt x="409" y="542"/>
                  </a:lnTo>
                  <a:lnTo>
                    <a:pt x="410" y="542"/>
                  </a:lnTo>
                  <a:lnTo>
                    <a:pt x="410" y="542"/>
                  </a:lnTo>
                  <a:close/>
                  <a:moveTo>
                    <a:pt x="348" y="312"/>
                  </a:moveTo>
                  <a:lnTo>
                    <a:pt x="347" y="313"/>
                  </a:lnTo>
                  <a:lnTo>
                    <a:pt x="346" y="313"/>
                  </a:lnTo>
                  <a:lnTo>
                    <a:pt x="347" y="312"/>
                  </a:lnTo>
                  <a:lnTo>
                    <a:pt x="348" y="312"/>
                  </a:lnTo>
                  <a:lnTo>
                    <a:pt x="348" y="312"/>
                  </a:lnTo>
                  <a:lnTo>
                    <a:pt x="348" y="312"/>
                  </a:lnTo>
                  <a:close/>
                  <a:moveTo>
                    <a:pt x="339" y="319"/>
                  </a:moveTo>
                  <a:lnTo>
                    <a:pt x="339" y="319"/>
                  </a:lnTo>
                  <a:lnTo>
                    <a:pt x="338" y="320"/>
                  </a:lnTo>
                  <a:lnTo>
                    <a:pt x="339" y="321"/>
                  </a:lnTo>
                  <a:lnTo>
                    <a:pt x="339" y="323"/>
                  </a:lnTo>
                  <a:lnTo>
                    <a:pt x="339" y="324"/>
                  </a:lnTo>
                  <a:lnTo>
                    <a:pt x="339" y="326"/>
                  </a:lnTo>
                  <a:lnTo>
                    <a:pt x="339" y="328"/>
                  </a:lnTo>
                  <a:lnTo>
                    <a:pt x="339" y="330"/>
                  </a:lnTo>
                  <a:lnTo>
                    <a:pt x="337" y="335"/>
                  </a:lnTo>
                  <a:lnTo>
                    <a:pt x="336" y="337"/>
                  </a:lnTo>
                  <a:lnTo>
                    <a:pt x="336" y="338"/>
                  </a:lnTo>
                  <a:lnTo>
                    <a:pt x="336" y="339"/>
                  </a:lnTo>
                  <a:lnTo>
                    <a:pt x="336" y="340"/>
                  </a:lnTo>
                  <a:lnTo>
                    <a:pt x="336" y="341"/>
                  </a:lnTo>
                  <a:lnTo>
                    <a:pt x="337" y="341"/>
                  </a:lnTo>
                  <a:lnTo>
                    <a:pt x="338" y="342"/>
                  </a:lnTo>
                  <a:lnTo>
                    <a:pt x="340" y="344"/>
                  </a:lnTo>
                  <a:lnTo>
                    <a:pt x="343" y="345"/>
                  </a:lnTo>
                  <a:lnTo>
                    <a:pt x="344" y="346"/>
                  </a:lnTo>
                  <a:lnTo>
                    <a:pt x="344" y="347"/>
                  </a:lnTo>
                  <a:lnTo>
                    <a:pt x="345" y="348"/>
                  </a:lnTo>
                  <a:lnTo>
                    <a:pt x="345" y="348"/>
                  </a:lnTo>
                  <a:lnTo>
                    <a:pt x="343" y="348"/>
                  </a:lnTo>
                  <a:lnTo>
                    <a:pt x="342" y="349"/>
                  </a:lnTo>
                  <a:lnTo>
                    <a:pt x="341" y="349"/>
                  </a:lnTo>
                  <a:lnTo>
                    <a:pt x="341" y="350"/>
                  </a:lnTo>
                  <a:lnTo>
                    <a:pt x="340" y="350"/>
                  </a:lnTo>
                  <a:lnTo>
                    <a:pt x="340" y="351"/>
                  </a:lnTo>
                  <a:lnTo>
                    <a:pt x="340" y="353"/>
                  </a:lnTo>
                  <a:lnTo>
                    <a:pt x="341" y="357"/>
                  </a:lnTo>
                  <a:lnTo>
                    <a:pt x="341" y="360"/>
                  </a:lnTo>
                  <a:lnTo>
                    <a:pt x="342" y="364"/>
                  </a:lnTo>
                  <a:lnTo>
                    <a:pt x="342" y="367"/>
                  </a:lnTo>
                  <a:lnTo>
                    <a:pt x="341" y="370"/>
                  </a:lnTo>
                  <a:lnTo>
                    <a:pt x="340" y="371"/>
                  </a:lnTo>
                  <a:lnTo>
                    <a:pt x="340" y="373"/>
                  </a:lnTo>
                  <a:lnTo>
                    <a:pt x="339" y="374"/>
                  </a:lnTo>
                  <a:lnTo>
                    <a:pt x="338" y="375"/>
                  </a:lnTo>
                  <a:lnTo>
                    <a:pt x="337" y="376"/>
                  </a:lnTo>
                  <a:lnTo>
                    <a:pt x="335" y="376"/>
                  </a:lnTo>
                  <a:lnTo>
                    <a:pt x="333" y="377"/>
                  </a:lnTo>
                  <a:lnTo>
                    <a:pt x="331" y="377"/>
                  </a:lnTo>
                  <a:lnTo>
                    <a:pt x="327" y="378"/>
                  </a:lnTo>
                  <a:lnTo>
                    <a:pt x="325" y="378"/>
                  </a:lnTo>
                  <a:lnTo>
                    <a:pt x="323" y="379"/>
                  </a:lnTo>
                  <a:lnTo>
                    <a:pt x="321" y="379"/>
                  </a:lnTo>
                  <a:lnTo>
                    <a:pt x="321" y="378"/>
                  </a:lnTo>
                  <a:lnTo>
                    <a:pt x="320" y="378"/>
                  </a:lnTo>
                  <a:lnTo>
                    <a:pt x="319" y="378"/>
                  </a:lnTo>
                  <a:lnTo>
                    <a:pt x="319" y="376"/>
                  </a:lnTo>
                  <a:lnTo>
                    <a:pt x="318" y="375"/>
                  </a:lnTo>
                  <a:lnTo>
                    <a:pt x="317" y="374"/>
                  </a:lnTo>
                  <a:lnTo>
                    <a:pt x="316" y="373"/>
                  </a:lnTo>
                  <a:lnTo>
                    <a:pt x="315" y="373"/>
                  </a:lnTo>
                  <a:lnTo>
                    <a:pt x="313" y="373"/>
                  </a:lnTo>
                  <a:lnTo>
                    <a:pt x="312" y="374"/>
                  </a:lnTo>
                  <a:lnTo>
                    <a:pt x="312" y="374"/>
                  </a:lnTo>
                  <a:lnTo>
                    <a:pt x="312" y="373"/>
                  </a:lnTo>
                  <a:lnTo>
                    <a:pt x="313" y="369"/>
                  </a:lnTo>
                  <a:lnTo>
                    <a:pt x="313" y="365"/>
                  </a:lnTo>
                  <a:lnTo>
                    <a:pt x="315" y="362"/>
                  </a:lnTo>
                  <a:lnTo>
                    <a:pt x="316" y="359"/>
                  </a:lnTo>
                  <a:lnTo>
                    <a:pt x="318" y="356"/>
                  </a:lnTo>
                  <a:lnTo>
                    <a:pt x="319" y="355"/>
                  </a:lnTo>
                  <a:lnTo>
                    <a:pt x="319" y="354"/>
                  </a:lnTo>
                  <a:lnTo>
                    <a:pt x="319" y="353"/>
                  </a:lnTo>
                  <a:lnTo>
                    <a:pt x="317" y="353"/>
                  </a:lnTo>
                  <a:lnTo>
                    <a:pt x="315" y="352"/>
                  </a:lnTo>
                  <a:lnTo>
                    <a:pt x="312" y="351"/>
                  </a:lnTo>
                  <a:lnTo>
                    <a:pt x="309" y="350"/>
                  </a:lnTo>
                  <a:lnTo>
                    <a:pt x="307" y="348"/>
                  </a:lnTo>
                  <a:lnTo>
                    <a:pt x="304" y="348"/>
                  </a:lnTo>
                  <a:lnTo>
                    <a:pt x="303" y="346"/>
                  </a:lnTo>
                  <a:lnTo>
                    <a:pt x="302" y="346"/>
                  </a:lnTo>
                  <a:lnTo>
                    <a:pt x="302" y="344"/>
                  </a:lnTo>
                  <a:lnTo>
                    <a:pt x="301" y="343"/>
                  </a:lnTo>
                  <a:lnTo>
                    <a:pt x="300" y="340"/>
                  </a:lnTo>
                  <a:lnTo>
                    <a:pt x="300" y="337"/>
                  </a:lnTo>
                  <a:lnTo>
                    <a:pt x="300" y="334"/>
                  </a:lnTo>
                  <a:lnTo>
                    <a:pt x="300" y="332"/>
                  </a:lnTo>
                  <a:lnTo>
                    <a:pt x="300" y="330"/>
                  </a:lnTo>
                  <a:lnTo>
                    <a:pt x="300" y="329"/>
                  </a:lnTo>
                  <a:lnTo>
                    <a:pt x="300" y="328"/>
                  </a:lnTo>
                  <a:lnTo>
                    <a:pt x="302" y="327"/>
                  </a:lnTo>
                  <a:lnTo>
                    <a:pt x="303" y="326"/>
                  </a:lnTo>
                  <a:lnTo>
                    <a:pt x="305" y="325"/>
                  </a:lnTo>
                  <a:lnTo>
                    <a:pt x="307" y="325"/>
                  </a:lnTo>
                  <a:lnTo>
                    <a:pt x="309" y="325"/>
                  </a:lnTo>
                  <a:lnTo>
                    <a:pt x="311" y="325"/>
                  </a:lnTo>
                  <a:lnTo>
                    <a:pt x="313" y="325"/>
                  </a:lnTo>
                  <a:lnTo>
                    <a:pt x="317" y="325"/>
                  </a:lnTo>
                  <a:lnTo>
                    <a:pt x="321" y="325"/>
                  </a:lnTo>
                  <a:lnTo>
                    <a:pt x="325" y="324"/>
                  </a:lnTo>
                  <a:lnTo>
                    <a:pt x="328" y="323"/>
                  </a:lnTo>
                  <a:lnTo>
                    <a:pt x="330" y="322"/>
                  </a:lnTo>
                  <a:lnTo>
                    <a:pt x="333" y="321"/>
                  </a:lnTo>
                  <a:lnTo>
                    <a:pt x="336" y="320"/>
                  </a:lnTo>
                  <a:lnTo>
                    <a:pt x="339" y="319"/>
                  </a:lnTo>
                  <a:close/>
                  <a:moveTo>
                    <a:pt x="311" y="377"/>
                  </a:moveTo>
                  <a:lnTo>
                    <a:pt x="311" y="378"/>
                  </a:lnTo>
                  <a:lnTo>
                    <a:pt x="311" y="378"/>
                  </a:lnTo>
                  <a:lnTo>
                    <a:pt x="311" y="378"/>
                  </a:lnTo>
                  <a:lnTo>
                    <a:pt x="311" y="377"/>
                  </a:lnTo>
                  <a:close/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8" name="textbox 198"/>
          <p:cNvSpPr/>
          <p:nvPr/>
        </p:nvSpPr>
        <p:spPr>
          <a:xfrm>
            <a:off x="5028691" y="5809437"/>
            <a:ext cx="715009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5"/>
              </a:lnSpc>
            </a:pPr>
            <a:endParaRPr lang="Arial" altLang="Arial" sz="100"/>
          </a:p>
          <a:p>
            <a:pPr marL="79375" algn="l" rtl="0" eaLnBrk="0">
              <a:lnSpc>
                <a:spcPct val="103000"/>
              </a:lnSpc>
              <a:tabLst>
                <a:tab pos="111125"/>
                <a:tab pos="116839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	</a:t>
            </a: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24岁及以下</a:t>
            </a:r>
            <a:r>
              <a:rPr sz="9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41-45岁</a:t>
            </a:r>
            <a:endParaRPr lang="Microsoft YaHei" altLang="Microsoft YaHei" sz="900"/>
          </a:p>
        </p:txBody>
      </p:sp>
      <p:sp>
        <p:nvSpPr>
          <p:cNvPr id="200" name="path"/>
          <p:cNvSpPr/>
          <p:nvPr/>
        </p:nvSpPr>
        <p:spPr>
          <a:xfrm>
            <a:off x="5041391" y="5992367"/>
            <a:ext cx="67055" cy="68580"/>
          </a:xfrm>
          <a:custGeom>
            <a:rect l="0" t="0" r="0" b="0"/>
            <a:pathLst>
              <a:path w="105" h="108">
                <a:moveTo>
                  <a:pt x="0" y="108"/>
                </a:moveTo>
                <a:lnTo>
                  <a:pt x="105" y="108"/>
                </a:lnTo>
                <a:lnTo>
                  <a:pt x="105" y="0"/>
                </a:lnTo>
                <a:lnTo>
                  <a:pt x="0" y="0"/>
                </a:lnTo>
                <a:lnTo>
                  <a:pt x="0" y="108"/>
                </a:lnTo>
                <a:close/>
              </a:path>
            </a:pathLst>
          </a:custGeom>
          <a:solidFill>
            <a:srgbClr val="A3C02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path"/>
          <p:cNvSpPr/>
          <p:nvPr/>
        </p:nvSpPr>
        <p:spPr>
          <a:xfrm>
            <a:off x="5041391" y="5843016"/>
            <a:ext cx="67055" cy="68580"/>
          </a:xfrm>
          <a:custGeom>
            <a:rect l="0" t="0" r="0" b="0"/>
            <a:pathLst>
              <a:path w="105" h="108">
                <a:moveTo>
                  <a:pt x="0" y="108"/>
                </a:moveTo>
                <a:lnTo>
                  <a:pt x="105" y="108"/>
                </a:lnTo>
                <a:lnTo>
                  <a:pt x="105" y="0"/>
                </a:lnTo>
                <a:lnTo>
                  <a:pt x="0" y="0"/>
                </a:lnTo>
                <a:lnTo>
                  <a:pt x="0" y="108"/>
                </a:lnTo>
                <a:close/>
              </a:path>
            </a:pathLst>
          </a:custGeom>
          <a:solidFill>
            <a:srgbClr val="DEEBC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2803969" y="3572065"/>
            <a:ext cx="384429" cy="436244"/>
            <a:chExt cx="384429" cy="436244"/>
          </a:xfrm>
        </p:grpSpPr>
        <p:sp>
          <p:nvSpPr>
            <p:cNvPr id="204" name="path"/>
            <p:cNvSpPr/>
            <p:nvPr/>
          </p:nvSpPr>
          <p:spPr>
            <a:xfrm>
              <a:off x="4762" y="4762"/>
              <a:ext cx="374904" cy="426719"/>
            </a:xfrm>
            <a:custGeom>
              <a:rect l="0" t="0" r="0" b="0"/>
              <a:pathLst>
                <a:path w="590" h="671">
                  <a:moveTo>
                    <a:pt x="562" y="564"/>
                  </a:moveTo>
                  <a:lnTo>
                    <a:pt x="561" y="565"/>
                  </a:lnTo>
                  <a:lnTo>
                    <a:pt x="559" y="567"/>
                  </a:lnTo>
                  <a:lnTo>
                    <a:pt x="558" y="569"/>
                  </a:lnTo>
                  <a:lnTo>
                    <a:pt x="558" y="571"/>
                  </a:lnTo>
                  <a:lnTo>
                    <a:pt x="557" y="574"/>
                  </a:lnTo>
                  <a:lnTo>
                    <a:pt x="556" y="578"/>
                  </a:lnTo>
                  <a:lnTo>
                    <a:pt x="555" y="580"/>
                  </a:lnTo>
                  <a:lnTo>
                    <a:pt x="553" y="581"/>
                  </a:lnTo>
                  <a:lnTo>
                    <a:pt x="552" y="582"/>
                  </a:lnTo>
                  <a:lnTo>
                    <a:pt x="550" y="582"/>
                  </a:lnTo>
                  <a:lnTo>
                    <a:pt x="548" y="582"/>
                  </a:lnTo>
                  <a:lnTo>
                    <a:pt x="546" y="582"/>
                  </a:lnTo>
                  <a:lnTo>
                    <a:pt x="545" y="582"/>
                  </a:lnTo>
                  <a:lnTo>
                    <a:pt x="544" y="581"/>
                  </a:lnTo>
                  <a:lnTo>
                    <a:pt x="542" y="580"/>
                  </a:lnTo>
                  <a:lnTo>
                    <a:pt x="541" y="580"/>
                  </a:lnTo>
                  <a:lnTo>
                    <a:pt x="540" y="580"/>
                  </a:lnTo>
                  <a:lnTo>
                    <a:pt x="538" y="580"/>
                  </a:lnTo>
                  <a:lnTo>
                    <a:pt x="536" y="581"/>
                  </a:lnTo>
                  <a:lnTo>
                    <a:pt x="534" y="583"/>
                  </a:lnTo>
                  <a:lnTo>
                    <a:pt x="532" y="583"/>
                  </a:lnTo>
                  <a:lnTo>
                    <a:pt x="531" y="583"/>
                  </a:lnTo>
                  <a:lnTo>
                    <a:pt x="530" y="584"/>
                  </a:lnTo>
                  <a:lnTo>
                    <a:pt x="529" y="584"/>
                  </a:lnTo>
                  <a:lnTo>
                    <a:pt x="527" y="583"/>
                  </a:lnTo>
                  <a:lnTo>
                    <a:pt x="526" y="583"/>
                  </a:lnTo>
                  <a:lnTo>
                    <a:pt x="525" y="582"/>
                  </a:lnTo>
                  <a:lnTo>
                    <a:pt x="524" y="581"/>
                  </a:lnTo>
                  <a:lnTo>
                    <a:pt x="523" y="580"/>
                  </a:lnTo>
                  <a:lnTo>
                    <a:pt x="522" y="580"/>
                  </a:lnTo>
                  <a:lnTo>
                    <a:pt x="522" y="580"/>
                  </a:lnTo>
                  <a:lnTo>
                    <a:pt x="521" y="579"/>
                  </a:lnTo>
                  <a:lnTo>
                    <a:pt x="518" y="579"/>
                  </a:lnTo>
                  <a:lnTo>
                    <a:pt x="514" y="580"/>
                  </a:lnTo>
                  <a:lnTo>
                    <a:pt x="512" y="580"/>
                  </a:lnTo>
                  <a:lnTo>
                    <a:pt x="510" y="580"/>
                  </a:lnTo>
                  <a:lnTo>
                    <a:pt x="509" y="579"/>
                  </a:lnTo>
                  <a:lnTo>
                    <a:pt x="508" y="579"/>
                  </a:lnTo>
                  <a:lnTo>
                    <a:pt x="505" y="578"/>
                  </a:lnTo>
                  <a:lnTo>
                    <a:pt x="503" y="576"/>
                  </a:lnTo>
                  <a:lnTo>
                    <a:pt x="500" y="574"/>
                  </a:lnTo>
                  <a:lnTo>
                    <a:pt x="497" y="571"/>
                  </a:lnTo>
                  <a:lnTo>
                    <a:pt x="496" y="570"/>
                  </a:lnTo>
                  <a:lnTo>
                    <a:pt x="495" y="569"/>
                  </a:lnTo>
                  <a:lnTo>
                    <a:pt x="495" y="567"/>
                  </a:lnTo>
                  <a:lnTo>
                    <a:pt x="494" y="566"/>
                  </a:lnTo>
                  <a:lnTo>
                    <a:pt x="493" y="564"/>
                  </a:lnTo>
                  <a:lnTo>
                    <a:pt x="492" y="563"/>
                  </a:lnTo>
                  <a:lnTo>
                    <a:pt x="491" y="562"/>
                  </a:lnTo>
                  <a:lnTo>
                    <a:pt x="490" y="562"/>
                  </a:lnTo>
                  <a:lnTo>
                    <a:pt x="487" y="562"/>
                  </a:lnTo>
                  <a:lnTo>
                    <a:pt x="484" y="562"/>
                  </a:lnTo>
                  <a:lnTo>
                    <a:pt x="481" y="562"/>
                  </a:lnTo>
                  <a:lnTo>
                    <a:pt x="479" y="564"/>
                  </a:lnTo>
                  <a:lnTo>
                    <a:pt x="477" y="564"/>
                  </a:lnTo>
                  <a:lnTo>
                    <a:pt x="475" y="566"/>
                  </a:lnTo>
                  <a:lnTo>
                    <a:pt x="474" y="569"/>
                  </a:lnTo>
                  <a:lnTo>
                    <a:pt x="472" y="571"/>
                  </a:lnTo>
                  <a:lnTo>
                    <a:pt x="470" y="575"/>
                  </a:lnTo>
                  <a:lnTo>
                    <a:pt x="470" y="578"/>
                  </a:lnTo>
                  <a:lnTo>
                    <a:pt x="469" y="579"/>
                  </a:lnTo>
                  <a:lnTo>
                    <a:pt x="468" y="580"/>
                  </a:lnTo>
                  <a:lnTo>
                    <a:pt x="467" y="580"/>
                  </a:lnTo>
                  <a:lnTo>
                    <a:pt x="465" y="580"/>
                  </a:lnTo>
                  <a:lnTo>
                    <a:pt x="463" y="581"/>
                  </a:lnTo>
                  <a:lnTo>
                    <a:pt x="461" y="581"/>
                  </a:lnTo>
                  <a:lnTo>
                    <a:pt x="455" y="585"/>
                  </a:lnTo>
                  <a:lnTo>
                    <a:pt x="451" y="587"/>
                  </a:lnTo>
                  <a:lnTo>
                    <a:pt x="449" y="586"/>
                  </a:lnTo>
                  <a:lnTo>
                    <a:pt x="447" y="586"/>
                  </a:lnTo>
                  <a:lnTo>
                    <a:pt x="446" y="586"/>
                  </a:lnTo>
                  <a:lnTo>
                    <a:pt x="445" y="587"/>
                  </a:lnTo>
                  <a:lnTo>
                    <a:pt x="445" y="587"/>
                  </a:lnTo>
                  <a:lnTo>
                    <a:pt x="444" y="588"/>
                  </a:lnTo>
                  <a:lnTo>
                    <a:pt x="444" y="589"/>
                  </a:lnTo>
                  <a:lnTo>
                    <a:pt x="444" y="590"/>
                  </a:lnTo>
                  <a:lnTo>
                    <a:pt x="444" y="592"/>
                  </a:lnTo>
                  <a:lnTo>
                    <a:pt x="444" y="593"/>
                  </a:lnTo>
                  <a:lnTo>
                    <a:pt x="445" y="594"/>
                  </a:lnTo>
                  <a:lnTo>
                    <a:pt x="446" y="595"/>
                  </a:lnTo>
                  <a:lnTo>
                    <a:pt x="447" y="596"/>
                  </a:lnTo>
                  <a:lnTo>
                    <a:pt x="449" y="596"/>
                  </a:lnTo>
                  <a:lnTo>
                    <a:pt x="451" y="596"/>
                  </a:lnTo>
                  <a:lnTo>
                    <a:pt x="453" y="596"/>
                  </a:lnTo>
                  <a:lnTo>
                    <a:pt x="455" y="596"/>
                  </a:lnTo>
                  <a:lnTo>
                    <a:pt x="457" y="596"/>
                  </a:lnTo>
                  <a:lnTo>
                    <a:pt x="459" y="596"/>
                  </a:lnTo>
                  <a:lnTo>
                    <a:pt x="461" y="596"/>
                  </a:lnTo>
                  <a:lnTo>
                    <a:pt x="462" y="596"/>
                  </a:lnTo>
                  <a:lnTo>
                    <a:pt x="463" y="596"/>
                  </a:lnTo>
                  <a:lnTo>
                    <a:pt x="463" y="598"/>
                  </a:lnTo>
                  <a:lnTo>
                    <a:pt x="463" y="599"/>
                  </a:lnTo>
                  <a:lnTo>
                    <a:pt x="463" y="599"/>
                  </a:lnTo>
                  <a:lnTo>
                    <a:pt x="463" y="600"/>
                  </a:lnTo>
                  <a:lnTo>
                    <a:pt x="463" y="602"/>
                  </a:lnTo>
                  <a:lnTo>
                    <a:pt x="461" y="604"/>
                  </a:lnTo>
                  <a:lnTo>
                    <a:pt x="460" y="605"/>
                  </a:lnTo>
                  <a:lnTo>
                    <a:pt x="460" y="607"/>
                  </a:lnTo>
                  <a:lnTo>
                    <a:pt x="460" y="609"/>
                  </a:lnTo>
                  <a:lnTo>
                    <a:pt x="460" y="611"/>
                  </a:lnTo>
                  <a:lnTo>
                    <a:pt x="461" y="616"/>
                  </a:lnTo>
                  <a:lnTo>
                    <a:pt x="461" y="621"/>
                  </a:lnTo>
                  <a:lnTo>
                    <a:pt x="462" y="625"/>
                  </a:lnTo>
                  <a:lnTo>
                    <a:pt x="463" y="628"/>
                  </a:lnTo>
                  <a:lnTo>
                    <a:pt x="464" y="631"/>
                  </a:lnTo>
                  <a:lnTo>
                    <a:pt x="466" y="634"/>
                  </a:lnTo>
                  <a:lnTo>
                    <a:pt x="466" y="635"/>
                  </a:lnTo>
                  <a:lnTo>
                    <a:pt x="466" y="636"/>
                  </a:lnTo>
                  <a:lnTo>
                    <a:pt x="465" y="637"/>
                  </a:lnTo>
                  <a:lnTo>
                    <a:pt x="464" y="638"/>
                  </a:lnTo>
                  <a:lnTo>
                    <a:pt x="463" y="638"/>
                  </a:lnTo>
                  <a:lnTo>
                    <a:pt x="462" y="638"/>
                  </a:lnTo>
                  <a:lnTo>
                    <a:pt x="461" y="638"/>
                  </a:lnTo>
                  <a:lnTo>
                    <a:pt x="460" y="637"/>
                  </a:lnTo>
                  <a:lnTo>
                    <a:pt x="459" y="636"/>
                  </a:lnTo>
                  <a:lnTo>
                    <a:pt x="458" y="636"/>
                  </a:lnTo>
                  <a:lnTo>
                    <a:pt x="456" y="636"/>
                  </a:lnTo>
                  <a:lnTo>
                    <a:pt x="455" y="636"/>
                  </a:lnTo>
                  <a:lnTo>
                    <a:pt x="453" y="636"/>
                  </a:lnTo>
                  <a:lnTo>
                    <a:pt x="450" y="636"/>
                  </a:lnTo>
                  <a:lnTo>
                    <a:pt x="448" y="637"/>
                  </a:lnTo>
                  <a:lnTo>
                    <a:pt x="445" y="638"/>
                  </a:lnTo>
                  <a:lnTo>
                    <a:pt x="443" y="639"/>
                  </a:lnTo>
                  <a:lnTo>
                    <a:pt x="442" y="640"/>
                  </a:lnTo>
                  <a:lnTo>
                    <a:pt x="441" y="640"/>
                  </a:lnTo>
                  <a:lnTo>
                    <a:pt x="440" y="639"/>
                  </a:lnTo>
                  <a:lnTo>
                    <a:pt x="440" y="639"/>
                  </a:lnTo>
                  <a:lnTo>
                    <a:pt x="439" y="638"/>
                  </a:lnTo>
                  <a:lnTo>
                    <a:pt x="438" y="637"/>
                  </a:lnTo>
                  <a:lnTo>
                    <a:pt x="437" y="637"/>
                  </a:lnTo>
                  <a:lnTo>
                    <a:pt x="436" y="633"/>
                  </a:lnTo>
                  <a:lnTo>
                    <a:pt x="434" y="629"/>
                  </a:lnTo>
                  <a:lnTo>
                    <a:pt x="433" y="626"/>
                  </a:lnTo>
                  <a:lnTo>
                    <a:pt x="431" y="623"/>
                  </a:lnTo>
                  <a:lnTo>
                    <a:pt x="430" y="620"/>
                  </a:lnTo>
                  <a:lnTo>
                    <a:pt x="429" y="616"/>
                  </a:lnTo>
                  <a:lnTo>
                    <a:pt x="428" y="614"/>
                  </a:lnTo>
                  <a:lnTo>
                    <a:pt x="426" y="613"/>
                  </a:lnTo>
                  <a:lnTo>
                    <a:pt x="424" y="612"/>
                  </a:lnTo>
                  <a:lnTo>
                    <a:pt x="422" y="611"/>
                  </a:lnTo>
                  <a:lnTo>
                    <a:pt x="418" y="611"/>
                  </a:lnTo>
                  <a:lnTo>
                    <a:pt x="413" y="610"/>
                  </a:lnTo>
                  <a:lnTo>
                    <a:pt x="410" y="608"/>
                  </a:lnTo>
                  <a:lnTo>
                    <a:pt x="408" y="607"/>
                  </a:lnTo>
                  <a:lnTo>
                    <a:pt x="404" y="609"/>
                  </a:lnTo>
                  <a:lnTo>
                    <a:pt x="400" y="610"/>
                  </a:lnTo>
                  <a:lnTo>
                    <a:pt x="397" y="608"/>
                  </a:lnTo>
                  <a:lnTo>
                    <a:pt x="394" y="606"/>
                  </a:lnTo>
                  <a:lnTo>
                    <a:pt x="392" y="606"/>
                  </a:lnTo>
                  <a:lnTo>
                    <a:pt x="390" y="608"/>
                  </a:lnTo>
                  <a:lnTo>
                    <a:pt x="388" y="608"/>
                  </a:lnTo>
                  <a:lnTo>
                    <a:pt x="386" y="609"/>
                  </a:lnTo>
                  <a:lnTo>
                    <a:pt x="385" y="609"/>
                  </a:lnTo>
                  <a:lnTo>
                    <a:pt x="383" y="608"/>
                  </a:lnTo>
                  <a:lnTo>
                    <a:pt x="380" y="607"/>
                  </a:lnTo>
                  <a:lnTo>
                    <a:pt x="376" y="606"/>
                  </a:lnTo>
                  <a:lnTo>
                    <a:pt x="374" y="606"/>
                  </a:lnTo>
                  <a:lnTo>
                    <a:pt x="372" y="606"/>
                  </a:lnTo>
                  <a:lnTo>
                    <a:pt x="371" y="606"/>
                  </a:lnTo>
                  <a:lnTo>
                    <a:pt x="370" y="606"/>
                  </a:lnTo>
                  <a:lnTo>
                    <a:pt x="370" y="607"/>
                  </a:lnTo>
                  <a:lnTo>
                    <a:pt x="370" y="607"/>
                  </a:lnTo>
                  <a:lnTo>
                    <a:pt x="369" y="609"/>
                  </a:lnTo>
                  <a:lnTo>
                    <a:pt x="369" y="611"/>
                  </a:lnTo>
                  <a:lnTo>
                    <a:pt x="368" y="615"/>
                  </a:lnTo>
                  <a:lnTo>
                    <a:pt x="368" y="618"/>
                  </a:lnTo>
                  <a:lnTo>
                    <a:pt x="367" y="622"/>
                  </a:lnTo>
                  <a:lnTo>
                    <a:pt x="366" y="627"/>
                  </a:lnTo>
                  <a:lnTo>
                    <a:pt x="366" y="629"/>
                  </a:lnTo>
                  <a:lnTo>
                    <a:pt x="366" y="631"/>
                  </a:lnTo>
                  <a:lnTo>
                    <a:pt x="366" y="633"/>
                  </a:lnTo>
                  <a:lnTo>
                    <a:pt x="367" y="635"/>
                  </a:lnTo>
                  <a:lnTo>
                    <a:pt x="367" y="636"/>
                  </a:lnTo>
                  <a:lnTo>
                    <a:pt x="367" y="638"/>
                  </a:lnTo>
                  <a:lnTo>
                    <a:pt x="368" y="640"/>
                  </a:lnTo>
                  <a:lnTo>
                    <a:pt x="367" y="641"/>
                  </a:lnTo>
                  <a:lnTo>
                    <a:pt x="367" y="642"/>
                  </a:lnTo>
                  <a:lnTo>
                    <a:pt x="367" y="644"/>
                  </a:lnTo>
                  <a:lnTo>
                    <a:pt x="365" y="645"/>
                  </a:lnTo>
                  <a:lnTo>
                    <a:pt x="365" y="647"/>
                  </a:lnTo>
                  <a:lnTo>
                    <a:pt x="361" y="649"/>
                  </a:lnTo>
                  <a:lnTo>
                    <a:pt x="356" y="653"/>
                  </a:lnTo>
                  <a:lnTo>
                    <a:pt x="354" y="655"/>
                  </a:lnTo>
                  <a:lnTo>
                    <a:pt x="353" y="656"/>
                  </a:lnTo>
                  <a:lnTo>
                    <a:pt x="352" y="658"/>
                  </a:lnTo>
                  <a:lnTo>
                    <a:pt x="352" y="658"/>
                  </a:lnTo>
                  <a:lnTo>
                    <a:pt x="351" y="658"/>
                  </a:lnTo>
                  <a:lnTo>
                    <a:pt x="350" y="657"/>
                  </a:lnTo>
                  <a:lnTo>
                    <a:pt x="349" y="657"/>
                  </a:lnTo>
                  <a:lnTo>
                    <a:pt x="346" y="656"/>
                  </a:lnTo>
                  <a:lnTo>
                    <a:pt x="341" y="656"/>
                  </a:lnTo>
                  <a:lnTo>
                    <a:pt x="335" y="656"/>
                  </a:lnTo>
                  <a:lnTo>
                    <a:pt x="328" y="656"/>
                  </a:lnTo>
                  <a:lnTo>
                    <a:pt x="323" y="656"/>
                  </a:lnTo>
                  <a:lnTo>
                    <a:pt x="320" y="656"/>
                  </a:lnTo>
                  <a:lnTo>
                    <a:pt x="317" y="657"/>
                  </a:lnTo>
                  <a:lnTo>
                    <a:pt x="315" y="658"/>
                  </a:lnTo>
                  <a:lnTo>
                    <a:pt x="313" y="660"/>
                  </a:lnTo>
                  <a:lnTo>
                    <a:pt x="311" y="661"/>
                  </a:lnTo>
                  <a:lnTo>
                    <a:pt x="309" y="663"/>
                  </a:lnTo>
                  <a:lnTo>
                    <a:pt x="308" y="665"/>
                  </a:lnTo>
                  <a:lnTo>
                    <a:pt x="307" y="667"/>
                  </a:lnTo>
                  <a:lnTo>
                    <a:pt x="306" y="668"/>
                  </a:lnTo>
                  <a:lnTo>
                    <a:pt x="305" y="669"/>
                  </a:lnTo>
                  <a:lnTo>
                    <a:pt x="304" y="670"/>
                  </a:lnTo>
                  <a:lnTo>
                    <a:pt x="303" y="671"/>
                  </a:lnTo>
                  <a:lnTo>
                    <a:pt x="302" y="671"/>
                  </a:lnTo>
                  <a:lnTo>
                    <a:pt x="301" y="671"/>
                  </a:lnTo>
                  <a:lnTo>
                    <a:pt x="300" y="671"/>
                  </a:lnTo>
                  <a:lnTo>
                    <a:pt x="300" y="671"/>
                  </a:lnTo>
                  <a:lnTo>
                    <a:pt x="298" y="670"/>
                  </a:lnTo>
                  <a:lnTo>
                    <a:pt x="297" y="669"/>
                  </a:lnTo>
                  <a:lnTo>
                    <a:pt x="295" y="669"/>
                  </a:lnTo>
                  <a:lnTo>
                    <a:pt x="292" y="668"/>
                  </a:lnTo>
                  <a:lnTo>
                    <a:pt x="290" y="668"/>
                  </a:lnTo>
                  <a:lnTo>
                    <a:pt x="289" y="667"/>
                  </a:lnTo>
                  <a:lnTo>
                    <a:pt x="289" y="667"/>
                  </a:lnTo>
                  <a:lnTo>
                    <a:pt x="288" y="667"/>
                  </a:lnTo>
                  <a:lnTo>
                    <a:pt x="288" y="665"/>
                  </a:lnTo>
                  <a:lnTo>
                    <a:pt x="289" y="663"/>
                  </a:lnTo>
                  <a:lnTo>
                    <a:pt x="290" y="660"/>
                  </a:lnTo>
                  <a:lnTo>
                    <a:pt x="290" y="658"/>
                  </a:lnTo>
                  <a:lnTo>
                    <a:pt x="291" y="656"/>
                  </a:lnTo>
                  <a:lnTo>
                    <a:pt x="291" y="654"/>
                  </a:lnTo>
                  <a:lnTo>
                    <a:pt x="289" y="649"/>
                  </a:lnTo>
                  <a:lnTo>
                    <a:pt x="287" y="644"/>
                  </a:lnTo>
                  <a:lnTo>
                    <a:pt x="287" y="642"/>
                  </a:lnTo>
                  <a:lnTo>
                    <a:pt x="287" y="641"/>
                  </a:lnTo>
                  <a:lnTo>
                    <a:pt x="288" y="640"/>
                  </a:lnTo>
                  <a:lnTo>
                    <a:pt x="288" y="638"/>
                  </a:lnTo>
                  <a:lnTo>
                    <a:pt x="289" y="635"/>
                  </a:lnTo>
                  <a:lnTo>
                    <a:pt x="290" y="633"/>
                  </a:lnTo>
                  <a:lnTo>
                    <a:pt x="290" y="631"/>
                  </a:lnTo>
                  <a:lnTo>
                    <a:pt x="290" y="631"/>
                  </a:lnTo>
                  <a:lnTo>
                    <a:pt x="289" y="630"/>
                  </a:lnTo>
                  <a:lnTo>
                    <a:pt x="289" y="629"/>
                  </a:lnTo>
                  <a:lnTo>
                    <a:pt x="287" y="629"/>
                  </a:lnTo>
                  <a:lnTo>
                    <a:pt x="285" y="628"/>
                  </a:lnTo>
                  <a:lnTo>
                    <a:pt x="284" y="628"/>
                  </a:lnTo>
                  <a:lnTo>
                    <a:pt x="284" y="628"/>
                  </a:lnTo>
                  <a:lnTo>
                    <a:pt x="284" y="627"/>
                  </a:lnTo>
                  <a:lnTo>
                    <a:pt x="284" y="626"/>
                  </a:lnTo>
                  <a:lnTo>
                    <a:pt x="284" y="625"/>
                  </a:lnTo>
                  <a:lnTo>
                    <a:pt x="284" y="623"/>
                  </a:lnTo>
                  <a:lnTo>
                    <a:pt x="285" y="621"/>
                  </a:lnTo>
                  <a:lnTo>
                    <a:pt x="286" y="619"/>
                  </a:lnTo>
                  <a:lnTo>
                    <a:pt x="286" y="617"/>
                  </a:lnTo>
                  <a:lnTo>
                    <a:pt x="286" y="616"/>
                  </a:lnTo>
                  <a:lnTo>
                    <a:pt x="285" y="615"/>
                  </a:lnTo>
                  <a:lnTo>
                    <a:pt x="284" y="614"/>
                  </a:lnTo>
                  <a:lnTo>
                    <a:pt x="283" y="614"/>
                  </a:lnTo>
                  <a:lnTo>
                    <a:pt x="282" y="614"/>
                  </a:lnTo>
                  <a:lnTo>
                    <a:pt x="281" y="614"/>
                  </a:lnTo>
                  <a:lnTo>
                    <a:pt x="280" y="614"/>
                  </a:lnTo>
                  <a:lnTo>
                    <a:pt x="280" y="615"/>
                  </a:lnTo>
                  <a:lnTo>
                    <a:pt x="278" y="615"/>
                  </a:lnTo>
                  <a:lnTo>
                    <a:pt x="277" y="616"/>
                  </a:lnTo>
                  <a:lnTo>
                    <a:pt x="277" y="616"/>
                  </a:lnTo>
                  <a:lnTo>
                    <a:pt x="276" y="616"/>
                  </a:lnTo>
                  <a:lnTo>
                    <a:pt x="275" y="616"/>
                  </a:lnTo>
                  <a:lnTo>
                    <a:pt x="273" y="615"/>
                  </a:lnTo>
                  <a:lnTo>
                    <a:pt x="272" y="614"/>
                  </a:lnTo>
                  <a:lnTo>
                    <a:pt x="271" y="613"/>
                  </a:lnTo>
                  <a:lnTo>
                    <a:pt x="270" y="613"/>
                  </a:lnTo>
                  <a:lnTo>
                    <a:pt x="269" y="613"/>
                  </a:lnTo>
                  <a:lnTo>
                    <a:pt x="269" y="613"/>
                  </a:lnTo>
                  <a:lnTo>
                    <a:pt x="266" y="614"/>
                  </a:lnTo>
                  <a:lnTo>
                    <a:pt x="265" y="615"/>
                  </a:lnTo>
                  <a:lnTo>
                    <a:pt x="260" y="619"/>
                  </a:lnTo>
                  <a:lnTo>
                    <a:pt x="256" y="624"/>
                  </a:lnTo>
                  <a:lnTo>
                    <a:pt x="255" y="625"/>
                  </a:lnTo>
                  <a:lnTo>
                    <a:pt x="254" y="626"/>
                  </a:lnTo>
                  <a:lnTo>
                    <a:pt x="253" y="627"/>
                  </a:lnTo>
                  <a:lnTo>
                    <a:pt x="253" y="629"/>
                  </a:lnTo>
                  <a:lnTo>
                    <a:pt x="253" y="631"/>
                  </a:lnTo>
                  <a:lnTo>
                    <a:pt x="252" y="635"/>
                  </a:lnTo>
                  <a:lnTo>
                    <a:pt x="252" y="636"/>
                  </a:lnTo>
                  <a:lnTo>
                    <a:pt x="251" y="637"/>
                  </a:lnTo>
                  <a:lnTo>
                    <a:pt x="250" y="638"/>
                  </a:lnTo>
                  <a:lnTo>
                    <a:pt x="250" y="639"/>
                  </a:lnTo>
                  <a:lnTo>
                    <a:pt x="248" y="640"/>
                  </a:lnTo>
                  <a:lnTo>
                    <a:pt x="247" y="640"/>
                  </a:lnTo>
                  <a:lnTo>
                    <a:pt x="245" y="640"/>
                  </a:lnTo>
                  <a:lnTo>
                    <a:pt x="243" y="640"/>
                  </a:lnTo>
                  <a:lnTo>
                    <a:pt x="241" y="640"/>
                  </a:lnTo>
                  <a:lnTo>
                    <a:pt x="240" y="639"/>
                  </a:lnTo>
                  <a:lnTo>
                    <a:pt x="239" y="638"/>
                  </a:lnTo>
                  <a:lnTo>
                    <a:pt x="238" y="637"/>
                  </a:lnTo>
                  <a:lnTo>
                    <a:pt x="237" y="635"/>
                  </a:lnTo>
                  <a:lnTo>
                    <a:pt x="236" y="631"/>
                  </a:lnTo>
                  <a:lnTo>
                    <a:pt x="235" y="627"/>
                  </a:lnTo>
                  <a:lnTo>
                    <a:pt x="235" y="623"/>
                  </a:lnTo>
                  <a:lnTo>
                    <a:pt x="235" y="621"/>
                  </a:lnTo>
                  <a:lnTo>
                    <a:pt x="235" y="619"/>
                  </a:lnTo>
                  <a:lnTo>
                    <a:pt x="236" y="617"/>
                  </a:lnTo>
                  <a:lnTo>
                    <a:pt x="236" y="615"/>
                  </a:lnTo>
                  <a:lnTo>
                    <a:pt x="237" y="613"/>
                  </a:lnTo>
                  <a:lnTo>
                    <a:pt x="238" y="612"/>
                  </a:lnTo>
                  <a:lnTo>
                    <a:pt x="240" y="611"/>
                  </a:lnTo>
                  <a:lnTo>
                    <a:pt x="241" y="610"/>
                  </a:lnTo>
                  <a:lnTo>
                    <a:pt x="244" y="608"/>
                  </a:lnTo>
                  <a:lnTo>
                    <a:pt x="247" y="607"/>
                  </a:lnTo>
                  <a:lnTo>
                    <a:pt x="249" y="606"/>
                  </a:lnTo>
                  <a:lnTo>
                    <a:pt x="250" y="605"/>
                  </a:lnTo>
                  <a:lnTo>
                    <a:pt x="250" y="605"/>
                  </a:lnTo>
                  <a:lnTo>
                    <a:pt x="251" y="604"/>
                  </a:lnTo>
                  <a:lnTo>
                    <a:pt x="251" y="602"/>
                  </a:lnTo>
                  <a:lnTo>
                    <a:pt x="251" y="598"/>
                  </a:lnTo>
                  <a:lnTo>
                    <a:pt x="251" y="596"/>
                  </a:lnTo>
                  <a:lnTo>
                    <a:pt x="252" y="595"/>
                  </a:lnTo>
                  <a:lnTo>
                    <a:pt x="253" y="594"/>
                  </a:lnTo>
                  <a:lnTo>
                    <a:pt x="253" y="592"/>
                  </a:lnTo>
                  <a:lnTo>
                    <a:pt x="256" y="589"/>
                  </a:lnTo>
                  <a:lnTo>
                    <a:pt x="259" y="587"/>
                  </a:lnTo>
                  <a:lnTo>
                    <a:pt x="262" y="583"/>
                  </a:lnTo>
                  <a:lnTo>
                    <a:pt x="266" y="580"/>
                  </a:lnTo>
                  <a:lnTo>
                    <a:pt x="269" y="577"/>
                  </a:lnTo>
                  <a:lnTo>
                    <a:pt x="271" y="574"/>
                  </a:lnTo>
                  <a:lnTo>
                    <a:pt x="273" y="573"/>
                  </a:lnTo>
                  <a:lnTo>
                    <a:pt x="273" y="571"/>
                  </a:lnTo>
                  <a:lnTo>
                    <a:pt x="274" y="569"/>
                  </a:lnTo>
                  <a:lnTo>
                    <a:pt x="275" y="567"/>
                  </a:lnTo>
                  <a:lnTo>
                    <a:pt x="275" y="565"/>
                  </a:lnTo>
                  <a:lnTo>
                    <a:pt x="275" y="563"/>
                  </a:lnTo>
                  <a:lnTo>
                    <a:pt x="275" y="561"/>
                  </a:lnTo>
                  <a:lnTo>
                    <a:pt x="275" y="559"/>
                  </a:lnTo>
                  <a:lnTo>
                    <a:pt x="273" y="556"/>
                  </a:lnTo>
                  <a:lnTo>
                    <a:pt x="273" y="553"/>
                  </a:lnTo>
                  <a:lnTo>
                    <a:pt x="271" y="550"/>
                  </a:lnTo>
                  <a:lnTo>
                    <a:pt x="271" y="547"/>
                  </a:lnTo>
                  <a:lnTo>
                    <a:pt x="271" y="544"/>
                  </a:lnTo>
                  <a:lnTo>
                    <a:pt x="270" y="541"/>
                  </a:lnTo>
                  <a:lnTo>
                    <a:pt x="270" y="539"/>
                  </a:lnTo>
                  <a:lnTo>
                    <a:pt x="271" y="538"/>
                  </a:lnTo>
                  <a:lnTo>
                    <a:pt x="271" y="537"/>
                  </a:lnTo>
                  <a:lnTo>
                    <a:pt x="273" y="536"/>
                  </a:lnTo>
                  <a:lnTo>
                    <a:pt x="276" y="535"/>
                  </a:lnTo>
                  <a:lnTo>
                    <a:pt x="280" y="536"/>
                  </a:lnTo>
                  <a:lnTo>
                    <a:pt x="281" y="536"/>
                  </a:lnTo>
                  <a:lnTo>
                    <a:pt x="283" y="536"/>
                  </a:lnTo>
                  <a:lnTo>
                    <a:pt x="284" y="535"/>
                  </a:lnTo>
                  <a:lnTo>
                    <a:pt x="286" y="535"/>
                  </a:lnTo>
                  <a:lnTo>
                    <a:pt x="286" y="534"/>
                  </a:lnTo>
                  <a:lnTo>
                    <a:pt x="287" y="533"/>
                  </a:lnTo>
                  <a:lnTo>
                    <a:pt x="287" y="532"/>
                  </a:lnTo>
                  <a:lnTo>
                    <a:pt x="286" y="531"/>
                  </a:lnTo>
                  <a:lnTo>
                    <a:pt x="286" y="529"/>
                  </a:lnTo>
                  <a:lnTo>
                    <a:pt x="286" y="527"/>
                  </a:lnTo>
                  <a:lnTo>
                    <a:pt x="288" y="526"/>
                  </a:lnTo>
                  <a:lnTo>
                    <a:pt x="290" y="524"/>
                  </a:lnTo>
                  <a:lnTo>
                    <a:pt x="290" y="523"/>
                  </a:lnTo>
                  <a:lnTo>
                    <a:pt x="291" y="523"/>
                  </a:lnTo>
                  <a:lnTo>
                    <a:pt x="291" y="522"/>
                  </a:lnTo>
                  <a:lnTo>
                    <a:pt x="290" y="522"/>
                  </a:lnTo>
                  <a:lnTo>
                    <a:pt x="289" y="521"/>
                  </a:lnTo>
                  <a:lnTo>
                    <a:pt x="287" y="520"/>
                  </a:lnTo>
                  <a:lnTo>
                    <a:pt x="283" y="520"/>
                  </a:lnTo>
                  <a:lnTo>
                    <a:pt x="280" y="519"/>
                  </a:lnTo>
                  <a:lnTo>
                    <a:pt x="278" y="519"/>
                  </a:lnTo>
                  <a:lnTo>
                    <a:pt x="276" y="519"/>
                  </a:lnTo>
                  <a:lnTo>
                    <a:pt x="275" y="519"/>
                  </a:lnTo>
                  <a:lnTo>
                    <a:pt x="273" y="520"/>
                  </a:lnTo>
                  <a:lnTo>
                    <a:pt x="271" y="522"/>
                  </a:lnTo>
                  <a:lnTo>
                    <a:pt x="269" y="525"/>
                  </a:lnTo>
                  <a:lnTo>
                    <a:pt x="267" y="526"/>
                  </a:lnTo>
                  <a:lnTo>
                    <a:pt x="266" y="526"/>
                  </a:lnTo>
                  <a:lnTo>
                    <a:pt x="264" y="526"/>
                  </a:lnTo>
                  <a:lnTo>
                    <a:pt x="264" y="525"/>
                  </a:lnTo>
                  <a:lnTo>
                    <a:pt x="263" y="523"/>
                  </a:lnTo>
                  <a:lnTo>
                    <a:pt x="262" y="520"/>
                  </a:lnTo>
                  <a:lnTo>
                    <a:pt x="262" y="518"/>
                  </a:lnTo>
                  <a:lnTo>
                    <a:pt x="262" y="516"/>
                  </a:lnTo>
                  <a:lnTo>
                    <a:pt x="262" y="515"/>
                  </a:lnTo>
                  <a:lnTo>
                    <a:pt x="262" y="515"/>
                  </a:lnTo>
                  <a:lnTo>
                    <a:pt x="262" y="514"/>
                  </a:lnTo>
                  <a:lnTo>
                    <a:pt x="260" y="513"/>
                  </a:lnTo>
                  <a:lnTo>
                    <a:pt x="260" y="513"/>
                  </a:lnTo>
                  <a:lnTo>
                    <a:pt x="259" y="512"/>
                  </a:lnTo>
                  <a:lnTo>
                    <a:pt x="259" y="511"/>
                  </a:lnTo>
                  <a:lnTo>
                    <a:pt x="259" y="510"/>
                  </a:lnTo>
                  <a:lnTo>
                    <a:pt x="259" y="509"/>
                  </a:lnTo>
                  <a:lnTo>
                    <a:pt x="260" y="507"/>
                  </a:lnTo>
                  <a:lnTo>
                    <a:pt x="260" y="506"/>
                  </a:lnTo>
                  <a:lnTo>
                    <a:pt x="262" y="504"/>
                  </a:lnTo>
                  <a:lnTo>
                    <a:pt x="264" y="501"/>
                  </a:lnTo>
                  <a:lnTo>
                    <a:pt x="265" y="498"/>
                  </a:lnTo>
                  <a:lnTo>
                    <a:pt x="266" y="495"/>
                  </a:lnTo>
                  <a:lnTo>
                    <a:pt x="266" y="491"/>
                  </a:lnTo>
                  <a:lnTo>
                    <a:pt x="267" y="489"/>
                  </a:lnTo>
                  <a:lnTo>
                    <a:pt x="267" y="486"/>
                  </a:lnTo>
                  <a:lnTo>
                    <a:pt x="268" y="483"/>
                  </a:lnTo>
                  <a:lnTo>
                    <a:pt x="269" y="480"/>
                  </a:lnTo>
                  <a:lnTo>
                    <a:pt x="269" y="479"/>
                  </a:lnTo>
                  <a:lnTo>
                    <a:pt x="268" y="478"/>
                  </a:lnTo>
                  <a:lnTo>
                    <a:pt x="268" y="477"/>
                  </a:lnTo>
                  <a:lnTo>
                    <a:pt x="266" y="476"/>
                  </a:lnTo>
                  <a:lnTo>
                    <a:pt x="264" y="474"/>
                  </a:lnTo>
                  <a:lnTo>
                    <a:pt x="260" y="472"/>
                  </a:lnTo>
                  <a:lnTo>
                    <a:pt x="258" y="471"/>
                  </a:lnTo>
                  <a:lnTo>
                    <a:pt x="256" y="470"/>
                  </a:lnTo>
                  <a:lnTo>
                    <a:pt x="254" y="470"/>
                  </a:lnTo>
                  <a:lnTo>
                    <a:pt x="253" y="470"/>
                  </a:lnTo>
                  <a:lnTo>
                    <a:pt x="249" y="470"/>
                  </a:lnTo>
                  <a:lnTo>
                    <a:pt x="245" y="471"/>
                  </a:lnTo>
                  <a:lnTo>
                    <a:pt x="243" y="471"/>
                  </a:lnTo>
                  <a:lnTo>
                    <a:pt x="241" y="470"/>
                  </a:lnTo>
                  <a:lnTo>
                    <a:pt x="240" y="469"/>
                  </a:lnTo>
                  <a:lnTo>
                    <a:pt x="238" y="468"/>
                  </a:lnTo>
                  <a:lnTo>
                    <a:pt x="236" y="466"/>
                  </a:lnTo>
                  <a:lnTo>
                    <a:pt x="234" y="462"/>
                  </a:lnTo>
                  <a:lnTo>
                    <a:pt x="233" y="461"/>
                  </a:lnTo>
                  <a:lnTo>
                    <a:pt x="232" y="460"/>
                  </a:lnTo>
                  <a:lnTo>
                    <a:pt x="231" y="461"/>
                  </a:lnTo>
                  <a:lnTo>
                    <a:pt x="230" y="461"/>
                  </a:lnTo>
                  <a:lnTo>
                    <a:pt x="229" y="463"/>
                  </a:lnTo>
                  <a:lnTo>
                    <a:pt x="229" y="464"/>
                  </a:lnTo>
                  <a:lnTo>
                    <a:pt x="228" y="466"/>
                  </a:lnTo>
                  <a:lnTo>
                    <a:pt x="228" y="468"/>
                  </a:lnTo>
                  <a:lnTo>
                    <a:pt x="228" y="469"/>
                  </a:lnTo>
                  <a:lnTo>
                    <a:pt x="228" y="471"/>
                  </a:lnTo>
                  <a:lnTo>
                    <a:pt x="227" y="472"/>
                  </a:lnTo>
                  <a:lnTo>
                    <a:pt x="226" y="473"/>
                  </a:lnTo>
                  <a:lnTo>
                    <a:pt x="225" y="475"/>
                  </a:lnTo>
                  <a:lnTo>
                    <a:pt x="223" y="475"/>
                  </a:lnTo>
                  <a:lnTo>
                    <a:pt x="221" y="476"/>
                  </a:lnTo>
                  <a:lnTo>
                    <a:pt x="218" y="477"/>
                  </a:lnTo>
                  <a:lnTo>
                    <a:pt x="216" y="477"/>
                  </a:lnTo>
                  <a:lnTo>
                    <a:pt x="214" y="477"/>
                  </a:lnTo>
                  <a:lnTo>
                    <a:pt x="212" y="477"/>
                  </a:lnTo>
                  <a:lnTo>
                    <a:pt x="211" y="476"/>
                  </a:lnTo>
                  <a:lnTo>
                    <a:pt x="209" y="474"/>
                  </a:lnTo>
                  <a:lnTo>
                    <a:pt x="207" y="472"/>
                  </a:lnTo>
                  <a:lnTo>
                    <a:pt x="206" y="470"/>
                  </a:lnTo>
                  <a:lnTo>
                    <a:pt x="204" y="470"/>
                  </a:lnTo>
                  <a:lnTo>
                    <a:pt x="202" y="469"/>
                  </a:lnTo>
                  <a:lnTo>
                    <a:pt x="200" y="469"/>
                  </a:lnTo>
                  <a:lnTo>
                    <a:pt x="195" y="469"/>
                  </a:lnTo>
                  <a:lnTo>
                    <a:pt x="191" y="469"/>
                  </a:lnTo>
                  <a:lnTo>
                    <a:pt x="190" y="469"/>
                  </a:lnTo>
                  <a:lnTo>
                    <a:pt x="189" y="470"/>
                  </a:lnTo>
                  <a:lnTo>
                    <a:pt x="188" y="472"/>
                  </a:lnTo>
                  <a:lnTo>
                    <a:pt x="187" y="473"/>
                  </a:lnTo>
                  <a:lnTo>
                    <a:pt x="186" y="477"/>
                  </a:lnTo>
                  <a:lnTo>
                    <a:pt x="185" y="480"/>
                  </a:lnTo>
                  <a:lnTo>
                    <a:pt x="185" y="482"/>
                  </a:lnTo>
                  <a:lnTo>
                    <a:pt x="184" y="484"/>
                  </a:lnTo>
                  <a:lnTo>
                    <a:pt x="183" y="485"/>
                  </a:lnTo>
                  <a:lnTo>
                    <a:pt x="182" y="486"/>
                  </a:lnTo>
                  <a:lnTo>
                    <a:pt x="181" y="487"/>
                  </a:lnTo>
                  <a:lnTo>
                    <a:pt x="180" y="487"/>
                  </a:lnTo>
                  <a:lnTo>
                    <a:pt x="178" y="488"/>
                  </a:lnTo>
                  <a:lnTo>
                    <a:pt x="177" y="489"/>
                  </a:lnTo>
                  <a:lnTo>
                    <a:pt x="176" y="490"/>
                  </a:lnTo>
                  <a:lnTo>
                    <a:pt x="175" y="491"/>
                  </a:lnTo>
                  <a:lnTo>
                    <a:pt x="173" y="494"/>
                  </a:lnTo>
                  <a:lnTo>
                    <a:pt x="171" y="497"/>
                  </a:lnTo>
                  <a:lnTo>
                    <a:pt x="169" y="500"/>
                  </a:lnTo>
                  <a:lnTo>
                    <a:pt x="167" y="505"/>
                  </a:lnTo>
                  <a:lnTo>
                    <a:pt x="166" y="507"/>
                  </a:lnTo>
                  <a:lnTo>
                    <a:pt x="164" y="509"/>
                  </a:lnTo>
                  <a:lnTo>
                    <a:pt x="163" y="510"/>
                  </a:lnTo>
                  <a:lnTo>
                    <a:pt x="161" y="511"/>
                  </a:lnTo>
                  <a:lnTo>
                    <a:pt x="159" y="512"/>
                  </a:lnTo>
                  <a:lnTo>
                    <a:pt x="158" y="512"/>
                  </a:lnTo>
                  <a:lnTo>
                    <a:pt x="157" y="512"/>
                  </a:lnTo>
                  <a:lnTo>
                    <a:pt x="157" y="512"/>
                  </a:lnTo>
                  <a:lnTo>
                    <a:pt x="156" y="511"/>
                  </a:lnTo>
                  <a:lnTo>
                    <a:pt x="156" y="508"/>
                  </a:lnTo>
                  <a:lnTo>
                    <a:pt x="156" y="506"/>
                  </a:lnTo>
                  <a:lnTo>
                    <a:pt x="155" y="503"/>
                  </a:lnTo>
                  <a:lnTo>
                    <a:pt x="155" y="502"/>
                  </a:lnTo>
                  <a:lnTo>
                    <a:pt x="154" y="501"/>
                  </a:lnTo>
                  <a:lnTo>
                    <a:pt x="154" y="501"/>
                  </a:lnTo>
                  <a:lnTo>
                    <a:pt x="153" y="501"/>
                  </a:lnTo>
                  <a:lnTo>
                    <a:pt x="152" y="501"/>
                  </a:lnTo>
                  <a:lnTo>
                    <a:pt x="150" y="502"/>
                  </a:lnTo>
                  <a:lnTo>
                    <a:pt x="148" y="504"/>
                  </a:lnTo>
                  <a:lnTo>
                    <a:pt x="146" y="507"/>
                  </a:lnTo>
                  <a:lnTo>
                    <a:pt x="145" y="507"/>
                  </a:lnTo>
                  <a:lnTo>
                    <a:pt x="144" y="508"/>
                  </a:lnTo>
                  <a:lnTo>
                    <a:pt x="143" y="509"/>
                  </a:lnTo>
                  <a:lnTo>
                    <a:pt x="142" y="509"/>
                  </a:lnTo>
                  <a:lnTo>
                    <a:pt x="141" y="509"/>
                  </a:lnTo>
                  <a:lnTo>
                    <a:pt x="140" y="508"/>
                  </a:lnTo>
                  <a:lnTo>
                    <a:pt x="139" y="507"/>
                  </a:lnTo>
                  <a:lnTo>
                    <a:pt x="138" y="506"/>
                  </a:lnTo>
                  <a:lnTo>
                    <a:pt x="137" y="504"/>
                  </a:lnTo>
                  <a:lnTo>
                    <a:pt x="137" y="502"/>
                  </a:lnTo>
                  <a:lnTo>
                    <a:pt x="137" y="500"/>
                  </a:lnTo>
                  <a:lnTo>
                    <a:pt x="138" y="498"/>
                  </a:lnTo>
                  <a:lnTo>
                    <a:pt x="138" y="494"/>
                  </a:lnTo>
                  <a:lnTo>
                    <a:pt x="138" y="490"/>
                  </a:lnTo>
                  <a:lnTo>
                    <a:pt x="138" y="489"/>
                  </a:lnTo>
                  <a:lnTo>
                    <a:pt x="138" y="489"/>
                  </a:lnTo>
                  <a:lnTo>
                    <a:pt x="137" y="488"/>
                  </a:lnTo>
                  <a:lnTo>
                    <a:pt x="136" y="488"/>
                  </a:lnTo>
                  <a:lnTo>
                    <a:pt x="135" y="487"/>
                  </a:lnTo>
                  <a:lnTo>
                    <a:pt x="133" y="486"/>
                  </a:lnTo>
                  <a:lnTo>
                    <a:pt x="129" y="486"/>
                  </a:lnTo>
                  <a:lnTo>
                    <a:pt x="125" y="486"/>
                  </a:lnTo>
                  <a:lnTo>
                    <a:pt x="123" y="487"/>
                  </a:lnTo>
                  <a:lnTo>
                    <a:pt x="122" y="487"/>
                  </a:lnTo>
                  <a:lnTo>
                    <a:pt x="121" y="488"/>
                  </a:lnTo>
                  <a:lnTo>
                    <a:pt x="120" y="489"/>
                  </a:lnTo>
                  <a:lnTo>
                    <a:pt x="118" y="492"/>
                  </a:lnTo>
                  <a:lnTo>
                    <a:pt x="117" y="497"/>
                  </a:lnTo>
                  <a:lnTo>
                    <a:pt x="116" y="499"/>
                  </a:lnTo>
                  <a:lnTo>
                    <a:pt x="115" y="501"/>
                  </a:lnTo>
                  <a:lnTo>
                    <a:pt x="114" y="502"/>
                  </a:lnTo>
                  <a:lnTo>
                    <a:pt x="113" y="504"/>
                  </a:lnTo>
                  <a:lnTo>
                    <a:pt x="111" y="505"/>
                  </a:lnTo>
                  <a:lnTo>
                    <a:pt x="109" y="506"/>
                  </a:lnTo>
                  <a:lnTo>
                    <a:pt x="108" y="507"/>
                  </a:lnTo>
                  <a:lnTo>
                    <a:pt x="107" y="507"/>
                  </a:lnTo>
                  <a:lnTo>
                    <a:pt x="106" y="509"/>
                  </a:lnTo>
                  <a:lnTo>
                    <a:pt x="106" y="510"/>
                  </a:lnTo>
                  <a:lnTo>
                    <a:pt x="106" y="512"/>
                  </a:lnTo>
                  <a:lnTo>
                    <a:pt x="106" y="513"/>
                  </a:lnTo>
                  <a:lnTo>
                    <a:pt x="106" y="515"/>
                  </a:lnTo>
                  <a:lnTo>
                    <a:pt x="106" y="516"/>
                  </a:lnTo>
                  <a:lnTo>
                    <a:pt x="107" y="519"/>
                  </a:lnTo>
                  <a:lnTo>
                    <a:pt x="108" y="522"/>
                  </a:lnTo>
                  <a:lnTo>
                    <a:pt x="107" y="523"/>
                  </a:lnTo>
                  <a:lnTo>
                    <a:pt x="107" y="524"/>
                  </a:lnTo>
                  <a:lnTo>
                    <a:pt x="106" y="524"/>
                  </a:lnTo>
                  <a:lnTo>
                    <a:pt x="104" y="525"/>
                  </a:lnTo>
                  <a:lnTo>
                    <a:pt x="102" y="525"/>
                  </a:lnTo>
                  <a:lnTo>
                    <a:pt x="100" y="525"/>
                  </a:lnTo>
                  <a:lnTo>
                    <a:pt x="98" y="525"/>
                  </a:lnTo>
                  <a:lnTo>
                    <a:pt x="96" y="524"/>
                  </a:lnTo>
                  <a:lnTo>
                    <a:pt x="95" y="524"/>
                  </a:lnTo>
                  <a:lnTo>
                    <a:pt x="93" y="523"/>
                  </a:lnTo>
                  <a:lnTo>
                    <a:pt x="92" y="522"/>
                  </a:lnTo>
                  <a:lnTo>
                    <a:pt x="92" y="521"/>
                  </a:lnTo>
                  <a:lnTo>
                    <a:pt x="92" y="520"/>
                  </a:lnTo>
                  <a:lnTo>
                    <a:pt x="93" y="518"/>
                  </a:lnTo>
                  <a:lnTo>
                    <a:pt x="93" y="518"/>
                  </a:lnTo>
                  <a:lnTo>
                    <a:pt x="95" y="516"/>
                  </a:lnTo>
                  <a:lnTo>
                    <a:pt x="95" y="516"/>
                  </a:lnTo>
                  <a:lnTo>
                    <a:pt x="96" y="515"/>
                  </a:lnTo>
                  <a:lnTo>
                    <a:pt x="97" y="514"/>
                  </a:lnTo>
                  <a:lnTo>
                    <a:pt x="97" y="513"/>
                  </a:lnTo>
                  <a:lnTo>
                    <a:pt x="98" y="511"/>
                  </a:lnTo>
                  <a:lnTo>
                    <a:pt x="97" y="510"/>
                  </a:lnTo>
                  <a:lnTo>
                    <a:pt x="97" y="509"/>
                  </a:lnTo>
                  <a:lnTo>
                    <a:pt x="96" y="508"/>
                  </a:lnTo>
                  <a:lnTo>
                    <a:pt x="95" y="507"/>
                  </a:lnTo>
                  <a:lnTo>
                    <a:pt x="91" y="506"/>
                  </a:lnTo>
                  <a:lnTo>
                    <a:pt x="90" y="506"/>
                  </a:lnTo>
                  <a:lnTo>
                    <a:pt x="89" y="506"/>
                  </a:lnTo>
                  <a:lnTo>
                    <a:pt x="87" y="506"/>
                  </a:lnTo>
                  <a:lnTo>
                    <a:pt x="86" y="506"/>
                  </a:lnTo>
                  <a:lnTo>
                    <a:pt x="84" y="507"/>
                  </a:lnTo>
                  <a:lnTo>
                    <a:pt x="81" y="508"/>
                  </a:lnTo>
                  <a:lnTo>
                    <a:pt x="80" y="509"/>
                  </a:lnTo>
                  <a:lnTo>
                    <a:pt x="78" y="509"/>
                  </a:lnTo>
                  <a:lnTo>
                    <a:pt x="77" y="509"/>
                  </a:lnTo>
                  <a:lnTo>
                    <a:pt x="75" y="509"/>
                  </a:lnTo>
                  <a:lnTo>
                    <a:pt x="73" y="507"/>
                  </a:lnTo>
                  <a:lnTo>
                    <a:pt x="71" y="506"/>
                  </a:lnTo>
                  <a:lnTo>
                    <a:pt x="69" y="504"/>
                  </a:lnTo>
                  <a:lnTo>
                    <a:pt x="68" y="503"/>
                  </a:lnTo>
                  <a:lnTo>
                    <a:pt x="68" y="502"/>
                  </a:lnTo>
                  <a:lnTo>
                    <a:pt x="67" y="501"/>
                  </a:lnTo>
                  <a:lnTo>
                    <a:pt x="67" y="500"/>
                  </a:lnTo>
                  <a:lnTo>
                    <a:pt x="67" y="499"/>
                  </a:lnTo>
                  <a:lnTo>
                    <a:pt x="67" y="498"/>
                  </a:lnTo>
                  <a:lnTo>
                    <a:pt x="68" y="497"/>
                  </a:lnTo>
                  <a:lnTo>
                    <a:pt x="70" y="495"/>
                  </a:lnTo>
                  <a:lnTo>
                    <a:pt x="71" y="493"/>
                  </a:lnTo>
                  <a:lnTo>
                    <a:pt x="72" y="492"/>
                  </a:lnTo>
                  <a:lnTo>
                    <a:pt x="72" y="491"/>
                  </a:lnTo>
                  <a:lnTo>
                    <a:pt x="72" y="490"/>
                  </a:lnTo>
                  <a:lnTo>
                    <a:pt x="72" y="489"/>
                  </a:lnTo>
                  <a:lnTo>
                    <a:pt x="70" y="486"/>
                  </a:lnTo>
                  <a:lnTo>
                    <a:pt x="68" y="485"/>
                  </a:lnTo>
                  <a:lnTo>
                    <a:pt x="68" y="484"/>
                  </a:lnTo>
                  <a:lnTo>
                    <a:pt x="68" y="483"/>
                  </a:lnTo>
                  <a:lnTo>
                    <a:pt x="68" y="482"/>
                  </a:lnTo>
                  <a:lnTo>
                    <a:pt x="68" y="480"/>
                  </a:lnTo>
                  <a:lnTo>
                    <a:pt x="69" y="478"/>
                  </a:lnTo>
                  <a:lnTo>
                    <a:pt x="69" y="477"/>
                  </a:lnTo>
                  <a:lnTo>
                    <a:pt x="70" y="475"/>
                  </a:lnTo>
                  <a:lnTo>
                    <a:pt x="70" y="473"/>
                  </a:lnTo>
                  <a:lnTo>
                    <a:pt x="69" y="471"/>
                  </a:lnTo>
                  <a:lnTo>
                    <a:pt x="69" y="470"/>
                  </a:lnTo>
                  <a:lnTo>
                    <a:pt x="68" y="468"/>
                  </a:lnTo>
                  <a:lnTo>
                    <a:pt x="67" y="467"/>
                  </a:lnTo>
                  <a:lnTo>
                    <a:pt x="65" y="467"/>
                  </a:lnTo>
                  <a:lnTo>
                    <a:pt x="65" y="467"/>
                  </a:lnTo>
                  <a:lnTo>
                    <a:pt x="64" y="468"/>
                  </a:lnTo>
                  <a:lnTo>
                    <a:pt x="64" y="469"/>
                  </a:lnTo>
                  <a:lnTo>
                    <a:pt x="63" y="471"/>
                  </a:lnTo>
                  <a:lnTo>
                    <a:pt x="63" y="474"/>
                  </a:lnTo>
                  <a:lnTo>
                    <a:pt x="62" y="476"/>
                  </a:lnTo>
                  <a:lnTo>
                    <a:pt x="61" y="477"/>
                  </a:lnTo>
                  <a:lnTo>
                    <a:pt x="60" y="478"/>
                  </a:lnTo>
                  <a:lnTo>
                    <a:pt x="58" y="478"/>
                  </a:lnTo>
                  <a:lnTo>
                    <a:pt x="57" y="478"/>
                  </a:lnTo>
                  <a:lnTo>
                    <a:pt x="56" y="478"/>
                  </a:lnTo>
                  <a:lnTo>
                    <a:pt x="54" y="478"/>
                  </a:lnTo>
                  <a:lnTo>
                    <a:pt x="54" y="477"/>
                  </a:lnTo>
                  <a:lnTo>
                    <a:pt x="52" y="476"/>
                  </a:lnTo>
                  <a:lnTo>
                    <a:pt x="51" y="474"/>
                  </a:lnTo>
                  <a:lnTo>
                    <a:pt x="51" y="472"/>
                  </a:lnTo>
                  <a:lnTo>
                    <a:pt x="51" y="470"/>
                  </a:lnTo>
                  <a:lnTo>
                    <a:pt x="51" y="468"/>
                  </a:lnTo>
                  <a:lnTo>
                    <a:pt x="51" y="467"/>
                  </a:lnTo>
                  <a:lnTo>
                    <a:pt x="52" y="464"/>
                  </a:lnTo>
                  <a:lnTo>
                    <a:pt x="54" y="460"/>
                  </a:lnTo>
                  <a:lnTo>
                    <a:pt x="56" y="457"/>
                  </a:lnTo>
                  <a:lnTo>
                    <a:pt x="59" y="452"/>
                  </a:lnTo>
                  <a:lnTo>
                    <a:pt x="61" y="448"/>
                  </a:lnTo>
                  <a:lnTo>
                    <a:pt x="63" y="445"/>
                  </a:lnTo>
                  <a:lnTo>
                    <a:pt x="64" y="442"/>
                  </a:lnTo>
                  <a:lnTo>
                    <a:pt x="64" y="438"/>
                  </a:lnTo>
                  <a:lnTo>
                    <a:pt x="63" y="436"/>
                  </a:lnTo>
                  <a:lnTo>
                    <a:pt x="63" y="433"/>
                  </a:lnTo>
                  <a:lnTo>
                    <a:pt x="63" y="431"/>
                  </a:lnTo>
                  <a:lnTo>
                    <a:pt x="62" y="428"/>
                  </a:lnTo>
                  <a:lnTo>
                    <a:pt x="63" y="425"/>
                  </a:lnTo>
                  <a:lnTo>
                    <a:pt x="63" y="422"/>
                  </a:lnTo>
                  <a:lnTo>
                    <a:pt x="64" y="420"/>
                  </a:lnTo>
                  <a:lnTo>
                    <a:pt x="65" y="419"/>
                  </a:lnTo>
                  <a:lnTo>
                    <a:pt x="66" y="418"/>
                  </a:lnTo>
                  <a:lnTo>
                    <a:pt x="67" y="417"/>
                  </a:lnTo>
                  <a:lnTo>
                    <a:pt x="72" y="416"/>
                  </a:lnTo>
                  <a:lnTo>
                    <a:pt x="75" y="416"/>
                  </a:lnTo>
                  <a:lnTo>
                    <a:pt x="76" y="415"/>
                  </a:lnTo>
                  <a:lnTo>
                    <a:pt x="77" y="414"/>
                  </a:lnTo>
                  <a:lnTo>
                    <a:pt x="77" y="413"/>
                  </a:lnTo>
                  <a:lnTo>
                    <a:pt x="77" y="411"/>
                  </a:lnTo>
                  <a:lnTo>
                    <a:pt x="78" y="408"/>
                  </a:lnTo>
                  <a:lnTo>
                    <a:pt x="78" y="406"/>
                  </a:lnTo>
                  <a:lnTo>
                    <a:pt x="78" y="404"/>
                  </a:lnTo>
                  <a:lnTo>
                    <a:pt x="78" y="403"/>
                  </a:lnTo>
                  <a:lnTo>
                    <a:pt x="77" y="402"/>
                  </a:lnTo>
                  <a:lnTo>
                    <a:pt x="77" y="402"/>
                  </a:lnTo>
                  <a:lnTo>
                    <a:pt x="76" y="402"/>
                  </a:lnTo>
                  <a:lnTo>
                    <a:pt x="75" y="402"/>
                  </a:lnTo>
                  <a:lnTo>
                    <a:pt x="74" y="402"/>
                  </a:lnTo>
                  <a:lnTo>
                    <a:pt x="74" y="402"/>
                  </a:lnTo>
                  <a:lnTo>
                    <a:pt x="72" y="403"/>
                  </a:lnTo>
                  <a:lnTo>
                    <a:pt x="70" y="404"/>
                  </a:lnTo>
                  <a:lnTo>
                    <a:pt x="69" y="404"/>
                  </a:lnTo>
                  <a:lnTo>
                    <a:pt x="69" y="404"/>
                  </a:lnTo>
                  <a:lnTo>
                    <a:pt x="68" y="403"/>
                  </a:lnTo>
                  <a:lnTo>
                    <a:pt x="68" y="402"/>
                  </a:lnTo>
                  <a:lnTo>
                    <a:pt x="69" y="401"/>
                  </a:lnTo>
                  <a:lnTo>
                    <a:pt x="69" y="400"/>
                  </a:lnTo>
                  <a:lnTo>
                    <a:pt x="70" y="400"/>
                  </a:lnTo>
                  <a:lnTo>
                    <a:pt x="71" y="399"/>
                  </a:lnTo>
                  <a:lnTo>
                    <a:pt x="74" y="398"/>
                  </a:lnTo>
                  <a:lnTo>
                    <a:pt x="76" y="397"/>
                  </a:lnTo>
                  <a:lnTo>
                    <a:pt x="77" y="396"/>
                  </a:lnTo>
                  <a:lnTo>
                    <a:pt x="78" y="395"/>
                  </a:lnTo>
                  <a:lnTo>
                    <a:pt x="79" y="394"/>
                  </a:lnTo>
                  <a:lnTo>
                    <a:pt x="79" y="392"/>
                  </a:lnTo>
                  <a:lnTo>
                    <a:pt x="79" y="389"/>
                  </a:lnTo>
                  <a:lnTo>
                    <a:pt x="79" y="387"/>
                  </a:lnTo>
                  <a:lnTo>
                    <a:pt x="79" y="384"/>
                  </a:lnTo>
                  <a:lnTo>
                    <a:pt x="78" y="382"/>
                  </a:lnTo>
                  <a:lnTo>
                    <a:pt x="77" y="382"/>
                  </a:lnTo>
                  <a:lnTo>
                    <a:pt x="76" y="381"/>
                  </a:lnTo>
                  <a:lnTo>
                    <a:pt x="75" y="381"/>
                  </a:lnTo>
                  <a:lnTo>
                    <a:pt x="74" y="381"/>
                  </a:lnTo>
                  <a:lnTo>
                    <a:pt x="72" y="381"/>
                  </a:lnTo>
                  <a:lnTo>
                    <a:pt x="72" y="380"/>
                  </a:lnTo>
                  <a:lnTo>
                    <a:pt x="71" y="379"/>
                  </a:lnTo>
                  <a:lnTo>
                    <a:pt x="71" y="378"/>
                  </a:lnTo>
                  <a:lnTo>
                    <a:pt x="71" y="376"/>
                  </a:lnTo>
                  <a:lnTo>
                    <a:pt x="71" y="373"/>
                  </a:lnTo>
                  <a:lnTo>
                    <a:pt x="71" y="372"/>
                  </a:lnTo>
                  <a:lnTo>
                    <a:pt x="70" y="371"/>
                  </a:lnTo>
                  <a:lnTo>
                    <a:pt x="70" y="369"/>
                  </a:lnTo>
                  <a:lnTo>
                    <a:pt x="69" y="368"/>
                  </a:lnTo>
                  <a:lnTo>
                    <a:pt x="68" y="367"/>
                  </a:lnTo>
                  <a:lnTo>
                    <a:pt x="67" y="367"/>
                  </a:lnTo>
                  <a:lnTo>
                    <a:pt x="65" y="366"/>
                  </a:lnTo>
                  <a:lnTo>
                    <a:pt x="62" y="366"/>
                  </a:lnTo>
                  <a:lnTo>
                    <a:pt x="60" y="366"/>
                  </a:lnTo>
                  <a:lnTo>
                    <a:pt x="57" y="366"/>
                  </a:lnTo>
                  <a:lnTo>
                    <a:pt x="54" y="367"/>
                  </a:lnTo>
                  <a:lnTo>
                    <a:pt x="52" y="367"/>
                  </a:lnTo>
                  <a:lnTo>
                    <a:pt x="50" y="368"/>
                  </a:lnTo>
                  <a:lnTo>
                    <a:pt x="49" y="370"/>
                  </a:lnTo>
                  <a:lnTo>
                    <a:pt x="47" y="371"/>
                  </a:lnTo>
                  <a:lnTo>
                    <a:pt x="45" y="372"/>
                  </a:lnTo>
                  <a:lnTo>
                    <a:pt x="43" y="375"/>
                  </a:lnTo>
                  <a:lnTo>
                    <a:pt x="41" y="377"/>
                  </a:lnTo>
                  <a:lnTo>
                    <a:pt x="40" y="377"/>
                  </a:lnTo>
                  <a:lnTo>
                    <a:pt x="39" y="378"/>
                  </a:lnTo>
                  <a:lnTo>
                    <a:pt x="38" y="378"/>
                  </a:lnTo>
                  <a:lnTo>
                    <a:pt x="37" y="378"/>
                  </a:lnTo>
                  <a:lnTo>
                    <a:pt x="36" y="378"/>
                  </a:lnTo>
                  <a:lnTo>
                    <a:pt x="35" y="378"/>
                  </a:lnTo>
                  <a:lnTo>
                    <a:pt x="34" y="377"/>
                  </a:lnTo>
                  <a:lnTo>
                    <a:pt x="34" y="377"/>
                  </a:lnTo>
                  <a:lnTo>
                    <a:pt x="33" y="375"/>
                  </a:lnTo>
                  <a:lnTo>
                    <a:pt x="33" y="373"/>
                  </a:lnTo>
                  <a:lnTo>
                    <a:pt x="34" y="371"/>
                  </a:lnTo>
                  <a:lnTo>
                    <a:pt x="33" y="371"/>
                  </a:lnTo>
                  <a:lnTo>
                    <a:pt x="33" y="370"/>
                  </a:lnTo>
                  <a:lnTo>
                    <a:pt x="32" y="369"/>
                  </a:lnTo>
                  <a:lnTo>
                    <a:pt x="31" y="369"/>
                  </a:lnTo>
                  <a:lnTo>
                    <a:pt x="30" y="369"/>
                  </a:lnTo>
                  <a:lnTo>
                    <a:pt x="30" y="370"/>
                  </a:lnTo>
                  <a:lnTo>
                    <a:pt x="28" y="370"/>
                  </a:lnTo>
                  <a:lnTo>
                    <a:pt x="25" y="373"/>
                  </a:lnTo>
                  <a:lnTo>
                    <a:pt x="21" y="377"/>
                  </a:lnTo>
                  <a:lnTo>
                    <a:pt x="17" y="381"/>
                  </a:lnTo>
                  <a:lnTo>
                    <a:pt x="13" y="384"/>
                  </a:lnTo>
                  <a:lnTo>
                    <a:pt x="12" y="385"/>
                  </a:lnTo>
                  <a:lnTo>
                    <a:pt x="10" y="385"/>
                  </a:lnTo>
                  <a:lnTo>
                    <a:pt x="9" y="385"/>
                  </a:lnTo>
                  <a:lnTo>
                    <a:pt x="8" y="385"/>
                  </a:lnTo>
                  <a:lnTo>
                    <a:pt x="6" y="383"/>
                  </a:lnTo>
                  <a:lnTo>
                    <a:pt x="5" y="381"/>
                  </a:lnTo>
                  <a:lnTo>
                    <a:pt x="3" y="380"/>
                  </a:lnTo>
                  <a:lnTo>
                    <a:pt x="1" y="378"/>
                  </a:lnTo>
                  <a:lnTo>
                    <a:pt x="0" y="378"/>
                  </a:lnTo>
                  <a:lnTo>
                    <a:pt x="0" y="377"/>
                  </a:lnTo>
                  <a:lnTo>
                    <a:pt x="0" y="376"/>
                  </a:lnTo>
                  <a:lnTo>
                    <a:pt x="0" y="375"/>
                  </a:lnTo>
                  <a:lnTo>
                    <a:pt x="3" y="374"/>
                  </a:lnTo>
                  <a:lnTo>
                    <a:pt x="8" y="372"/>
                  </a:lnTo>
                  <a:lnTo>
                    <a:pt x="10" y="369"/>
                  </a:lnTo>
                  <a:lnTo>
                    <a:pt x="12" y="367"/>
                  </a:lnTo>
                  <a:lnTo>
                    <a:pt x="15" y="364"/>
                  </a:lnTo>
                  <a:lnTo>
                    <a:pt x="20" y="360"/>
                  </a:lnTo>
                  <a:lnTo>
                    <a:pt x="23" y="357"/>
                  </a:lnTo>
                  <a:lnTo>
                    <a:pt x="24" y="355"/>
                  </a:lnTo>
                  <a:lnTo>
                    <a:pt x="25" y="353"/>
                  </a:lnTo>
                  <a:lnTo>
                    <a:pt x="26" y="351"/>
                  </a:lnTo>
                  <a:lnTo>
                    <a:pt x="27" y="348"/>
                  </a:lnTo>
                  <a:lnTo>
                    <a:pt x="29" y="344"/>
                  </a:lnTo>
                  <a:lnTo>
                    <a:pt x="30" y="342"/>
                  </a:lnTo>
                  <a:lnTo>
                    <a:pt x="31" y="340"/>
                  </a:lnTo>
                  <a:lnTo>
                    <a:pt x="32" y="337"/>
                  </a:lnTo>
                  <a:lnTo>
                    <a:pt x="33" y="334"/>
                  </a:lnTo>
                  <a:lnTo>
                    <a:pt x="34" y="333"/>
                  </a:lnTo>
                  <a:lnTo>
                    <a:pt x="35" y="332"/>
                  </a:lnTo>
                  <a:lnTo>
                    <a:pt x="37" y="332"/>
                  </a:lnTo>
                  <a:lnTo>
                    <a:pt x="38" y="332"/>
                  </a:lnTo>
                  <a:lnTo>
                    <a:pt x="42" y="333"/>
                  </a:lnTo>
                  <a:lnTo>
                    <a:pt x="47" y="333"/>
                  </a:lnTo>
                  <a:lnTo>
                    <a:pt x="49" y="334"/>
                  </a:lnTo>
                  <a:lnTo>
                    <a:pt x="51" y="334"/>
                  </a:lnTo>
                  <a:lnTo>
                    <a:pt x="52" y="334"/>
                  </a:lnTo>
                  <a:lnTo>
                    <a:pt x="53" y="334"/>
                  </a:lnTo>
                  <a:lnTo>
                    <a:pt x="54" y="333"/>
                  </a:lnTo>
                  <a:lnTo>
                    <a:pt x="54" y="333"/>
                  </a:lnTo>
                  <a:lnTo>
                    <a:pt x="54" y="332"/>
                  </a:lnTo>
                  <a:lnTo>
                    <a:pt x="54" y="331"/>
                  </a:lnTo>
                  <a:lnTo>
                    <a:pt x="54" y="328"/>
                  </a:lnTo>
                  <a:lnTo>
                    <a:pt x="55" y="327"/>
                  </a:lnTo>
                  <a:lnTo>
                    <a:pt x="56" y="326"/>
                  </a:lnTo>
                  <a:lnTo>
                    <a:pt x="58" y="323"/>
                  </a:lnTo>
                  <a:lnTo>
                    <a:pt x="61" y="321"/>
                  </a:lnTo>
                  <a:lnTo>
                    <a:pt x="65" y="319"/>
                  </a:lnTo>
                  <a:lnTo>
                    <a:pt x="67" y="317"/>
                  </a:lnTo>
                  <a:lnTo>
                    <a:pt x="69" y="317"/>
                  </a:lnTo>
                  <a:lnTo>
                    <a:pt x="70" y="315"/>
                  </a:lnTo>
                  <a:lnTo>
                    <a:pt x="71" y="314"/>
                  </a:lnTo>
                  <a:lnTo>
                    <a:pt x="71" y="312"/>
                  </a:lnTo>
                  <a:lnTo>
                    <a:pt x="72" y="310"/>
                  </a:lnTo>
                  <a:lnTo>
                    <a:pt x="72" y="309"/>
                  </a:lnTo>
                  <a:lnTo>
                    <a:pt x="72" y="307"/>
                  </a:lnTo>
                  <a:lnTo>
                    <a:pt x="72" y="305"/>
                  </a:lnTo>
                  <a:lnTo>
                    <a:pt x="71" y="303"/>
                  </a:lnTo>
                  <a:lnTo>
                    <a:pt x="70" y="301"/>
                  </a:lnTo>
                  <a:lnTo>
                    <a:pt x="69" y="299"/>
                  </a:lnTo>
                  <a:lnTo>
                    <a:pt x="68" y="298"/>
                  </a:lnTo>
                  <a:lnTo>
                    <a:pt x="66" y="297"/>
                  </a:lnTo>
                  <a:lnTo>
                    <a:pt x="65" y="296"/>
                  </a:lnTo>
                  <a:lnTo>
                    <a:pt x="63" y="295"/>
                  </a:lnTo>
                  <a:lnTo>
                    <a:pt x="59" y="294"/>
                  </a:lnTo>
                  <a:lnTo>
                    <a:pt x="56" y="293"/>
                  </a:lnTo>
                  <a:lnTo>
                    <a:pt x="55" y="292"/>
                  </a:lnTo>
                  <a:lnTo>
                    <a:pt x="54" y="290"/>
                  </a:lnTo>
                  <a:lnTo>
                    <a:pt x="54" y="289"/>
                  </a:lnTo>
                  <a:lnTo>
                    <a:pt x="53" y="287"/>
                  </a:lnTo>
                  <a:lnTo>
                    <a:pt x="53" y="283"/>
                  </a:lnTo>
                  <a:lnTo>
                    <a:pt x="54" y="277"/>
                  </a:lnTo>
                  <a:lnTo>
                    <a:pt x="54" y="275"/>
                  </a:lnTo>
                  <a:lnTo>
                    <a:pt x="54" y="273"/>
                  </a:lnTo>
                  <a:lnTo>
                    <a:pt x="54" y="271"/>
                  </a:lnTo>
                  <a:lnTo>
                    <a:pt x="55" y="269"/>
                  </a:lnTo>
                  <a:lnTo>
                    <a:pt x="56" y="267"/>
                  </a:lnTo>
                  <a:lnTo>
                    <a:pt x="58" y="265"/>
                  </a:lnTo>
                  <a:lnTo>
                    <a:pt x="59" y="264"/>
                  </a:lnTo>
                  <a:lnTo>
                    <a:pt x="60" y="262"/>
                  </a:lnTo>
                  <a:lnTo>
                    <a:pt x="60" y="260"/>
                  </a:lnTo>
                  <a:lnTo>
                    <a:pt x="60" y="260"/>
                  </a:lnTo>
                  <a:lnTo>
                    <a:pt x="59" y="260"/>
                  </a:lnTo>
                  <a:lnTo>
                    <a:pt x="58" y="260"/>
                  </a:lnTo>
                  <a:lnTo>
                    <a:pt x="56" y="259"/>
                  </a:lnTo>
                  <a:lnTo>
                    <a:pt x="55" y="259"/>
                  </a:lnTo>
                  <a:lnTo>
                    <a:pt x="54" y="259"/>
                  </a:lnTo>
                  <a:lnTo>
                    <a:pt x="54" y="258"/>
                  </a:lnTo>
                  <a:lnTo>
                    <a:pt x="54" y="257"/>
                  </a:lnTo>
                  <a:lnTo>
                    <a:pt x="53" y="256"/>
                  </a:lnTo>
                  <a:lnTo>
                    <a:pt x="53" y="255"/>
                  </a:lnTo>
                  <a:lnTo>
                    <a:pt x="53" y="253"/>
                  </a:lnTo>
                  <a:lnTo>
                    <a:pt x="54" y="250"/>
                  </a:lnTo>
                  <a:lnTo>
                    <a:pt x="56" y="247"/>
                  </a:lnTo>
                  <a:lnTo>
                    <a:pt x="58" y="244"/>
                  </a:lnTo>
                  <a:lnTo>
                    <a:pt x="60" y="241"/>
                  </a:lnTo>
                  <a:lnTo>
                    <a:pt x="61" y="240"/>
                  </a:lnTo>
                  <a:lnTo>
                    <a:pt x="62" y="238"/>
                  </a:lnTo>
                  <a:lnTo>
                    <a:pt x="62" y="237"/>
                  </a:lnTo>
                  <a:lnTo>
                    <a:pt x="62" y="234"/>
                  </a:lnTo>
                  <a:lnTo>
                    <a:pt x="62" y="233"/>
                  </a:lnTo>
                  <a:lnTo>
                    <a:pt x="62" y="232"/>
                  </a:lnTo>
                  <a:lnTo>
                    <a:pt x="61" y="231"/>
                  </a:lnTo>
                  <a:lnTo>
                    <a:pt x="61" y="231"/>
                  </a:lnTo>
                  <a:lnTo>
                    <a:pt x="60" y="230"/>
                  </a:lnTo>
                  <a:lnTo>
                    <a:pt x="57" y="230"/>
                  </a:lnTo>
                  <a:lnTo>
                    <a:pt x="55" y="230"/>
                  </a:lnTo>
                  <a:lnTo>
                    <a:pt x="54" y="230"/>
                  </a:lnTo>
                  <a:lnTo>
                    <a:pt x="53" y="229"/>
                  </a:lnTo>
                  <a:lnTo>
                    <a:pt x="52" y="228"/>
                  </a:lnTo>
                  <a:lnTo>
                    <a:pt x="51" y="227"/>
                  </a:lnTo>
                  <a:lnTo>
                    <a:pt x="50" y="226"/>
                  </a:lnTo>
                  <a:lnTo>
                    <a:pt x="50" y="225"/>
                  </a:lnTo>
                  <a:lnTo>
                    <a:pt x="50" y="223"/>
                  </a:lnTo>
                  <a:lnTo>
                    <a:pt x="51" y="221"/>
                  </a:lnTo>
                  <a:lnTo>
                    <a:pt x="51" y="219"/>
                  </a:lnTo>
                  <a:lnTo>
                    <a:pt x="51" y="216"/>
                  </a:lnTo>
                  <a:lnTo>
                    <a:pt x="51" y="213"/>
                  </a:lnTo>
                  <a:lnTo>
                    <a:pt x="50" y="209"/>
                  </a:lnTo>
                  <a:lnTo>
                    <a:pt x="50" y="206"/>
                  </a:lnTo>
                  <a:lnTo>
                    <a:pt x="49" y="203"/>
                  </a:lnTo>
                  <a:lnTo>
                    <a:pt x="49" y="200"/>
                  </a:lnTo>
                  <a:lnTo>
                    <a:pt x="49" y="194"/>
                  </a:lnTo>
                  <a:lnTo>
                    <a:pt x="49" y="191"/>
                  </a:lnTo>
                  <a:lnTo>
                    <a:pt x="48" y="190"/>
                  </a:lnTo>
                  <a:lnTo>
                    <a:pt x="47" y="189"/>
                  </a:lnTo>
                  <a:lnTo>
                    <a:pt x="47" y="189"/>
                  </a:lnTo>
                  <a:lnTo>
                    <a:pt x="46" y="188"/>
                  </a:lnTo>
                  <a:lnTo>
                    <a:pt x="45" y="188"/>
                  </a:lnTo>
                  <a:lnTo>
                    <a:pt x="44" y="188"/>
                  </a:lnTo>
                  <a:lnTo>
                    <a:pt x="43" y="188"/>
                  </a:lnTo>
                  <a:lnTo>
                    <a:pt x="42" y="186"/>
                  </a:lnTo>
                  <a:lnTo>
                    <a:pt x="42" y="186"/>
                  </a:lnTo>
                  <a:lnTo>
                    <a:pt x="42" y="185"/>
                  </a:lnTo>
                  <a:lnTo>
                    <a:pt x="42" y="184"/>
                  </a:lnTo>
                  <a:lnTo>
                    <a:pt x="43" y="184"/>
                  </a:lnTo>
                  <a:lnTo>
                    <a:pt x="44" y="182"/>
                  </a:lnTo>
                  <a:lnTo>
                    <a:pt x="47" y="182"/>
                  </a:lnTo>
                  <a:lnTo>
                    <a:pt x="48" y="182"/>
                  </a:lnTo>
                  <a:lnTo>
                    <a:pt x="49" y="182"/>
                  </a:lnTo>
                  <a:lnTo>
                    <a:pt x="49" y="181"/>
                  </a:lnTo>
                  <a:lnTo>
                    <a:pt x="49" y="180"/>
                  </a:lnTo>
                  <a:lnTo>
                    <a:pt x="50" y="179"/>
                  </a:lnTo>
                  <a:lnTo>
                    <a:pt x="50" y="179"/>
                  </a:lnTo>
                  <a:lnTo>
                    <a:pt x="50" y="177"/>
                  </a:lnTo>
                  <a:lnTo>
                    <a:pt x="51" y="177"/>
                  </a:lnTo>
                  <a:lnTo>
                    <a:pt x="52" y="177"/>
                  </a:lnTo>
                  <a:lnTo>
                    <a:pt x="52" y="176"/>
                  </a:lnTo>
                  <a:lnTo>
                    <a:pt x="53" y="175"/>
                  </a:lnTo>
                  <a:lnTo>
                    <a:pt x="53" y="175"/>
                  </a:lnTo>
                  <a:lnTo>
                    <a:pt x="53" y="174"/>
                  </a:lnTo>
                  <a:lnTo>
                    <a:pt x="53" y="173"/>
                  </a:lnTo>
                  <a:lnTo>
                    <a:pt x="52" y="172"/>
                  </a:lnTo>
                  <a:lnTo>
                    <a:pt x="52" y="171"/>
                  </a:lnTo>
                  <a:lnTo>
                    <a:pt x="50" y="169"/>
                  </a:lnTo>
                  <a:lnTo>
                    <a:pt x="49" y="166"/>
                  </a:lnTo>
                  <a:lnTo>
                    <a:pt x="48" y="164"/>
                  </a:lnTo>
                  <a:lnTo>
                    <a:pt x="47" y="162"/>
                  </a:lnTo>
                  <a:lnTo>
                    <a:pt x="47" y="160"/>
                  </a:lnTo>
                  <a:lnTo>
                    <a:pt x="47" y="159"/>
                  </a:lnTo>
                  <a:lnTo>
                    <a:pt x="47" y="155"/>
                  </a:lnTo>
                  <a:lnTo>
                    <a:pt x="48" y="151"/>
                  </a:lnTo>
                  <a:lnTo>
                    <a:pt x="49" y="148"/>
                  </a:lnTo>
                  <a:lnTo>
                    <a:pt x="50" y="144"/>
                  </a:lnTo>
                  <a:lnTo>
                    <a:pt x="52" y="141"/>
                  </a:lnTo>
                  <a:lnTo>
                    <a:pt x="54" y="138"/>
                  </a:lnTo>
                  <a:lnTo>
                    <a:pt x="54" y="137"/>
                  </a:lnTo>
                  <a:lnTo>
                    <a:pt x="54" y="136"/>
                  </a:lnTo>
                  <a:lnTo>
                    <a:pt x="54" y="134"/>
                  </a:lnTo>
                  <a:lnTo>
                    <a:pt x="53" y="133"/>
                  </a:lnTo>
                  <a:lnTo>
                    <a:pt x="51" y="131"/>
                  </a:lnTo>
                  <a:lnTo>
                    <a:pt x="49" y="129"/>
                  </a:lnTo>
                  <a:lnTo>
                    <a:pt x="48" y="128"/>
                  </a:lnTo>
                  <a:lnTo>
                    <a:pt x="48" y="127"/>
                  </a:lnTo>
                  <a:lnTo>
                    <a:pt x="48" y="125"/>
                  </a:lnTo>
                  <a:lnTo>
                    <a:pt x="48" y="124"/>
                  </a:lnTo>
                  <a:lnTo>
                    <a:pt x="49" y="122"/>
                  </a:lnTo>
                  <a:lnTo>
                    <a:pt x="50" y="120"/>
                  </a:lnTo>
                  <a:lnTo>
                    <a:pt x="51" y="119"/>
                  </a:lnTo>
                  <a:lnTo>
                    <a:pt x="51" y="119"/>
                  </a:lnTo>
                  <a:lnTo>
                    <a:pt x="52" y="117"/>
                  </a:lnTo>
                  <a:lnTo>
                    <a:pt x="52" y="115"/>
                  </a:lnTo>
                  <a:lnTo>
                    <a:pt x="52" y="114"/>
                  </a:lnTo>
                  <a:lnTo>
                    <a:pt x="52" y="113"/>
                  </a:lnTo>
                  <a:lnTo>
                    <a:pt x="53" y="112"/>
                  </a:lnTo>
                  <a:lnTo>
                    <a:pt x="54" y="111"/>
                  </a:lnTo>
                  <a:lnTo>
                    <a:pt x="54" y="111"/>
                  </a:lnTo>
                  <a:lnTo>
                    <a:pt x="56" y="111"/>
                  </a:lnTo>
                  <a:lnTo>
                    <a:pt x="57" y="110"/>
                  </a:lnTo>
                  <a:lnTo>
                    <a:pt x="58" y="110"/>
                  </a:lnTo>
                  <a:lnTo>
                    <a:pt x="59" y="108"/>
                  </a:lnTo>
                  <a:lnTo>
                    <a:pt x="60" y="107"/>
                  </a:lnTo>
                  <a:lnTo>
                    <a:pt x="59" y="105"/>
                  </a:lnTo>
                  <a:lnTo>
                    <a:pt x="58" y="102"/>
                  </a:lnTo>
                  <a:lnTo>
                    <a:pt x="58" y="100"/>
                  </a:lnTo>
                  <a:lnTo>
                    <a:pt x="58" y="99"/>
                  </a:lnTo>
                  <a:lnTo>
                    <a:pt x="58" y="97"/>
                  </a:lnTo>
                  <a:lnTo>
                    <a:pt x="59" y="95"/>
                  </a:lnTo>
                  <a:lnTo>
                    <a:pt x="61" y="94"/>
                  </a:lnTo>
                  <a:lnTo>
                    <a:pt x="63" y="93"/>
                  </a:lnTo>
                  <a:lnTo>
                    <a:pt x="64" y="92"/>
                  </a:lnTo>
                  <a:lnTo>
                    <a:pt x="65" y="91"/>
                  </a:lnTo>
                  <a:lnTo>
                    <a:pt x="65" y="91"/>
                  </a:lnTo>
                  <a:lnTo>
                    <a:pt x="66" y="90"/>
                  </a:lnTo>
                  <a:lnTo>
                    <a:pt x="66" y="88"/>
                  </a:lnTo>
                  <a:lnTo>
                    <a:pt x="66" y="86"/>
                  </a:lnTo>
                  <a:lnTo>
                    <a:pt x="66" y="84"/>
                  </a:lnTo>
                  <a:lnTo>
                    <a:pt x="66" y="82"/>
                  </a:lnTo>
                  <a:lnTo>
                    <a:pt x="66" y="81"/>
                  </a:lnTo>
                  <a:lnTo>
                    <a:pt x="67" y="79"/>
                  </a:lnTo>
                  <a:lnTo>
                    <a:pt x="69" y="77"/>
                  </a:lnTo>
                  <a:lnTo>
                    <a:pt x="71" y="73"/>
                  </a:lnTo>
                  <a:lnTo>
                    <a:pt x="72" y="70"/>
                  </a:lnTo>
                  <a:lnTo>
                    <a:pt x="74" y="68"/>
                  </a:lnTo>
                  <a:lnTo>
                    <a:pt x="76" y="66"/>
                  </a:lnTo>
                  <a:lnTo>
                    <a:pt x="77" y="64"/>
                  </a:lnTo>
                  <a:lnTo>
                    <a:pt x="79" y="63"/>
                  </a:lnTo>
                  <a:lnTo>
                    <a:pt x="81" y="62"/>
                  </a:lnTo>
                  <a:lnTo>
                    <a:pt x="85" y="62"/>
                  </a:lnTo>
                  <a:lnTo>
                    <a:pt x="89" y="62"/>
                  </a:lnTo>
                  <a:lnTo>
                    <a:pt x="92" y="63"/>
                  </a:lnTo>
                  <a:lnTo>
                    <a:pt x="93" y="63"/>
                  </a:lnTo>
                  <a:lnTo>
                    <a:pt x="94" y="63"/>
                  </a:lnTo>
                  <a:lnTo>
                    <a:pt x="95" y="63"/>
                  </a:lnTo>
                  <a:lnTo>
                    <a:pt x="95" y="62"/>
                  </a:lnTo>
                  <a:lnTo>
                    <a:pt x="96" y="61"/>
                  </a:lnTo>
                  <a:lnTo>
                    <a:pt x="97" y="60"/>
                  </a:lnTo>
                  <a:lnTo>
                    <a:pt x="98" y="59"/>
                  </a:lnTo>
                  <a:lnTo>
                    <a:pt x="99" y="57"/>
                  </a:lnTo>
                  <a:lnTo>
                    <a:pt x="99" y="56"/>
                  </a:lnTo>
                  <a:lnTo>
                    <a:pt x="100" y="54"/>
                  </a:lnTo>
                  <a:lnTo>
                    <a:pt x="100" y="52"/>
                  </a:lnTo>
                  <a:lnTo>
                    <a:pt x="102" y="50"/>
                  </a:lnTo>
                  <a:lnTo>
                    <a:pt x="103" y="49"/>
                  </a:lnTo>
                  <a:lnTo>
                    <a:pt x="104" y="48"/>
                  </a:lnTo>
                  <a:lnTo>
                    <a:pt x="107" y="47"/>
                  </a:lnTo>
                  <a:lnTo>
                    <a:pt x="110" y="46"/>
                  </a:lnTo>
                  <a:lnTo>
                    <a:pt x="113" y="45"/>
                  </a:lnTo>
                  <a:lnTo>
                    <a:pt x="120" y="45"/>
                  </a:lnTo>
                  <a:lnTo>
                    <a:pt x="124" y="46"/>
                  </a:lnTo>
                  <a:lnTo>
                    <a:pt x="127" y="46"/>
                  </a:lnTo>
                  <a:lnTo>
                    <a:pt x="129" y="46"/>
                  </a:lnTo>
                  <a:lnTo>
                    <a:pt x="131" y="46"/>
                  </a:lnTo>
                  <a:lnTo>
                    <a:pt x="133" y="45"/>
                  </a:lnTo>
                  <a:lnTo>
                    <a:pt x="137" y="44"/>
                  </a:lnTo>
                  <a:lnTo>
                    <a:pt x="141" y="44"/>
                  </a:lnTo>
                  <a:lnTo>
                    <a:pt x="143" y="44"/>
                  </a:lnTo>
                  <a:lnTo>
                    <a:pt x="145" y="44"/>
                  </a:lnTo>
                  <a:lnTo>
                    <a:pt x="146" y="46"/>
                  </a:lnTo>
                  <a:lnTo>
                    <a:pt x="148" y="47"/>
                  </a:lnTo>
                  <a:lnTo>
                    <a:pt x="154" y="53"/>
                  </a:lnTo>
                  <a:lnTo>
                    <a:pt x="157" y="57"/>
                  </a:lnTo>
                  <a:lnTo>
                    <a:pt x="158" y="58"/>
                  </a:lnTo>
                  <a:lnTo>
                    <a:pt x="160" y="59"/>
                  </a:lnTo>
                  <a:lnTo>
                    <a:pt x="161" y="59"/>
                  </a:lnTo>
                  <a:lnTo>
                    <a:pt x="163" y="59"/>
                  </a:lnTo>
                  <a:lnTo>
                    <a:pt x="164" y="60"/>
                  </a:lnTo>
                  <a:lnTo>
                    <a:pt x="166" y="61"/>
                  </a:lnTo>
                  <a:lnTo>
                    <a:pt x="168" y="60"/>
                  </a:lnTo>
                  <a:lnTo>
                    <a:pt x="168" y="60"/>
                  </a:lnTo>
                  <a:lnTo>
                    <a:pt x="169" y="59"/>
                  </a:lnTo>
                  <a:lnTo>
                    <a:pt x="170" y="58"/>
                  </a:lnTo>
                  <a:lnTo>
                    <a:pt x="172" y="56"/>
                  </a:lnTo>
                  <a:lnTo>
                    <a:pt x="173" y="55"/>
                  </a:lnTo>
                  <a:lnTo>
                    <a:pt x="175" y="54"/>
                  </a:lnTo>
                  <a:lnTo>
                    <a:pt x="176" y="54"/>
                  </a:lnTo>
                  <a:lnTo>
                    <a:pt x="179" y="54"/>
                  </a:lnTo>
                  <a:lnTo>
                    <a:pt x="181" y="53"/>
                  </a:lnTo>
                  <a:lnTo>
                    <a:pt x="184" y="53"/>
                  </a:lnTo>
                  <a:lnTo>
                    <a:pt x="187" y="52"/>
                  </a:lnTo>
                  <a:lnTo>
                    <a:pt x="188" y="51"/>
                  </a:lnTo>
                  <a:lnTo>
                    <a:pt x="190" y="51"/>
                  </a:lnTo>
                  <a:lnTo>
                    <a:pt x="191" y="49"/>
                  </a:lnTo>
                  <a:lnTo>
                    <a:pt x="192" y="48"/>
                  </a:lnTo>
                  <a:lnTo>
                    <a:pt x="192" y="47"/>
                  </a:lnTo>
                  <a:lnTo>
                    <a:pt x="193" y="45"/>
                  </a:lnTo>
                  <a:lnTo>
                    <a:pt x="193" y="44"/>
                  </a:lnTo>
                  <a:lnTo>
                    <a:pt x="193" y="42"/>
                  </a:lnTo>
                  <a:lnTo>
                    <a:pt x="192" y="41"/>
                  </a:lnTo>
                  <a:lnTo>
                    <a:pt x="192" y="40"/>
                  </a:lnTo>
                  <a:lnTo>
                    <a:pt x="191" y="39"/>
                  </a:lnTo>
                  <a:lnTo>
                    <a:pt x="190" y="38"/>
                  </a:lnTo>
                  <a:lnTo>
                    <a:pt x="188" y="35"/>
                  </a:lnTo>
                  <a:lnTo>
                    <a:pt x="185" y="33"/>
                  </a:lnTo>
                  <a:lnTo>
                    <a:pt x="182" y="31"/>
                  </a:lnTo>
                  <a:lnTo>
                    <a:pt x="180" y="29"/>
                  </a:lnTo>
                  <a:lnTo>
                    <a:pt x="178" y="27"/>
                  </a:lnTo>
                  <a:lnTo>
                    <a:pt x="177" y="25"/>
                  </a:lnTo>
                  <a:lnTo>
                    <a:pt x="177" y="24"/>
                  </a:lnTo>
                  <a:lnTo>
                    <a:pt x="177" y="23"/>
                  </a:lnTo>
                  <a:lnTo>
                    <a:pt x="177" y="22"/>
                  </a:lnTo>
                  <a:lnTo>
                    <a:pt x="177" y="21"/>
                  </a:lnTo>
                  <a:lnTo>
                    <a:pt x="179" y="20"/>
                  </a:lnTo>
                  <a:lnTo>
                    <a:pt x="180" y="20"/>
                  </a:lnTo>
                  <a:lnTo>
                    <a:pt x="181" y="19"/>
                  </a:lnTo>
                  <a:lnTo>
                    <a:pt x="181" y="19"/>
                  </a:lnTo>
                  <a:lnTo>
                    <a:pt x="181" y="17"/>
                  </a:lnTo>
                  <a:lnTo>
                    <a:pt x="180" y="17"/>
                  </a:lnTo>
                  <a:lnTo>
                    <a:pt x="178" y="14"/>
                  </a:lnTo>
                  <a:lnTo>
                    <a:pt x="176" y="12"/>
                  </a:lnTo>
                  <a:lnTo>
                    <a:pt x="176" y="10"/>
                  </a:lnTo>
                  <a:lnTo>
                    <a:pt x="175" y="10"/>
                  </a:lnTo>
                  <a:lnTo>
                    <a:pt x="175" y="8"/>
                  </a:lnTo>
                  <a:lnTo>
                    <a:pt x="176" y="8"/>
                  </a:lnTo>
                  <a:lnTo>
                    <a:pt x="177" y="6"/>
                  </a:lnTo>
                  <a:lnTo>
                    <a:pt x="180" y="5"/>
                  </a:lnTo>
                  <a:lnTo>
                    <a:pt x="182" y="4"/>
                  </a:lnTo>
                  <a:lnTo>
                    <a:pt x="184" y="4"/>
                  </a:lnTo>
                  <a:lnTo>
                    <a:pt x="186" y="4"/>
                  </a:lnTo>
                  <a:lnTo>
                    <a:pt x="188" y="4"/>
                  </a:lnTo>
                  <a:lnTo>
                    <a:pt x="190" y="4"/>
                  </a:lnTo>
                  <a:lnTo>
                    <a:pt x="192" y="5"/>
                  </a:lnTo>
                  <a:lnTo>
                    <a:pt x="194" y="6"/>
                  </a:lnTo>
                  <a:lnTo>
                    <a:pt x="196" y="7"/>
                  </a:lnTo>
                  <a:lnTo>
                    <a:pt x="198" y="8"/>
                  </a:lnTo>
                  <a:lnTo>
                    <a:pt x="199" y="8"/>
                  </a:lnTo>
                  <a:lnTo>
                    <a:pt x="200" y="9"/>
                  </a:lnTo>
                  <a:lnTo>
                    <a:pt x="202" y="9"/>
                  </a:lnTo>
                  <a:lnTo>
                    <a:pt x="203" y="9"/>
                  </a:lnTo>
                  <a:lnTo>
                    <a:pt x="204" y="9"/>
                  </a:lnTo>
                  <a:lnTo>
                    <a:pt x="205" y="8"/>
                  </a:lnTo>
                  <a:lnTo>
                    <a:pt x="205" y="7"/>
                  </a:lnTo>
                  <a:lnTo>
                    <a:pt x="205" y="4"/>
                  </a:lnTo>
                  <a:lnTo>
                    <a:pt x="206" y="2"/>
                  </a:lnTo>
                  <a:lnTo>
                    <a:pt x="207" y="1"/>
                  </a:lnTo>
                  <a:lnTo>
                    <a:pt x="207" y="1"/>
                  </a:lnTo>
                  <a:lnTo>
                    <a:pt x="208" y="0"/>
                  </a:lnTo>
                  <a:lnTo>
                    <a:pt x="210" y="0"/>
                  </a:lnTo>
                  <a:lnTo>
                    <a:pt x="213" y="0"/>
                  </a:lnTo>
                  <a:lnTo>
                    <a:pt x="217" y="0"/>
                  </a:lnTo>
                  <a:lnTo>
                    <a:pt x="219" y="0"/>
                  </a:lnTo>
                  <a:lnTo>
                    <a:pt x="220" y="0"/>
                  </a:lnTo>
                  <a:lnTo>
                    <a:pt x="222" y="1"/>
                  </a:lnTo>
                  <a:lnTo>
                    <a:pt x="222" y="1"/>
                  </a:lnTo>
                  <a:lnTo>
                    <a:pt x="223" y="4"/>
                  </a:lnTo>
                  <a:lnTo>
                    <a:pt x="223" y="6"/>
                  </a:lnTo>
                  <a:lnTo>
                    <a:pt x="224" y="8"/>
                  </a:lnTo>
                  <a:lnTo>
                    <a:pt x="225" y="8"/>
                  </a:lnTo>
                  <a:lnTo>
                    <a:pt x="225" y="9"/>
                  </a:lnTo>
                  <a:lnTo>
                    <a:pt x="226" y="10"/>
                  </a:lnTo>
                  <a:lnTo>
                    <a:pt x="230" y="9"/>
                  </a:lnTo>
                  <a:lnTo>
                    <a:pt x="234" y="9"/>
                  </a:lnTo>
                  <a:lnTo>
                    <a:pt x="240" y="9"/>
                  </a:lnTo>
                  <a:lnTo>
                    <a:pt x="245" y="9"/>
                  </a:lnTo>
                  <a:lnTo>
                    <a:pt x="249" y="10"/>
                  </a:lnTo>
                  <a:lnTo>
                    <a:pt x="253" y="10"/>
                  </a:lnTo>
                  <a:lnTo>
                    <a:pt x="257" y="12"/>
                  </a:lnTo>
                  <a:lnTo>
                    <a:pt x="261" y="13"/>
                  </a:lnTo>
                  <a:lnTo>
                    <a:pt x="262" y="14"/>
                  </a:lnTo>
                  <a:lnTo>
                    <a:pt x="263" y="15"/>
                  </a:lnTo>
                  <a:lnTo>
                    <a:pt x="264" y="16"/>
                  </a:lnTo>
                  <a:lnTo>
                    <a:pt x="264" y="17"/>
                  </a:lnTo>
                  <a:lnTo>
                    <a:pt x="265" y="19"/>
                  </a:lnTo>
                  <a:lnTo>
                    <a:pt x="266" y="20"/>
                  </a:lnTo>
                  <a:lnTo>
                    <a:pt x="267" y="21"/>
                  </a:lnTo>
                  <a:lnTo>
                    <a:pt x="268" y="21"/>
                  </a:lnTo>
                  <a:lnTo>
                    <a:pt x="269" y="22"/>
                  </a:lnTo>
                  <a:lnTo>
                    <a:pt x="270" y="22"/>
                  </a:lnTo>
                  <a:lnTo>
                    <a:pt x="270" y="24"/>
                  </a:lnTo>
                  <a:lnTo>
                    <a:pt x="271" y="25"/>
                  </a:lnTo>
                  <a:lnTo>
                    <a:pt x="271" y="26"/>
                  </a:lnTo>
                  <a:lnTo>
                    <a:pt x="273" y="26"/>
                  </a:lnTo>
                  <a:lnTo>
                    <a:pt x="274" y="26"/>
                  </a:lnTo>
                  <a:lnTo>
                    <a:pt x="275" y="26"/>
                  </a:lnTo>
                  <a:lnTo>
                    <a:pt x="276" y="25"/>
                  </a:lnTo>
                  <a:lnTo>
                    <a:pt x="277" y="24"/>
                  </a:lnTo>
                  <a:lnTo>
                    <a:pt x="279" y="24"/>
                  </a:lnTo>
                  <a:lnTo>
                    <a:pt x="280" y="25"/>
                  </a:lnTo>
                  <a:lnTo>
                    <a:pt x="285" y="27"/>
                  </a:lnTo>
                  <a:lnTo>
                    <a:pt x="289" y="28"/>
                  </a:lnTo>
                  <a:lnTo>
                    <a:pt x="293" y="28"/>
                  </a:lnTo>
                  <a:lnTo>
                    <a:pt x="298" y="28"/>
                  </a:lnTo>
                  <a:lnTo>
                    <a:pt x="303" y="28"/>
                  </a:lnTo>
                  <a:lnTo>
                    <a:pt x="307" y="27"/>
                  </a:lnTo>
                  <a:lnTo>
                    <a:pt x="310" y="27"/>
                  </a:lnTo>
                  <a:lnTo>
                    <a:pt x="311" y="28"/>
                  </a:lnTo>
                  <a:lnTo>
                    <a:pt x="313" y="28"/>
                  </a:lnTo>
                  <a:lnTo>
                    <a:pt x="314" y="29"/>
                  </a:lnTo>
                  <a:lnTo>
                    <a:pt x="317" y="31"/>
                  </a:lnTo>
                  <a:lnTo>
                    <a:pt x="321" y="32"/>
                  </a:lnTo>
                  <a:lnTo>
                    <a:pt x="325" y="35"/>
                  </a:lnTo>
                  <a:lnTo>
                    <a:pt x="328" y="37"/>
                  </a:lnTo>
                  <a:lnTo>
                    <a:pt x="332" y="39"/>
                  </a:lnTo>
                  <a:lnTo>
                    <a:pt x="335" y="42"/>
                  </a:lnTo>
                  <a:lnTo>
                    <a:pt x="336" y="43"/>
                  </a:lnTo>
                  <a:lnTo>
                    <a:pt x="337" y="44"/>
                  </a:lnTo>
                  <a:lnTo>
                    <a:pt x="339" y="45"/>
                  </a:lnTo>
                  <a:lnTo>
                    <a:pt x="340" y="45"/>
                  </a:lnTo>
                  <a:lnTo>
                    <a:pt x="341" y="45"/>
                  </a:lnTo>
                  <a:lnTo>
                    <a:pt x="341" y="45"/>
                  </a:lnTo>
                  <a:lnTo>
                    <a:pt x="342" y="46"/>
                  </a:lnTo>
                  <a:lnTo>
                    <a:pt x="342" y="47"/>
                  </a:lnTo>
                  <a:lnTo>
                    <a:pt x="343" y="48"/>
                  </a:lnTo>
                  <a:lnTo>
                    <a:pt x="344" y="51"/>
                  </a:lnTo>
                  <a:lnTo>
                    <a:pt x="344" y="53"/>
                  </a:lnTo>
                  <a:lnTo>
                    <a:pt x="345" y="54"/>
                  </a:lnTo>
                  <a:lnTo>
                    <a:pt x="346" y="55"/>
                  </a:lnTo>
                  <a:lnTo>
                    <a:pt x="346" y="55"/>
                  </a:lnTo>
                  <a:lnTo>
                    <a:pt x="347" y="56"/>
                  </a:lnTo>
                  <a:lnTo>
                    <a:pt x="349" y="56"/>
                  </a:lnTo>
                  <a:lnTo>
                    <a:pt x="350" y="56"/>
                  </a:lnTo>
                  <a:lnTo>
                    <a:pt x="351" y="57"/>
                  </a:lnTo>
                  <a:lnTo>
                    <a:pt x="352" y="58"/>
                  </a:lnTo>
                  <a:lnTo>
                    <a:pt x="353" y="59"/>
                  </a:lnTo>
                  <a:lnTo>
                    <a:pt x="353" y="60"/>
                  </a:lnTo>
                  <a:lnTo>
                    <a:pt x="354" y="60"/>
                  </a:lnTo>
                  <a:lnTo>
                    <a:pt x="355" y="60"/>
                  </a:lnTo>
                  <a:lnTo>
                    <a:pt x="355" y="60"/>
                  </a:lnTo>
                  <a:lnTo>
                    <a:pt x="357" y="60"/>
                  </a:lnTo>
                  <a:lnTo>
                    <a:pt x="358" y="59"/>
                  </a:lnTo>
                  <a:lnTo>
                    <a:pt x="359" y="58"/>
                  </a:lnTo>
                  <a:lnTo>
                    <a:pt x="360" y="58"/>
                  </a:lnTo>
                  <a:lnTo>
                    <a:pt x="361" y="57"/>
                  </a:lnTo>
                  <a:lnTo>
                    <a:pt x="362" y="57"/>
                  </a:lnTo>
                  <a:lnTo>
                    <a:pt x="363" y="57"/>
                  </a:lnTo>
                  <a:lnTo>
                    <a:pt x="363" y="58"/>
                  </a:lnTo>
                  <a:lnTo>
                    <a:pt x="365" y="59"/>
                  </a:lnTo>
                  <a:lnTo>
                    <a:pt x="365" y="61"/>
                  </a:lnTo>
                  <a:lnTo>
                    <a:pt x="367" y="64"/>
                  </a:lnTo>
                  <a:lnTo>
                    <a:pt x="367" y="67"/>
                  </a:lnTo>
                  <a:lnTo>
                    <a:pt x="368" y="69"/>
                  </a:lnTo>
                  <a:lnTo>
                    <a:pt x="368" y="72"/>
                  </a:lnTo>
                  <a:lnTo>
                    <a:pt x="368" y="73"/>
                  </a:lnTo>
                  <a:lnTo>
                    <a:pt x="368" y="73"/>
                  </a:lnTo>
                  <a:lnTo>
                    <a:pt x="369" y="73"/>
                  </a:lnTo>
                  <a:lnTo>
                    <a:pt x="370" y="73"/>
                  </a:lnTo>
                  <a:lnTo>
                    <a:pt x="372" y="72"/>
                  </a:lnTo>
                  <a:lnTo>
                    <a:pt x="375" y="71"/>
                  </a:lnTo>
                  <a:lnTo>
                    <a:pt x="377" y="69"/>
                  </a:lnTo>
                  <a:lnTo>
                    <a:pt x="379" y="66"/>
                  </a:lnTo>
                  <a:lnTo>
                    <a:pt x="381" y="64"/>
                  </a:lnTo>
                  <a:lnTo>
                    <a:pt x="383" y="62"/>
                  </a:lnTo>
                  <a:lnTo>
                    <a:pt x="383" y="61"/>
                  </a:lnTo>
                  <a:lnTo>
                    <a:pt x="385" y="60"/>
                  </a:lnTo>
                  <a:lnTo>
                    <a:pt x="386" y="60"/>
                  </a:lnTo>
                  <a:lnTo>
                    <a:pt x="388" y="59"/>
                  </a:lnTo>
                  <a:lnTo>
                    <a:pt x="391" y="59"/>
                  </a:lnTo>
                  <a:lnTo>
                    <a:pt x="395" y="60"/>
                  </a:lnTo>
                  <a:lnTo>
                    <a:pt x="399" y="61"/>
                  </a:lnTo>
                  <a:lnTo>
                    <a:pt x="401" y="62"/>
                  </a:lnTo>
                  <a:lnTo>
                    <a:pt x="404" y="63"/>
                  </a:lnTo>
                  <a:lnTo>
                    <a:pt x="406" y="64"/>
                  </a:lnTo>
                  <a:lnTo>
                    <a:pt x="407" y="64"/>
                  </a:lnTo>
                  <a:lnTo>
                    <a:pt x="408" y="64"/>
                  </a:lnTo>
                  <a:lnTo>
                    <a:pt x="408" y="64"/>
                  </a:lnTo>
                  <a:lnTo>
                    <a:pt x="409" y="64"/>
                  </a:lnTo>
                  <a:lnTo>
                    <a:pt x="410" y="62"/>
                  </a:lnTo>
                  <a:lnTo>
                    <a:pt x="412" y="60"/>
                  </a:lnTo>
                  <a:lnTo>
                    <a:pt x="416" y="56"/>
                  </a:lnTo>
                  <a:lnTo>
                    <a:pt x="420" y="52"/>
                  </a:lnTo>
                  <a:lnTo>
                    <a:pt x="421" y="51"/>
                  </a:lnTo>
                  <a:lnTo>
                    <a:pt x="422" y="49"/>
                  </a:lnTo>
                  <a:lnTo>
                    <a:pt x="422" y="48"/>
                  </a:lnTo>
                  <a:lnTo>
                    <a:pt x="422" y="47"/>
                  </a:lnTo>
                  <a:lnTo>
                    <a:pt x="422" y="45"/>
                  </a:lnTo>
                  <a:lnTo>
                    <a:pt x="422" y="43"/>
                  </a:lnTo>
                  <a:lnTo>
                    <a:pt x="424" y="42"/>
                  </a:lnTo>
                  <a:lnTo>
                    <a:pt x="426" y="41"/>
                  </a:lnTo>
                  <a:lnTo>
                    <a:pt x="426" y="40"/>
                  </a:lnTo>
                  <a:lnTo>
                    <a:pt x="428" y="39"/>
                  </a:lnTo>
                  <a:lnTo>
                    <a:pt x="429" y="39"/>
                  </a:lnTo>
                  <a:lnTo>
                    <a:pt x="430" y="39"/>
                  </a:lnTo>
                  <a:lnTo>
                    <a:pt x="431" y="40"/>
                  </a:lnTo>
                  <a:lnTo>
                    <a:pt x="431" y="41"/>
                  </a:lnTo>
                  <a:lnTo>
                    <a:pt x="432" y="42"/>
                  </a:lnTo>
                  <a:lnTo>
                    <a:pt x="433" y="44"/>
                  </a:lnTo>
                  <a:lnTo>
                    <a:pt x="433" y="48"/>
                  </a:lnTo>
                  <a:lnTo>
                    <a:pt x="433" y="51"/>
                  </a:lnTo>
                  <a:lnTo>
                    <a:pt x="433" y="51"/>
                  </a:lnTo>
                  <a:lnTo>
                    <a:pt x="436" y="49"/>
                  </a:lnTo>
                  <a:lnTo>
                    <a:pt x="438" y="47"/>
                  </a:lnTo>
                  <a:lnTo>
                    <a:pt x="440" y="44"/>
                  </a:lnTo>
                  <a:lnTo>
                    <a:pt x="440" y="44"/>
                  </a:lnTo>
                  <a:lnTo>
                    <a:pt x="441" y="42"/>
                  </a:lnTo>
                  <a:lnTo>
                    <a:pt x="442" y="41"/>
                  </a:lnTo>
                  <a:lnTo>
                    <a:pt x="442" y="40"/>
                  </a:lnTo>
                  <a:lnTo>
                    <a:pt x="443" y="39"/>
                  </a:lnTo>
                  <a:lnTo>
                    <a:pt x="444" y="39"/>
                  </a:lnTo>
                  <a:lnTo>
                    <a:pt x="445" y="39"/>
                  </a:lnTo>
                  <a:lnTo>
                    <a:pt x="446" y="40"/>
                  </a:lnTo>
                  <a:lnTo>
                    <a:pt x="446" y="42"/>
                  </a:lnTo>
                  <a:lnTo>
                    <a:pt x="447" y="43"/>
                  </a:lnTo>
                  <a:lnTo>
                    <a:pt x="447" y="45"/>
                  </a:lnTo>
                  <a:lnTo>
                    <a:pt x="447" y="47"/>
                  </a:lnTo>
                  <a:lnTo>
                    <a:pt x="447" y="48"/>
                  </a:lnTo>
                  <a:lnTo>
                    <a:pt x="446" y="49"/>
                  </a:lnTo>
                  <a:lnTo>
                    <a:pt x="444" y="54"/>
                  </a:lnTo>
                  <a:lnTo>
                    <a:pt x="441" y="57"/>
                  </a:lnTo>
                  <a:lnTo>
                    <a:pt x="440" y="60"/>
                  </a:lnTo>
                  <a:lnTo>
                    <a:pt x="437" y="61"/>
                  </a:lnTo>
                  <a:lnTo>
                    <a:pt x="434" y="63"/>
                  </a:lnTo>
                  <a:lnTo>
                    <a:pt x="433" y="64"/>
                  </a:lnTo>
                  <a:lnTo>
                    <a:pt x="434" y="67"/>
                  </a:lnTo>
                  <a:lnTo>
                    <a:pt x="435" y="69"/>
                  </a:lnTo>
                  <a:lnTo>
                    <a:pt x="435" y="72"/>
                  </a:lnTo>
                  <a:lnTo>
                    <a:pt x="436" y="75"/>
                  </a:lnTo>
                  <a:lnTo>
                    <a:pt x="437" y="76"/>
                  </a:lnTo>
                  <a:lnTo>
                    <a:pt x="438" y="77"/>
                  </a:lnTo>
                  <a:lnTo>
                    <a:pt x="438" y="77"/>
                  </a:lnTo>
                  <a:lnTo>
                    <a:pt x="440" y="76"/>
                  </a:lnTo>
                  <a:lnTo>
                    <a:pt x="442" y="75"/>
                  </a:lnTo>
                  <a:lnTo>
                    <a:pt x="444" y="75"/>
                  </a:lnTo>
                  <a:lnTo>
                    <a:pt x="445" y="75"/>
                  </a:lnTo>
                  <a:lnTo>
                    <a:pt x="446" y="75"/>
                  </a:lnTo>
                  <a:lnTo>
                    <a:pt x="447" y="76"/>
                  </a:lnTo>
                  <a:lnTo>
                    <a:pt x="448" y="77"/>
                  </a:lnTo>
                  <a:lnTo>
                    <a:pt x="449" y="79"/>
                  </a:lnTo>
                  <a:lnTo>
                    <a:pt x="449" y="81"/>
                  </a:lnTo>
                  <a:lnTo>
                    <a:pt x="450" y="81"/>
                  </a:lnTo>
                  <a:lnTo>
                    <a:pt x="450" y="81"/>
                  </a:lnTo>
                  <a:lnTo>
                    <a:pt x="451" y="80"/>
                  </a:lnTo>
                  <a:lnTo>
                    <a:pt x="452" y="79"/>
                  </a:lnTo>
                  <a:lnTo>
                    <a:pt x="453" y="77"/>
                  </a:lnTo>
                  <a:lnTo>
                    <a:pt x="455" y="77"/>
                  </a:lnTo>
                  <a:lnTo>
                    <a:pt x="455" y="76"/>
                  </a:lnTo>
                  <a:lnTo>
                    <a:pt x="456" y="77"/>
                  </a:lnTo>
                  <a:lnTo>
                    <a:pt x="457" y="77"/>
                  </a:lnTo>
                  <a:lnTo>
                    <a:pt x="457" y="77"/>
                  </a:lnTo>
                  <a:lnTo>
                    <a:pt x="458" y="78"/>
                  </a:lnTo>
                  <a:lnTo>
                    <a:pt x="459" y="78"/>
                  </a:lnTo>
                  <a:lnTo>
                    <a:pt x="460" y="78"/>
                  </a:lnTo>
                  <a:lnTo>
                    <a:pt x="461" y="77"/>
                  </a:lnTo>
                  <a:lnTo>
                    <a:pt x="462" y="76"/>
                  </a:lnTo>
                  <a:lnTo>
                    <a:pt x="464" y="73"/>
                  </a:lnTo>
                  <a:lnTo>
                    <a:pt x="466" y="69"/>
                  </a:lnTo>
                  <a:lnTo>
                    <a:pt x="470" y="63"/>
                  </a:lnTo>
                  <a:lnTo>
                    <a:pt x="474" y="57"/>
                  </a:lnTo>
                  <a:lnTo>
                    <a:pt x="477" y="52"/>
                  </a:lnTo>
                  <a:lnTo>
                    <a:pt x="480" y="49"/>
                  </a:lnTo>
                  <a:lnTo>
                    <a:pt x="483" y="46"/>
                  </a:lnTo>
                  <a:lnTo>
                    <a:pt x="486" y="42"/>
                  </a:lnTo>
                  <a:lnTo>
                    <a:pt x="490" y="39"/>
                  </a:lnTo>
                  <a:lnTo>
                    <a:pt x="493" y="35"/>
                  </a:lnTo>
                  <a:lnTo>
                    <a:pt x="496" y="33"/>
                  </a:lnTo>
                  <a:lnTo>
                    <a:pt x="497" y="32"/>
                  </a:lnTo>
                  <a:lnTo>
                    <a:pt x="498" y="32"/>
                  </a:lnTo>
                  <a:lnTo>
                    <a:pt x="498" y="33"/>
                  </a:lnTo>
                  <a:lnTo>
                    <a:pt x="498" y="34"/>
                  </a:lnTo>
                  <a:lnTo>
                    <a:pt x="499" y="37"/>
                  </a:lnTo>
                  <a:lnTo>
                    <a:pt x="499" y="41"/>
                  </a:lnTo>
                  <a:lnTo>
                    <a:pt x="499" y="44"/>
                  </a:lnTo>
                  <a:lnTo>
                    <a:pt x="500" y="46"/>
                  </a:lnTo>
                  <a:lnTo>
                    <a:pt x="500" y="48"/>
                  </a:lnTo>
                  <a:lnTo>
                    <a:pt x="500" y="49"/>
                  </a:lnTo>
                  <a:lnTo>
                    <a:pt x="501" y="50"/>
                  </a:lnTo>
                  <a:lnTo>
                    <a:pt x="501" y="50"/>
                  </a:lnTo>
                  <a:lnTo>
                    <a:pt x="503" y="50"/>
                  </a:lnTo>
                  <a:lnTo>
                    <a:pt x="506" y="50"/>
                  </a:lnTo>
                  <a:lnTo>
                    <a:pt x="508" y="50"/>
                  </a:lnTo>
                  <a:lnTo>
                    <a:pt x="510" y="50"/>
                  </a:lnTo>
                  <a:lnTo>
                    <a:pt x="511" y="50"/>
                  </a:lnTo>
                  <a:lnTo>
                    <a:pt x="512" y="50"/>
                  </a:lnTo>
                  <a:lnTo>
                    <a:pt x="513" y="51"/>
                  </a:lnTo>
                  <a:lnTo>
                    <a:pt x="514" y="52"/>
                  </a:lnTo>
                  <a:lnTo>
                    <a:pt x="516" y="53"/>
                  </a:lnTo>
                  <a:lnTo>
                    <a:pt x="516" y="54"/>
                  </a:lnTo>
                  <a:lnTo>
                    <a:pt x="516" y="56"/>
                  </a:lnTo>
                  <a:lnTo>
                    <a:pt x="516" y="58"/>
                  </a:lnTo>
                  <a:lnTo>
                    <a:pt x="516" y="59"/>
                  </a:lnTo>
                  <a:lnTo>
                    <a:pt x="516" y="61"/>
                  </a:lnTo>
                  <a:lnTo>
                    <a:pt x="514" y="63"/>
                  </a:lnTo>
                  <a:lnTo>
                    <a:pt x="513" y="65"/>
                  </a:lnTo>
                  <a:lnTo>
                    <a:pt x="513" y="66"/>
                  </a:lnTo>
                  <a:lnTo>
                    <a:pt x="513" y="67"/>
                  </a:lnTo>
                  <a:lnTo>
                    <a:pt x="513" y="68"/>
                  </a:lnTo>
                  <a:lnTo>
                    <a:pt x="513" y="69"/>
                  </a:lnTo>
                  <a:lnTo>
                    <a:pt x="516" y="71"/>
                  </a:lnTo>
                  <a:lnTo>
                    <a:pt x="518" y="72"/>
                  </a:lnTo>
                  <a:lnTo>
                    <a:pt x="520" y="73"/>
                  </a:lnTo>
                  <a:lnTo>
                    <a:pt x="520" y="74"/>
                  </a:lnTo>
                  <a:lnTo>
                    <a:pt x="521" y="75"/>
                  </a:lnTo>
                  <a:lnTo>
                    <a:pt x="522" y="77"/>
                  </a:lnTo>
                  <a:lnTo>
                    <a:pt x="522" y="79"/>
                  </a:lnTo>
                  <a:lnTo>
                    <a:pt x="521" y="80"/>
                  </a:lnTo>
                  <a:lnTo>
                    <a:pt x="520" y="81"/>
                  </a:lnTo>
                  <a:lnTo>
                    <a:pt x="520" y="82"/>
                  </a:lnTo>
                  <a:lnTo>
                    <a:pt x="516" y="85"/>
                  </a:lnTo>
                  <a:lnTo>
                    <a:pt x="513" y="88"/>
                  </a:lnTo>
                  <a:lnTo>
                    <a:pt x="510" y="92"/>
                  </a:lnTo>
                  <a:lnTo>
                    <a:pt x="508" y="95"/>
                  </a:lnTo>
                  <a:lnTo>
                    <a:pt x="507" y="97"/>
                  </a:lnTo>
                  <a:lnTo>
                    <a:pt x="506" y="99"/>
                  </a:lnTo>
                  <a:lnTo>
                    <a:pt x="506" y="99"/>
                  </a:lnTo>
                  <a:lnTo>
                    <a:pt x="506" y="101"/>
                  </a:lnTo>
                  <a:lnTo>
                    <a:pt x="507" y="101"/>
                  </a:lnTo>
                  <a:lnTo>
                    <a:pt x="507" y="102"/>
                  </a:lnTo>
                  <a:lnTo>
                    <a:pt x="512" y="102"/>
                  </a:lnTo>
                  <a:lnTo>
                    <a:pt x="516" y="104"/>
                  </a:lnTo>
                  <a:lnTo>
                    <a:pt x="516" y="104"/>
                  </a:lnTo>
                  <a:lnTo>
                    <a:pt x="516" y="105"/>
                  </a:lnTo>
                  <a:lnTo>
                    <a:pt x="516" y="106"/>
                  </a:lnTo>
                  <a:lnTo>
                    <a:pt x="516" y="108"/>
                  </a:lnTo>
                  <a:lnTo>
                    <a:pt x="515" y="110"/>
                  </a:lnTo>
                  <a:lnTo>
                    <a:pt x="514" y="113"/>
                  </a:lnTo>
                  <a:lnTo>
                    <a:pt x="514" y="115"/>
                  </a:lnTo>
                  <a:lnTo>
                    <a:pt x="515" y="117"/>
                  </a:lnTo>
                  <a:lnTo>
                    <a:pt x="516" y="118"/>
                  </a:lnTo>
                  <a:lnTo>
                    <a:pt x="516" y="120"/>
                  </a:lnTo>
                  <a:lnTo>
                    <a:pt x="518" y="122"/>
                  </a:lnTo>
                  <a:lnTo>
                    <a:pt x="520" y="124"/>
                  </a:lnTo>
                  <a:lnTo>
                    <a:pt x="522" y="125"/>
                  </a:lnTo>
                  <a:lnTo>
                    <a:pt x="524" y="125"/>
                  </a:lnTo>
                  <a:lnTo>
                    <a:pt x="525" y="125"/>
                  </a:lnTo>
                  <a:lnTo>
                    <a:pt x="525" y="125"/>
                  </a:lnTo>
                  <a:lnTo>
                    <a:pt x="525" y="124"/>
                  </a:lnTo>
                  <a:lnTo>
                    <a:pt x="526" y="124"/>
                  </a:lnTo>
                  <a:lnTo>
                    <a:pt x="526" y="122"/>
                  </a:lnTo>
                  <a:lnTo>
                    <a:pt x="527" y="121"/>
                  </a:lnTo>
                  <a:lnTo>
                    <a:pt x="527" y="120"/>
                  </a:lnTo>
                  <a:lnTo>
                    <a:pt x="528" y="119"/>
                  </a:lnTo>
                  <a:lnTo>
                    <a:pt x="528" y="119"/>
                  </a:lnTo>
                  <a:lnTo>
                    <a:pt x="529" y="119"/>
                  </a:lnTo>
                  <a:lnTo>
                    <a:pt x="531" y="119"/>
                  </a:lnTo>
                  <a:lnTo>
                    <a:pt x="532" y="121"/>
                  </a:lnTo>
                  <a:lnTo>
                    <a:pt x="534" y="122"/>
                  </a:lnTo>
                  <a:lnTo>
                    <a:pt x="535" y="124"/>
                  </a:lnTo>
                  <a:lnTo>
                    <a:pt x="536" y="126"/>
                  </a:lnTo>
                  <a:lnTo>
                    <a:pt x="537" y="127"/>
                  </a:lnTo>
                  <a:lnTo>
                    <a:pt x="538" y="128"/>
                  </a:lnTo>
                  <a:lnTo>
                    <a:pt x="538" y="128"/>
                  </a:lnTo>
                  <a:lnTo>
                    <a:pt x="539" y="128"/>
                  </a:lnTo>
                  <a:lnTo>
                    <a:pt x="540" y="127"/>
                  </a:lnTo>
                  <a:lnTo>
                    <a:pt x="543" y="125"/>
                  </a:lnTo>
                  <a:lnTo>
                    <a:pt x="544" y="124"/>
                  </a:lnTo>
                  <a:lnTo>
                    <a:pt x="545" y="125"/>
                  </a:lnTo>
                  <a:lnTo>
                    <a:pt x="545" y="126"/>
                  </a:lnTo>
                  <a:lnTo>
                    <a:pt x="545" y="127"/>
                  </a:lnTo>
                  <a:lnTo>
                    <a:pt x="545" y="130"/>
                  </a:lnTo>
                  <a:lnTo>
                    <a:pt x="545" y="132"/>
                  </a:lnTo>
                  <a:lnTo>
                    <a:pt x="546" y="134"/>
                  </a:lnTo>
                  <a:lnTo>
                    <a:pt x="547" y="135"/>
                  </a:lnTo>
                  <a:lnTo>
                    <a:pt x="548" y="136"/>
                  </a:lnTo>
                  <a:lnTo>
                    <a:pt x="548" y="136"/>
                  </a:lnTo>
                  <a:lnTo>
                    <a:pt x="550" y="137"/>
                  </a:lnTo>
                  <a:lnTo>
                    <a:pt x="551" y="138"/>
                  </a:lnTo>
                  <a:lnTo>
                    <a:pt x="554" y="140"/>
                  </a:lnTo>
                  <a:lnTo>
                    <a:pt x="556" y="142"/>
                  </a:lnTo>
                  <a:lnTo>
                    <a:pt x="557" y="144"/>
                  </a:lnTo>
                  <a:lnTo>
                    <a:pt x="558" y="146"/>
                  </a:lnTo>
                  <a:lnTo>
                    <a:pt x="560" y="148"/>
                  </a:lnTo>
                  <a:lnTo>
                    <a:pt x="560" y="148"/>
                  </a:lnTo>
                  <a:lnTo>
                    <a:pt x="561" y="149"/>
                  </a:lnTo>
                  <a:lnTo>
                    <a:pt x="562" y="149"/>
                  </a:lnTo>
                  <a:lnTo>
                    <a:pt x="563" y="149"/>
                  </a:lnTo>
                  <a:lnTo>
                    <a:pt x="564" y="149"/>
                  </a:lnTo>
                  <a:lnTo>
                    <a:pt x="565" y="150"/>
                  </a:lnTo>
                  <a:lnTo>
                    <a:pt x="566" y="150"/>
                  </a:lnTo>
                  <a:lnTo>
                    <a:pt x="567" y="151"/>
                  </a:lnTo>
                  <a:lnTo>
                    <a:pt x="568" y="152"/>
                  </a:lnTo>
                  <a:lnTo>
                    <a:pt x="568" y="153"/>
                  </a:lnTo>
                  <a:lnTo>
                    <a:pt x="568" y="154"/>
                  </a:lnTo>
                  <a:lnTo>
                    <a:pt x="568" y="155"/>
                  </a:lnTo>
                  <a:lnTo>
                    <a:pt x="568" y="159"/>
                  </a:lnTo>
                  <a:lnTo>
                    <a:pt x="568" y="163"/>
                  </a:lnTo>
                  <a:lnTo>
                    <a:pt x="568" y="168"/>
                  </a:lnTo>
                  <a:lnTo>
                    <a:pt x="567" y="172"/>
                  </a:lnTo>
                  <a:lnTo>
                    <a:pt x="566" y="175"/>
                  </a:lnTo>
                  <a:lnTo>
                    <a:pt x="566" y="178"/>
                  </a:lnTo>
                  <a:lnTo>
                    <a:pt x="566" y="180"/>
                  </a:lnTo>
                  <a:lnTo>
                    <a:pt x="566" y="181"/>
                  </a:lnTo>
                  <a:lnTo>
                    <a:pt x="566" y="182"/>
                  </a:lnTo>
                  <a:lnTo>
                    <a:pt x="567" y="184"/>
                  </a:lnTo>
                  <a:lnTo>
                    <a:pt x="569" y="185"/>
                  </a:lnTo>
                  <a:lnTo>
                    <a:pt x="571" y="186"/>
                  </a:lnTo>
                  <a:lnTo>
                    <a:pt x="574" y="188"/>
                  </a:lnTo>
                  <a:lnTo>
                    <a:pt x="577" y="189"/>
                  </a:lnTo>
                  <a:lnTo>
                    <a:pt x="577" y="190"/>
                  </a:lnTo>
                  <a:lnTo>
                    <a:pt x="578" y="190"/>
                  </a:lnTo>
                  <a:lnTo>
                    <a:pt x="578" y="191"/>
                  </a:lnTo>
                  <a:lnTo>
                    <a:pt x="578" y="192"/>
                  </a:lnTo>
                  <a:lnTo>
                    <a:pt x="577" y="193"/>
                  </a:lnTo>
                  <a:lnTo>
                    <a:pt x="577" y="193"/>
                  </a:lnTo>
                  <a:lnTo>
                    <a:pt x="576" y="194"/>
                  </a:lnTo>
                  <a:lnTo>
                    <a:pt x="575" y="195"/>
                  </a:lnTo>
                  <a:lnTo>
                    <a:pt x="575" y="195"/>
                  </a:lnTo>
                  <a:lnTo>
                    <a:pt x="574" y="196"/>
                  </a:lnTo>
                  <a:lnTo>
                    <a:pt x="574" y="196"/>
                  </a:lnTo>
                  <a:lnTo>
                    <a:pt x="573" y="197"/>
                  </a:lnTo>
                  <a:lnTo>
                    <a:pt x="574" y="198"/>
                  </a:lnTo>
                  <a:lnTo>
                    <a:pt x="574" y="199"/>
                  </a:lnTo>
                  <a:lnTo>
                    <a:pt x="575" y="199"/>
                  </a:lnTo>
                  <a:lnTo>
                    <a:pt x="575" y="200"/>
                  </a:lnTo>
                  <a:lnTo>
                    <a:pt x="577" y="200"/>
                  </a:lnTo>
                  <a:lnTo>
                    <a:pt x="580" y="201"/>
                  </a:lnTo>
                  <a:lnTo>
                    <a:pt x="580" y="202"/>
                  </a:lnTo>
                  <a:lnTo>
                    <a:pt x="582" y="203"/>
                  </a:lnTo>
                  <a:lnTo>
                    <a:pt x="582" y="204"/>
                  </a:lnTo>
                  <a:lnTo>
                    <a:pt x="582" y="205"/>
                  </a:lnTo>
                  <a:lnTo>
                    <a:pt x="583" y="207"/>
                  </a:lnTo>
                  <a:lnTo>
                    <a:pt x="582" y="209"/>
                  </a:lnTo>
                  <a:lnTo>
                    <a:pt x="582" y="211"/>
                  </a:lnTo>
                  <a:lnTo>
                    <a:pt x="580" y="213"/>
                  </a:lnTo>
                  <a:lnTo>
                    <a:pt x="577" y="216"/>
                  </a:lnTo>
                  <a:lnTo>
                    <a:pt x="573" y="219"/>
                  </a:lnTo>
                  <a:lnTo>
                    <a:pt x="570" y="223"/>
                  </a:lnTo>
                  <a:lnTo>
                    <a:pt x="568" y="226"/>
                  </a:lnTo>
                  <a:lnTo>
                    <a:pt x="566" y="227"/>
                  </a:lnTo>
                  <a:lnTo>
                    <a:pt x="566" y="228"/>
                  </a:lnTo>
                  <a:lnTo>
                    <a:pt x="564" y="229"/>
                  </a:lnTo>
                  <a:lnTo>
                    <a:pt x="563" y="230"/>
                  </a:lnTo>
                  <a:lnTo>
                    <a:pt x="561" y="230"/>
                  </a:lnTo>
                  <a:lnTo>
                    <a:pt x="558" y="231"/>
                  </a:lnTo>
                  <a:lnTo>
                    <a:pt x="557" y="231"/>
                  </a:lnTo>
                  <a:lnTo>
                    <a:pt x="556" y="231"/>
                  </a:lnTo>
                  <a:lnTo>
                    <a:pt x="555" y="232"/>
                  </a:lnTo>
                  <a:lnTo>
                    <a:pt x="555" y="233"/>
                  </a:lnTo>
                  <a:lnTo>
                    <a:pt x="556" y="234"/>
                  </a:lnTo>
                  <a:lnTo>
                    <a:pt x="557" y="237"/>
                  </a:lnTo>
                  <a:lnTo>
                    <a:pt x="558" y="239"/>
                  </a:lnTo>
                  <a:lnTo>
                    <a:pt x="560" y="241"/>
                  </a:lnTo>
                  <a:lnTo>
                    <a:pt x="560" y="242"/>
                  </a:lnTo>
                  <a:lnTo>
                    <a:pt x="560" y="244"/>
                  </a:lnTo>
                  <a:lnTo>
                    <a:pt x="561" y="245"/>
                  </a:lnTo>
                  <a:lnTo>
                    <a:pt x="561" y="246"/>
                  </a:lnTo>
                  <a:lnTo>
                    <a:pt x="560" y="246"/>
                  </a:lnTo>
                  <a:lnTo>
                    <a:pt x="559" y="247"/>
                  </a:lnTo>
                  <a:lnTo>
                    <a:pt x="558" y="248"/>
                  </a:lnTo>
                  <a:lnTo>
                    <a:pt x="557" y="249"/>
                  </a:lnTo>
                  <a:lnTo>
                    <a:pt x="553" y="250"/>
                  </a:lnTo>
                  <a:lnTo>
                    <a:pt x="549" y="251"/>
                  </a:lnTo>
                  <a:lnTo>
                    <a:pt x="545" y="252"/>
                  </a:lnTo>
                  <a:lnTo>
                    <a:pt x="541" y="253"/>
                  </a:lnTo>
                  <a:lnTo>
                    <a:pt x="537" y="255"/>
                  </a:lnTo>
                  <a:lnTo>
                    <a:pt x="534" y="256"/>
                  </a:lnTo>
                  <a:lnTo>
                    <a:pt x="532" y="257"/>
                  </a:lnTo>
                  <a:lnTo>
                    <a:pt x="531" y="259"/>
                  </a:lnTo>
                  <a:lnTo>
                    <a:pt x="530" y="260"/>
                  </a:lnTo>
                  <a:lnTo>
                    <a:pt x="529" y="261"/>
                  </a:lnTo>
                  <a:lnTo>
                    <a:pt x="529" y="263"/>
                  </a:lnTo>
                  <a:lnTo>
                    <a:pt x="528" y="265"/>
                  </a:lnTo>
                  <a:lnTo>
                    <a:pt x="528" y="267"/>
                  </a:lnTo>
                  <a:lnTo>
                    <a:pt x="528" y="269"/>
                  </a:lnTo>
                  <a:lnTo>
                    <a:pt x="528" y="273"/>
                  </a:lnTo>
                  <a:lnTo>
                    <a:pt x="528" y="279"/>
                  </a:lnTo>
                  <a:lnTo>
                    <a:pt x="528" y="281"/>
                  </a:lnTo>
                  <a:lnTo>
                    <a:pt x="527" y="283"/>
                  </a:lnTo>
                  <a:lnTo>
                    <a:pt x="527" y="285"/>
                  </a:lnTo>
                  <a:lnTo>
                    <a:pt x="526" y="286"/>
                  </a:lnTo>
                  <a:lnTo>
                    <a:pt x="522" y="289"/>
                  </a:lnTo>
                  <a:lnTo>
                    <a:pt x="519" y="293"/>
                  </a:lnTo>
                  <a:lnTo>
                    <a:pt x="517" y="296"/>
                  </a:lnTo>
                  <a:lnTo>
                    <a:pt x="516" y="298"/>
                  </a:lnTo>
                  <a:lnTo>
                    <a:pt x="514" y="301"/>
                  </a:lnTo>
                  <a:lnTo>
                    <a:pt x="513" y="303"/>
                  </a:lnTo>
                  <a:lnTo>
                    <a:pt x="512" y="305"/>
                  </a:lnTo>
                  <a:lnTo>
                    <a:pt x="512" y="307"/>
                  </a:lnTo>
                  <a:lnTo>
                    <a:pt x="512" y="308"/>
                  </a:lnTo>
                  <a:lnTo>
                    <a:pt x="512" y="310"/>
                  </a:lnTo>
                  <a:lnTo>
                    <a:pt x="513" y="311"/>
                  </a:lnTo>
                  <a:lnTo>
                    <a:pt x="513" y="311"/>
                  </a:lnTo>
                  <a:lnTo>
                    <a:pt x="514" y="312"/>
                  </a:lnTo>
                  <a:lnTo>
                    <a:pt x="515" y="312"/>
                  </a:lnTo>
                  <a:lnTo>
                    <a:pt x="516" y="312"/>
                  </a:lnTo>
                  <a:lnTo>
                    <a:pt x="517" y="313"/>
                  </a:lnTo>
                  <a:lnTo>
                    <a:pt x="517" y="313"/>
                  </a:lnTo>
                  <a:lnTo>
                    <a:pt x="518" y="314"/>
                  </a:lnTo>
                  <a:lnTo>
                    <a:pt x="517" y="314"/>
                  </a:lnTo>
                  <a:lnTo>
                    <a:pt x="517" y="315"/>
                  </a:lnTo>
                  <a:lnTo>
                    <a:pt x="516" y="317"/>
                  </a:lnTo>
                  <a:lnTo>
                    <a:pt x="515" y="319"/>
                  </a:lnTo>
                  <a:lnTo>
                    <a:pt x="515" y="321"/>
                  </a:lnTo>
                  <a:lnTo>
                    <a:pt x="515" y="322"/>
                  </a:lnTo>
                  <a:lnTo>
                    <a:pt x="516" y="322"/>
                  </a:lnTo>
                  <a:lnTo>
                    <a:pt x="518" y="322"/>
                  </a:lnTo>
                  <a:lnTo>
                    <a:pt x="519" y="323"/>
                  </a:lnTo>
                  <a:lnTo>
                    <a:pt x="520" y="323"/>
                  </a:lnTo>
                  <a:lnTo>
                    <a:pt x="520" y="324"/>
                  </a:lnTo>
                  <a:lnTo>
                    <a:pt x="520" y="325"/>
                  </a:lnTo>
                  <a:lnTo>
                    <a:pt x="521" y="326"/>
                  </a:lnTo>
                  <a:lnTo>
                    <a:pt x="520" y="327"/>
                  </a:lnTo>
                  <a:lnTo>
                    <a:pt x="520" y="328"/>
                  </a:lnTo>
                  <a:lnTo>
                    <a:pt x="520" y="329"/>
                  </a:lnTo>
                  <a:lnTo>
                    <a:pt x="518" y="330"/>
                  </a:lnTo>
                  <a:lnTo>
                    <a:pt x="518" y="331"/>
                  </a:lnTo>
                  <a:lnTo>
                    <a:pt x="518" y="331"/>
                  </a:lnTo>
                  <a:lnTo>
                    <a:pt x="519" y="332"/>
                  </a:lnTo>
                  <a:lnTo>
                    <a:pt x="521" y="334"/>
                  </a:lnTo>
                  <a:lnTo>
                    <a:pt x="524" y="335"/>
                  </a:lnTo>
                  <a:lnTo>
                    <a:pt x="525" y="335"/>
                  </a:lnTo>
                  <a:lnTo>
                    <a:pt x="527" y="335"/>
                  </a:lnTo>
                  <a:lnTo>
                    <a:pt x="528" y="335"/>
                  </a:lnTo>
                  <a:lnTo>
                    <a:pt x="529" y="335"/>
                  </a:lnTo>
                  <a:lnTo>
                    <a:pt x="532" y="333"/>
                  </a:lnTo>
                  <a:lnTo>
                    <a:pt x="534" y="332"/>
                  </a:lnTo>
                  <a:lnTo>
                    <a:pt x="538" y="331"/>
                  </a:lnTo>
                  <a:lnTo>
                    <a:pt x="540" y="329"/>
                  </a:lnTo>
                  <a:lnTo>
                    <a:pt x="541" y="329"/>
                  </a:lnTo>
                  <a:lnTo>
                    <a:pt x="542" y="329"/>
                  </a:lnTo>
                  <a:lnTo>
                    <a:pt x="543" y="329"/>
                  </a:lnTo>
                  <a:lnTo>
                    <a:pt x="544" y="329"/>
                  </a:lnTo>
                  <a:lnTo>
                    <a:pt x="544" y="330"/>
                  </a:lnTo>
                  <a:lnTo>
                    <a:pt x="544" y="331"/>
                  </a:lnTo>
                  <a:lnTo>
                    <a:pt x="544" y="331"/>
                  </a:lnTo>
                  <a:lnTo>
                    <a:pt x="544" y="333"/>
                  </a:lnTo>
                  <a:lnTo>
                    <a:pt x="544" y="336"/>
                  </a:lnTo>
                  <a:lnTo>
                    <a:pt x="544" y="339"/>
                  </a:lnTo>
                  <a:lnTo>
                    <a:pt x="544" y="342"/>
                  </a:lnTo>
                  <a:lnTo>
                    <a:pt x="544" y="345"/>
                  </a:lnTo>
                  <a:lnTo>
                    <a:pt x="543" y="348"/>
                  </a:lnTo>
                  <a:lnTo>
                    <a:pt x="541" y="351"/>
                  </a:lnTo>
                  <a:lnTo>
                    <a:pt x="539" y="355"/>
                  </a:lnTo>
                  <a:lnTo>
                    <a:pt x="537" y="358"/>
                  </a:lnTo>
                  <a:lnTo>
                    <a:pt x="537" y="360"/>
                  </a:lnTo>
                  <a:lnTo>
                    <a:pt x="537" y="362"/>
                  </a:lnTo>
                  <a:lnTo>
                    <a:pt x="538" y="363"/>
                  </a:lnTo>
                  <a:lnTo>
                    <a:pt x="539" y="365"/>
                  </a:lnTo>
                  <a:lnTo>
                    <a:pt x="541" y="368"/>
                  </a:lnTo>
                  <a:lnTo>
                    <a:pt x="544" y="371"/>
                  </a:lnTo>
                  <a:lnTo>
                    <a:pt x="547" y="374"/>
                  </a:lnTo>
                  <a:lnTo>
                    <a:pt x="551" y="378"/>
                  </a:lnTo>
                  <a:lnTo>
                    <a:pt x="553" y="379"/>
                  </a:lnTo>
                  <a:lnTo>
                    <a:pt x="554" y="381"/>
                  </a:lnTo>
                  <a:lnTo>
                    <a:pt x="555" y="383"/>
                  </a:lnTo>
                  <a:lnTo>
                    <a:pt x="555" y="384"/>
                  </a:lnTo>
                  <a:lnTo>
                    <a:pt x="554" y="385"/>
                  </a:lnTo>
                  <a:lnTo>
                    <a:pt x="552" y="388"/>
                  </a:lnTo>
                  <a:lnTo>
                    <a:pt x="550" y="392"/>
                  </a:lnTo>
                  <a:lnTo>
                    <a:pt x="547" y="397"/>
                  </a:lnTo>
                  <a:lnTo>
                    <a:pt x="546" y="399"/>
                  </a:lnTo>
                  <a:lnTo>
                    <a:pt x="545" y="402"/>
                  </a:lnTo>
                  <a:lnTo>
                    <a:pt x="545" y="405"/>
                  </a:lnTo>
                  <a:lnTo>
                    <a:pt x="545" y="408"/>
                  </a:lnTo>
                  <a:lnTo>
                    <a:pt x="545" y="410"/>
                  </a:lnTo>
                  <a:lnTo>
                    <a:pt x="545" y="413"/>
                  </a:lnTo>
                  <a:lnTo>
                    <a:pt x="545" y="415"/>
                  </a:lnTo>
                  <a:lnTo>
                    <a:pt x="546" y="417"/>
                  </a:lnTo>
                  <a:lnTo>
                    <a:pt x="547" y="418"/>
                  </a:lnTo>
                  <a:lnTo>
                    <a:pt x="549" y="420"/>
                  </a:lnTo>
                  <a:lnTo>
                    <a:pt x="550" y="421"/>
                  </a:lnTo>
                  <a:lnTo>
                    <a:pt x="552" y="422"/>
                  </a:lnTo>
                  <a:lnTo>
                    <a:pt x="557" y="423"/>
                  </a:lnTo>
                  <a:lnTo>
                    <a:pt x="562" y="424"/>
                  </a:lnTo>
                  <a:lnTo>
                    <a:pt x="565" y="424"/>
                  </a:lnTo>
                  <a:lnTo>
                    <a:pt x="567" y="425"/>
                  </a:lnTo>
                  <a:lnTo>
                    <a:pt x="569" y="426"/>
                  </a:lnTo>
                  <a:lnTo>
                    <a:pt x="571" y="427"/>
                  </a:lnTo>
                  <a:lnTo>
                    <a:pt x="572" y="428"/>
                  </a:lnTo>
                  <a:lnTo>
                    <a:pt x="573" y="429"/>
                  </a:lnTo>
                  <a:lnTo>
                    <a:pt x="574" y="430"/>
                  </a:lnTo>
                  <a:lnTo>
                    <a:pt x="575" y="431"/>
                  </a:lnTo>
                  <a:lnTo>
                    <a:pt x="575" y="435"/>
                  </a:lnTo>
                  <a:lnTo>
                    <a:pt x="575" y="439"/>
                  </a:lnTo>
                  <a:lnTo>
                    <a:pt x="574" y="442"/>
                  </a:lnTo>
                  <a:lnTo>
                    <a:pt x="574" y="444"/>
                  </a:lnTo>
                  <a:lnTo>
                    <a:pt x="573" y="445"/>
                  </a:lnTo>
                  <a:lnTo>
                    <a:pt x="572" y="447"/>
                  </a:lnTo>
                  <a:lnTo>
                    <a:pt x="571" y="448"/>
                  </a:lnTo>
                  <a:lnTo>
                    <a:pt x="570" y="449"/>
                  </a:lnTo>
                  <a:lnTo>
                    <a:pt x="570" y="451"/>
                  </a:lnTo>
                  <a:lnTo>
                    <a:pt x="570" y="452"/>
                  </a:lnTo>
                  <a:lnTo>
                    <a:pt x="569" y="455"/>
                  </a:lnTo>
                  <a:lnTo>
                    <a:pt x="570" y="457"/>
                  </a:lnTo>
                  <a:lnTo>
                    <a:pt x="570" y="459"/>
                  </a:lnTo>
                  <a:lnTo>
                    <a:pt x="570" y="460"/>
                  </a:lnTo>
                  <a:lnTo>
                    <a:pt x="570" y="461"/>
                  </a:lnTo>
                  <a:lnTo>
                    <a:pt x="570" y="463"/>
                  </a:lnTo>
                  <a:lnTo>
                    <a:pt x="568" y="465"/>
                  </a:lnTo>
                  <a:lnTo>
                    <a:pt x="565" y="468"/>
                  </a:lnTo>
                  <a:lnTo>
                    <a:pt x="564" y="469"/>
                  </a:lnTo>
                  <a:lnTo>
                    <a:pt x="563" y="471"/>
                  </a:lnTo>
                  <a:lnTo>
                    <a:pt x="563" y="472"/>
                  </a:lnTo>
                  <a:lnTo>
                    <a:pt x="563" y="474"/>
                  </a:lnTo>
                  <a:lnTo>
                    <a:pt x="563" y="475"/>
                  </a:lnTo>
                  <a:lnTo>
                    <a:pt x="564" y="476"/>
                  </a:lnTo>
                  <a:lnTo>
                    <a:pt x="566" y="477"/>
                  </a:lnTo>
                  <a:lnTo>
                    <a:pt x="568" y="477"/>
                  </a:lnTo>
                  <a:lnTo>
                    <a:pt x="571" y="476"/>
                  </a:lnTo>
                  <a:lnTo>
                    <a:pt x="575" y="475"/>
                  </a:lnTo>
                  <a:lnTo>
                    <a:pt x="578" y="473"/>
                  </a:lnTo>
                  <a:lnTo>
                    <a:pt x="582" y="472"/>
                  </a:lnTo>
                  <a:lnTo>
                    <a:pt x="584" y="471"/>
                  </a:lnTo>
                  <a:lnTo>
                    <a:pt x="586" y="471"/>
                  </a:lnTo>
                  <a:lnTo>
                    <a:pt x="587" y="472"/>
                  </a:lnTo>
                  <a:lnTo>
                    <a:pt x="589" y="472"/>
                  </a:lnTo>
                  <a:lnTo>
                    <a:pt x="589" y="473"/>
                  </a:lnTo>
                  <a:lnTo>
                    <a:pt x="590" y="474"/>
                  </a:lnTo>
                  <a:lnTo>
                    <a:pt x="590" y="475"/>
                  </a:lnTo>
                  <a:lnTo>
                    <a:pt x="590" y="477"/>
                  </a:lnTo>
                  <a:lnTo>
                    <a:pt x="589" y="479"/>
                  </a:lnTo>
                  <a:lnTo>
                    <a:pt x="587" y="480"/>
                  </a:lnTo>
                  <a:lnTo>
                    <a:pt x="584" y="482"/>
                  </a:lnTo>
                  <a:lnTo>
                    <a:pt x="582" y="484"/>
                  </a:lnTo>
                  <a:lnTo>
                    <a:pt x="577" y="487"/>
                  </a:lnTo>
                  <a:lnTo>
                    <a:pt x="572" y="490"/>
                  </a:lnTo>
                  <a:lnTo>
                    <a:pt x="571" y="491"/>
                  </a:lnTo>
                  <a:lnTo>
                    <a:pt x="570" y="493"/>
                  </a:lnTo>
                  <a:lnTo>
                    <a:pt x="569" y="496"/>
                  </a:lnTo>
                  <a:lnTo>
                    <a:pt x="569" y="498"/>
                  </a:lnTo>
                  <a:lnTo>
                    <a:pt x="568" y="504"/>
                  </a:lnTo>
                  <a:lnTo>
                    <a:pt x="567" y="511"/>
                  </a:lnTo>
                  <a:lnTo>
                    <a:pt x="566" y="514"/>
                  </a:lnTo>
                  <a:lnTo>
                    <a:pt x="566" y="516"/>
                  </a:lnTo>
                  <a:lnTo>
                    <a:pt x="564" y="519"/>
                  </a:lnTo>
                  <a:lnTo>
                    <a:pt x="562" y="521"/>
                  </a:lnTo>
                  <a:lnTo>
                    <a:pt x="561" y="524"/>
                  </a:lnTo>
                  <a:lnTo>
                    <a:pt x="560" y="526"/>
                  </a:lnTo>
                  <a:lnTo>
                    <a:pt x="559" y="527"/>
                  </a:lnTo>
                  <a:lnTo>
                    <a:pt x="559" y="528"/>
                  </a:lnTo>
                  <a:lnTo>
                    <a:pt x="559" y="530"/>
                  </a:lnTo>
                  <a:lnTo>
                    <a:pt x="559" y="531"/>
                  </a:lnTo>
                  <a:lnTo>
                    <a:pt x="559" y="534"/>
                  </a:lnTo>
                  <a:lnTo>
                    <a:pt x="560" y="536"/>
                  </a:lnTo>
                  <a:lnTo>
                    <a:pt x="561" y="538"/>
                  </a:lnTo>
                  <a:lnTo>
                    <a:pt x="562" y="540"/>
                  </a:lnTo>
                  <a:lnTo>
                    <a:pt x="563" y="541"/>
                  </a:lnTo>
                  <a:lnTo>
                    <a:pt x="564" y="542"/>
                  </a:lnTo>
                  <a:lnTo>
                    <a:pt x="565" y="544"/>
                  </a:lnTo>
                  <a:lnTo>
                    <a:pt x="566" y="546"/>
                  </a:lnTo>
                  <a:lnTo>
                    <a:pt x="566" y="550"/>
                  </a:lnTo>
                  <a:lnTo>
                    <a:pt x="566" y="554"/>
                  </a:lnTo>
                  <a:lnTo>
                    <a:pt x="566" y="557"/>
                  </a:lnTo>
                  <a:lnTo>
                    <a:pt x="565" y="560"/>
                  </a:lnTo>
                  <a:lnTo>
                    <a:pt x="564" y="562"/>
                  </a:lnTo>
                  <a:lnTo>
                    <a:pt x="564" y="562"/>
                  </a:lnTo>
                  <a:lnTo>
                    <a:pt x="564" y="563"/>
                  </a:lnTo>
                  <a:lnTo>
                    <a:pt x="562" y="564"/>
                  </a:lnTo>
                  <a:close/>
                </a:path>
              </a:pathLst>
            </a:custGeom>
            <a:solidFill>
              <a:srgbClr val="65AF4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0"/>
              <a:ext cx="384429" cy="436244"/>
            </a:xfrm>
            <a:custGeom>
              <a:rect l="0" t="0" r="0" b="0"/>
              <a:pathLst>
                <a:path w="605" h="686">
                  <a:moveTo>
                    <a:pt x="570" y="572"/>
                  </a:moveTo>
                  <a:lnTo>
                    <a:pt x="568" y="573"/>
                  </a:lnTo>
                  <a:lnTo>
                    <a:pt x="567" y="575"/>
                  </a:lnTo>
                  <a:lnTo>
                    <a:pt x="566" y="576"/>
                  </a:lnTo>
                  <a:lnTo>
                    <a:pt x="565" y="579"/>
                  </a:lnTo>
                  <a:lnTo>
                    <a:pt x="565" y="582"/>
                  </a:lnTo>
                  <a:lnTo>
                    <a:pt x="563" y="585"/>
                  </a:lnTo>
                  <a:lnTo>
                    <a:pt x="562" y="587"/>
                  </a:lnTo>
                  <a:lnTo>
                    <a:pt x="561" y="589"/>
                  </a:lnTo>
                  <a:lnTo>
                    <a:pt x="559" y="589"/>
                  </a:lnTo>
                  <a:lnTo>
                    <a:pt x="558" y="590"/>
                  </a:lnTo>
                  <a:lnTo>
                    <a:pt x="556" y="590"/>
                  </a:lnTo>
                  <a:lnTo>
                    <a:pt x="554" y="590"/>
                  </a:lnTo>
                  <a:lnTo>
                    <a:pt x="553" y="589"/>
                  </a:lnTo>
                  <a:lnTo>
                    <a:pt x="551" y="589"/>
                  </a:lnTo>
                  <a:lnTo>
                    <a:pt x="550" y="588"/>
                  </a:lnTo>
                  <a:lnTo>
                    <a:pt x="549" y="587"/>
                  </a:lnTo>
                  <a:lnTo>
                    <a:pt x="547" y="587"/>
                  </a:lnTo>
                  <a:lnTo>
                    <a:pt x="546" y="588"/>
                  </a:lnTo>
                  <a:lnTo>
                    <a:pt x="543" y="589"/>
                  </a:lnTo>
                  <a:lnTo>
                    <a:pt x="541" y="590"/>
                  </a:lnTo>
                  <a:lnTo>
                    <a:pt x="540" y="591"/>
                  </a:lnTo>
                  <a:lnTo>
                    <a:pt x="539" y="591"/>
                  </a:lnTo>
                  <a:lnTo>
                    <a:pt x="538" y="591"/>
                  </a:lnTo>
                  <a:lnTo>
                    <a:pt x="536" y="591"/>
                  </a:lnTo>
                  <a:lnTo>
                    <a:pt x="535" y="591"/>
                  </a:lnTo>
                  <a:lnTo>
                    <a:pt x="533" y="590"/>
                  </a:lnTo>
                  <a:lnTo>
                    <a:pt x="532" y="589"/>
                  </a:lnTo>
                  <a:lnTo>
                    <a:pt x="532" y="589"/>
                  </a:lnTo>
                  <a:lnTo>
                    <a:pt x="531" y="588"/>
                  </a:lnTo>
                  <a:lnTo>
                    <a:pt x="530" y="587"/>
                  </a:lnTo>
                  <a:lnTo>
                    <a:pt x="529" y="587"/>
                  </a:lnTo>
                  <a:lnTo>
                    <a:pt x="529" y="587"/>
                  </a:lnTo>
                  <a:lnTo>
                    <a:pt x="526" y="587"/>
                  </a:lnTo>
                  <a:lnTo>
                    <a:pt x="522" y="587"/>
                  </a:lnTo>
                  <a:lnTo>
                    <a:pt x="520" y="587"/>
                  </a:lnTo>
                  <a:lnTo>
                    <a:pt x="518" y="587"/>
                  </a:lnTo>
                  <a:lnTo>
                    <a:pt x="517" y="587"/>
                  </a:lnTo>
                  <a:lnTo>
                    <a:pt x="515" y="586"/>
                  </a:lnTo>
                  <a:lnTo>
                    <a:pt x="513" y="585"/>
                  </a:lnTo>
                  <a:lnTo>
                    <a:pt x="510" y="584"/>
                  </a:lnTo>
                  <a:lnTo>
                    <a:pt x="508" y="582"/>
                  </a:lnTo>
                  <a:lnTo>
                    <a:pt x="505" y="579"/>
                  </a:lnTo>
                  <a:lnTo>
                    <a:pt x="504" y="578"/>
                  </a:lnTo>
                  <a:lnTo>
                    <a:pt x="503" y="576"/>
                  </a:lnTo>
                  <a:lnTo>
                    <a:pt x="502" y="575"/>
                  </a:lnTo>
                  <a:lnTo>
                    <a:pt x="501" y="573"/>
                  </a:lnTo>
                  <a:lnTo>
                    <a:pt x="501" y="572"/>
                  </a:lnTo>
                  <a:lnTo>
                    <a:pt x="500" y="570"/>
                  </a:lnTo>
                  <a:lnTo>
                    <a:pt x="499" y="570"/>
                  </a:lnTo>
                  <a:lnTo>
                    <a:pt x="498" y="569"/>
                  </a:lnTo>
                  <a:lnTo>
                    <a:pt x="495" y="569"/>
                  </a:lnTo>
                  <a:lnTo>
                    <a:pt x="492" y="570"/>
                  </a:lnTo>
                  <a:lnTo>
                    <a:pt x="489" y="570"/>
                  </a:lnTo>
                  <a:lnTo>
                    <a:pt x="486" y="571"/>
                  </a:lnTo>
                  <a:lnTo>
                    <a:pt x="484" y="572"/>
                  </a:lnTo>
                  <a:lnTo>
                    <a:pt x="483" y="574"/>
                  </a:lnTo>
                  <a:lnTo>
                    <a:pt x="481" y="576"/>
                  </a:lnTo>
                  <a:lnTo>
                    <a:pt x="480" y="579"/>
                  </a:lnTo>
                  <a:lnTo>
                    <a:pt x="478" y="583"/>
                  </a:lnTo>
                  <a:lnTo>
                    <a:pt x="477" y="585"/>
                  </a:lnTo>
                  <a:lnTo>
                    <a:pt x="476" y="586"/>
                  </a:lnTo>
                  <a:lnTo>
                    <a:pt x="475" y="587"/>
                  </a:lnTo>
                  <a:lnTo>
                    <a:pt x="474" y="588"/>
                  </a:lnTo>
                  <a:lnTo>
                    <a:pt x="473" y="588"/>
                  </a:lnTo>
                  <a:lnTo>
                    <a:pt x="470" y="589"/>
                  </a:lnTo>
                  <a:lnTo>
                    <a:pt x="468" y="589"/>
                  </a:lnTo>
                  <a:lnTo>
                    <a:pt x="463" y="592"/>
                  </a:lnTo>
                  <a:lnTo>
                    <a:pt x="459" y="594"/>
                  </a:lnTo>
                  <a:lnTo>
                    <a:pt x="457" y="594"/>
                  </a:lnTo>
                  <a:lnTo>
                    <a:pt x="455" y="594"/>
                  </a:lnTo>
                  <a:lnTo>
                    <a:pt x="453" y="594"/>
                  </a:lnTo>
                  <a:lnTo>
                    <a:pt x="453" y="595"/>
                  </a:lnTo>
                  <a:lnTo>
                    <a:pt x="452" y="595"/>
                  </a:lnTo>
                  <a:lnTo>
                    <a:pt x="451" y="596"/>
                  </a:lnTo>
                  <a:lnTo>
                    <a:pt x="451" y="597"/>
                  </a:lnTo>
                  <a:lnTo>
                    <a:pt x="451" y="598"/>
                  </a:lnTo>
                  <a:lnTo>
                    <a:pt x="451" y="599"/>
                  </a:lnTo>
                  <a:lnTo>
                    <a:pt x="452" y="600"/>
                  </a:lnTo>
                  <a:lnTo>
                    <a:pt x="453" y="601"/>
                  </a:lnTo>
                  <a:lnTo>
                    <a:pt x="453" y="602"/>
                  </a:lnTo>
                  <a:lnTo>
                    <a:pt x="455" y="603"/>
                  </a:lnTo>
                  <a:lnTo>
                    <a:pt x="457" y="604"/>
                  </a:lnTo>
                  <a:lnTo>
                    <a:pt x="459" y="604"/>
                  </a:lnTo>
                  <a:lnTo>
                    <a:pt x="461" y="604"/>
                  </a:lnTo>
                  <a:lnTo>
                    <a:pt x="463" y="604"/>
                  </a:lnTo>
                  <a:lnTo>
                    <a:pt x="465" y="604"/>
                  </a:lnTo>
                  <a:lnTo>
                    <a:pt x="467" y="604"/>
                  </a:lnTo>
                  <a:lnTo>
                    <a:pt x="468" y="604"/>
                  </a:lnTo>
                  <a:lnTo>
                    <a:pt x="469" y="604"/>
                  </a:lnTo>
                  <a:lnTo>
                    <a:pt x="470" y="604"/>
                  </a:lnTo>
                  <a:lnTo>
                    <a:pt x="471" y="605"/>
                  </a:lnTo>
                  <a:lnTo>
                    <a:pt x="471" y="606"/>
                  </a:lnTo>
                  <a:lnTo>
                    <a:pt x="471" y="607"/>
                  </a:lnTo>
                  <a:lnTo>
                    <a:pt x="471" y="608"/>
                  </a:lnTo>
                  <a:lnTo>
                    <a:pt x="470" y="609"/>
                  </a:lnTo>
                  <a:lnTo>
                    <a:pt x="468" y="611"/>
                  </a:lnTo>
                  <a:lnTo>
                    <a:pt x="468" y="613"/>
                  </a:lnTo>
                  <a:lnTo>
                    <a:pt x="467" y="614"/>
                  </a:lnTo>
                  <a:lnTo>
                    <a:pt x="467" y="616"/>
                  </a:lnTo>
                  <a:lnTo>
                    <a:pt x="467" y="619"/>
                  </a:lnTo>
                  <a:lnTo>
                    <a:pt x="468" y="624"/>
                  </a:lnTo>
                  <a:lnTo>
                    <a:pt x="469" y="628"/>
                  </a:lnTo>
                  <a:lnTo>
                    <a:pt x="470" y="632"/>
                  </a:lnTo>
                  <a:lnTo>
                    <a:pt x="471" y="636"/>
                  </a:lnTo>
                  <a:lnTo>
                    <a:pt x="472" y="639"/>
                  </a:lnTo>
                  <a:lnTo>
                    <a:pt x="474" y="642"/>
                  </a:lnTo>
                  <a:lnTo>
                    <a:pt x="474" y="643"/>
                  </a:lnTo>
                  <a:lnTo>
                    <a:pt x="474" y="644"/>
                  </a:lnTo>
                  <a:lnTo>
                    <a:pt x="473" y="645"/>
                  </a:lnTo>
                  <a:lnTo>
                    <a:pt x="472" y="645"/>
                  </a:lnTo>
                  <a:lnTo>
                    <a:pt x="471" y="646"/>
                  </a:lnTo>
                  <a:lnTo>
                    <a:pt x="469" y="646"/>
                  </a:lnTo>
                  <a:lnTo>
                    <a:pt x="468" y="645"/>
                  </a:lnTo>
                  <a:lnTo>
                    <a:pt x="467" y="645"/>
                  </a:lnTo>
                  <a:lnTo>
                    <a:pt x="466" y="644"/>
                  </a:lnTo>
                  <a:lnTo>
                    <a:pt x="465" y="644"/>
                  </a:lnTo>
                  <a:lnTo>
                    <a:pt x="464" y="644"/>
                  </a:lnTo>
                  <a:lnTo>
                    <a:pt x="462" y="644"/>
                  </a:lnTo>
                  <a:lnTo>
                    <a:pt x="460" y="644"/>
                  </a:lnTo>
                  <a:lnTo>
                    <a:pt x="458" y="644"/>
                  </a:lnTo>
                  <a:lnTo>
                    <a:pt x="456" y="645"/>
                  </a:lnTo>
                  <a:lnTo>
                    <a:pt x="453" y="646"/>
                  </a:lnTo>
                  <a:lnTo>
                    <a:pt x="451" y="647"/>
                  </a:lnTo>
                  <a:lnTo>
                    <a:pt x="450" y="647"/>
                  </a:lnTo>
                  <a:lnTo>
                    <a:pt x="449" y="647"/>
                  </a:lnTo>
                  <a:lnTo>
                    <a:pt x="448" y="647"/>
                  </a:lnTo>
                  <a:lnTo>
                    <a:pt x="447" y="646"/>
                  </a:lnTo>
                  <a:lnTo>
                    <a:pt x="446" y="646"/>
                  </a:lnTo>
                  <a:lnTo>
                    <a:pt x="446" y="645"/>
                  </a:lnTo>
                  <a:lnTo>
                    <a:pt x="445" y="644"/>
                  </a:lnTo>
                  <a:lnTo>
                    <a:pt x="444" y="641"/>
                  </a:lnTo>
                  <a:lnTo>
                    <a:pt x="442" y="637"/>
                  </a:lnTo>
                  <a:lnTo>
                    <a:pt x="440" y="634"/>
                  </a:lnTo>
                  <a:lnTo>
                    <a:pt x="439" y="631"/>
                  </a:lnTo>
                  <a:lnTo>
                    <a:pt x="438" y="627"/>
                  </a:lnTo>
                  <a:lnTo>
                    <a:pt x="436" y="624"/>
                  </a:lnTo>
                  <a:lnTo>
                    <a:pt x="435" y="622"/>
                  </a:lnTo>
                  <a:lnTo>
                    <a:pt x="434" y="621"/>
                  </a:lnTo>
                  <a:lnTo>
                    <a:pt x="432" y="620"/>
                  </a:lnTo>
                  <a:lnTo>
                    <a:pt x="430" y="619"/>
                  </a:lnTo>
                  <a:lnTo>
                    <a:pt x="426" y="618"/>
                  </a:lnTo>
                  <a:lnTo>
                    <a:pt x="420" y="618"/>
                  </a:lnTo>
                  <a:lnTo>
                    <a:pt x="418" y="616"/>
                  </a:lnTo>
                  <a:lnTo>
                    <a:pt x="416" y="614"/>
                  </a:lnTo>
                  <a:lnTo>
                    <a:pt x="411" y="616"/>
                  </a:lnTo>
                  <a:lnTo>
                    <a:pt x="407" y="618"/>
                  </a:lnTo>
                  <a:lnTo>
                    <a:pt x="404" y="616"/>
                  </a:lnTo>
                  <a:lnTo>
                    <a:pt x="402" y="614"/>
                  </a:lnTo>
                  <a:lnTo>
                    <a:pt x="400" y="614"/>
                  </a:lnTo>
                  <a:lnTo>
                    <a:pt x="397" y="615"/>
                  </a:lnTo>
                  <a:lnTo>
                    <a:pt x="395" y="616"/>
                  </a:lnTo>
                  <a:lnTo>
                    <a:pt x="394" y="616"/>
                  </a:lnTo>
                  <a:lnTo>
                    <a:pt x="392" y="616"/>
                  </a:lnTo>
                  <a:lnTo>
                    <a:pt x="391" y="616"/>
                  </a:lnTo>
                  <a:lnTo>
                    <a:pt x="387" y="615"/>
                  </a:lnTo>
                  <a:lnTo>
                    <a:pt x="384" y="614"/>
                  </a:lnTo>
                  <a:lnTo>
                    <a:pt x="382" y="613"/>
                  </a:lnTo>
                  <a:lnTo>
                    <a:pt x="379" y="613"/>
                  </a:lnTo>
                  <a:lnTo>
                    <a:pt x="378" y="613"/>
                  </a:lnTo>
                  <a:lnTo>
                    <a:pt x="378" y="614"/>
                  </a:lnTo>
                  <a:lnTo>
                    <a:pt x="378" y="614"/>
                  </a:lnTo>
                  <a:lnTo>
                    <a:pt x="377" y="615"/>
                  </a:lnTo>
                  <a:lnTo>
                    <a:pt x="376" y="616"/>
                  </a:lnTo>
                  <a:lnTo>
                    <a:pt x="376" y="618"/>
                  </a:lnTo>
                  <a:lnTo>
                    <a:pt x="376" y="622"/>
                  </a:lnTo>
                  <a:lnTo>
                    <a:pt x="375" y="626"/>
                  </a:lnTo>
                  <a:lnTo>
                    <a:pt x="374" y="630"/>
                  </a:lnTo>
                  <a:lnTo>
                    <a:pt x="374" y="634"/>
                  </a:lnTo>
                  <a:lnTo>
                    <a:pt x="373" y="637"/>
                  </a:lnTo>
                  <a:lnTo>
                    <a:pt x="373" y="639"/>
                  </a:lnTo>
                  <a:lnTo>
                    <a:pt x="374" y="641"/>
                  </a:lnTo>
                  <a:lnTo>
                    <a:pt x="374" y="643"/>
                  </a:lnTo>
                  <a:lnTo>
                    <a:pt x="375" y="644"/>
                  </a:lnTo>
                  <a:lnTo>
                    <a:pt x="375" y="646"/>
                  </a:lnTo>
                  <a:lnTo>
                    <a:pt x="375" y="647"/>
                  </a:lnTo>
                  <a:lnTo>
                    <a:pt x="375" y="649"/>
                  </a:lnTo>
                  <a:lnTo>
                    <a:pt x="375" y="650"/>
                  </a:lnTo>
                  <a:lnTo>
                    <a:pt x="374" y="651"/>
                  </a:lnTo>
                  <a:lnTo>
                    <a:pt x="373" y="653"/>
                  </a:lnTo>
                  <a:lnTo>
                    <a:pt x="372" y="654"/>
                  </a:lnTo>
                  <a:lnTo>
                    <a:pt x="368" y="657"/>
                  </a:lnTo>
                  <a:lnTo>
                    <a:pt x="364" y="661"/>
                  </a:lnTo>
                  <a:lnTo>
                    <a:pt x="362" y="663"/>
                  </a:lnTo>
                  <a:lnTo>
                    <a:pt x="361" y="664"/>
                  </a:lnTo>
                  <a:lnTo>
                    <a:pt x="360" y="665"/>
                  </a:lnTo>
                  <a:lnTo>
                    <a:pt x="359" y="666"/>
                  </a:lnTo>
                  <a:lnTo>
                    <a:pt x="359" y="665"/>
                  </a:lnTo>
                  <a:lnTo>
                    <a:pt x="358" y="665"/>
                  </a:lnTo>
                  <a:lnTo>
                    <a:pt x="356" y="664"/>
                  </a:lnTo>
                  <a:lnTo>
                    <a:pt x="353" y="664"/>
                  </a:lnTo>
                  <a:lnTo>
                    <a:pt x="348" y="664"/>
                  </a:lnTo>
                  <a:lnTo>
                    <a:pt x="343" y="664"/>
                  </a:lnTo>
                  <a:lnTo>
                    <a:pt x="336" y="664"/>
                  </a:lnTo>
                  <a:lnTo>
                    <a:pt x="330" y="664"/>
                  </a:lnTo>
                  <a:lnTo>
                    <a:pt x="328" y="664"/>
                  </a:lnTo>
                  <a:lnTo>
                    <a:pt x="325" y="664"/>
                  </a:lnTo>
                  <a:lnTo>
                    <a:pt x="323" y="666"/>
                  </a:lnTo>
                  <a:lnTo>
                    <a:pt x="320" y="667"/>
                  </a:lnTo>
                  <a:lnTo>
                    <a:pt x="318" y="669"/>
                  </a:lnTo>
                  <a:lnTo>
                    <a:pt x="317" y="671"/>
                  </a:lnTo>
                  <a:lnTo>
                    <a:pt x="315" y="673"/>
                  </a:lnTo>
                  <a:lnTo>
                    <a:pt x="314" y="674"/>
                  </a:lnTo>
                  <a:lnTo>
                    <a:pt x="313" y="676"/>
                  </a:lnTo>
                  <a:lnTo>
                    <a:pt x="312" y="677"/>
                  </a:lnTo>
                  <a:lnTo>
                    <a:pt x="311" y="678"/>
                  </a:lnTo>
                  <a:lnTo>
                    <a:pt x="310" y="678"/>
                  </a:lnTo>
                  <a:lnTo>
                    <a:pt x="309" y="679"/>
                  </a:lnTo>
                  <a:lnTo>
                    <a:pt x="309" y="679"/>
                  </a:lnTo>
                  <a:lnTo>
                    <a:pt x="308" y="679"/>
                  </a:lnTo>
                  <a:lnTo>
                    <a:pt x="307" y="678"/>
                  </a:lnTo>
                  <a:lnTo>
                    <a:pt x="306" y="678"/>
                  </a:lnTo>
                  <a:lnTo>
                    <a:pt x="304" y="677"/>
                  </a:lnTo>
                  <a:lnTo>
                    <a:pt x="302" y="676"/>
                  </a:lnTo>
                  <a:lnTo>
                    <a:pt x="299" y="676"/>
                  </a:lnTo>
                  <a:lnTo>
                    <a:pt x="298" y="676"/>
                  </a:lnTo>
                  <a:lnTo>
                    <a:pt x="297" y="675"/>
                  </a:lnTo>
                  <a:lnTo>
                    <a:pt x="296" y="675"/>
                  </a:lnTo>
                  <a:lnTo>
                    <a:pt x="296" y="674"/>
                  </a:lnTo>
                  <a:lnTo>
                    <a:pt x="296" y="673"/>
                  </a:lnTo>
                  <a:lnTo>
                    <a:pt x="296" y="670"/>
                  </a:lnTo>
                  <a:lnTo>
                    <a:pt x="297" y="668"/>
                  </a:lnTo>
                  <a:lnTo>
                    <a:pt x="298" y="666"/>
                  </a:lnTo>
                  <a:lnTo>
                    <a:pt x="299" y="664"/>
                  </a:lnTo>
                  <a:lnTo>
                    <a:pt x="299" y="661"/>
                  </a:lnTo>
                  <a:lnTo>
                    <a:pt x="297" y="657"/>
                  </a:lnTo>
                  <a:lnTo>
                    <a:pt x="295" y="652"/>
                  </a:lnTo>
                  <a:lnTo>
                    <a:pt x="295" y="650"/>
                  </a:lnTo>
                  <a:lnTo>
                    <a:pt x="295" y="649"/>
                  </a:lnTo>
                  <a:lnTo>
                    <a:pt x="295" y="647"/>
                  </a:lnTo>
                  <a:lnTo>
                    <a:pt x="296" y="646"/>
                  </a:lnTo>
                  <a:lnTo>
                    <a:pt x="297" y="643"/>
                  </a:lnTo>
                  <a:lnTo>
                    <a:pt x="298" y="640"/>
                  </a:lnTo>
                  <a:lnTo>
                    <a:pt x="298" y="639"/>
                  </a:lnTo>
                  <a:lnTo>
                    <a:pt x="297" y="638"/>
                  </a:lnTo>
                  <a:lnTo>
                    <a:pt x="297" y="637"/>
                  </a:lnTo>
                  <a:lnTo>
                    <a:pt x="297" y="637"/>
                  </a:lnTo>
                  <a:lnTo>
                    <a:pt x="295" y="636"/>
                  </a:lnTo>
                  <a:lnTo>
                    <a:pt x="292" y="636"/>
                  </a:lnTo>
                  <a:lnTo>
                    <a:pt x="291" y="636"/>
                  </a:lnTo>
                  <a:lnTo>
                    <a:pt x="291" y="635"/>
                  </a:lnTo>
                  <a:lnTo>
                    <a:pt x="291" y="635"/>
                  </a:lnTo>
                  <a:lnTo>
                    <a:pt x="291" y="634"/>
                  </a:lnTo>
                  <a:lnTo>
                    <a:pt x="291" y="632"/>
                  </a:lnTo>
                  <a:lnTo>
                    <a:pt x="292" y="630"/>
                  </a:lnTo>
                  <a:lnTo>
                    <a:pt x="293" y="628"/>
                  </a:lnTo>
                  <a:lnTo>
                    <a:pt x="293" y="626"/>
                  </a:lnTo>
                  <a:lnTo>
                    <a:pt x="294" y="625"/>
                  </a:lnTo>
                  <a:lnTo>
                    <a:pt x="293" y="624"/>
                  </a:lnTo>
                  <a:lnTo>
                    <a:pt x="293" y="623"/>
                  </a:lnTo>
                  <a:lnTo>
                    <a:pt x="292" y="622"/>
                  </a:lnTo>
                  <a:lnTo>
                    <a:pt x="291" y="621"/>
                  </a:lnTo>
                  <a:lnTo>
                    <a:pt x="290" y="621"/>
                  </a:lnTo>
                  <a:lnTo>
                    <a:pt x="289" y="621"/>
                  </a:lnTo>
                  <a:lnTo>
                    <a:pt x="288" y="622"/>
                  </a:lnTo>
                  <a:lnTo>
                    <a:pt x="287" y="622"/>
                  </a:lnTo>
                  <a:lnTo>
                    <a:pt x="286" y="623"/>
                  </a:lnTo>
                  <a:lnTo>
                    <a:pt x="285" y="624"/>
                  </a:lnTo>
                  <a:lnTo>
                    <a:pt x="284" y="624"/>
                  </a:lnTo>
                  <a:lnTo>
                    <a:pt x="283" y="624"/>
                  </a:lnTo>
                  <a:lnTo>
                    <a:pt x="282" y="624"/>
                  </a:lnTo>
                  <a:lnTo>
                    <a:pt x="281" y="623"/>
                  </a:lnTo>
                  <a:lnTo>
                    <a:pt x="279" y="622"/>
                  </a:lnTo>
                  <a:lnTo>
                    <a:pt x="278" y="621"/>
                  </a:lnTo>
                  <a:lnTo>
                    <a:pt x="278" y="621"/>
                  </a:lnTo>
                  <a:lnTo>
                    <a:pt x="277" y="621"/>
                  </a:lnTo>
                  <a:lnTo>
                    <a:pt x="276" y="621"/>
                  </a:lnTo>
                  <a:lnTo>
                    <a:pt x="274" y="621"/>
                  </a:lnTo>
                  <a:lnTo>
                    <a:pt x="273" y="623"/>
                  </a:lnTo>
                  <a:lnTo>
                    <a:pt x="268" y="627"/>
                  </a:lnTo>
                  <a:lnTo>
                    <a:pt x="263" y="631"/>
                  </a:lnTo>
                  <a:lnTo>
                    <a:pt x="262" y="632"/>
                  </a:lnTo>
                  <a:lnTo>
                    <a:pt x="262" y="634"/>
                  </a:lnTo>
                  <a:lnTo>
                    <a:pt x="261" y="635"/>
                  </a:lnTo>
                  <a:lnTo>
                    <a:pt x="261" y="636"/>
                  </a:lnTo>
                  <a:lnTo>
                    <a:pt x="260" y="639"/>
                  </a:lnTo>
                  <a:lnTo>
                    <a:pt x="260" y="642"/>
                  </a:lnTo>
                  <a:lnTo>
                    <a:pt x="259" y="644"/>
                  </a:lnTo>
                  <a:lnTo>
                    <a:pt x="259" y="645"/>
                  </a:lnTo>
                  <a:lnTo>
                    <a:pt x="258" y="646"/>
                  </a:lnTo>
                  <a:lnTo>
                    <a:pt x="257" y="646"/>
                  </a:lnTo>
                  <a:lnTo>
                    <a:pt x="256" y="647"/>
                  </a:lnTo>
                  <a:lnTo>
                    <a:pt x="254" y="647"/>
                  </a:lnTo>
                  <a:lnTo>
                    <a:pt x="253" y="647"/>
                  </a:lnTo>
                  <a:lnTo>
                    <a:pt x="251" y="647"/>
                  </a:lnTo>
                  <a:lnTo>
                    <a:pt x="249" y="647"/>
                  </a:lnTo>
                  <a:lnTo>
                    <a:pt x="248" y="647"/>
                  </a:lnTo>
                  <a:lnTo>
                    <a:pt x="246" y="646"/>
                  </a:lnTo>
                  <a:lnTo>
                    <a:pt x="245" y="645"/>
                  </a:lnTo>
                  <a:lnTo>
                    <a:pt x="244" y="642"/>
                  </a:lnTo>
                  <a:lnTo>
                    <a:pt x="243" y="639"/>
                  </a:lnTo>
                  <a:lnTo>
                    <a:pt x="243" y="635"/>
                  </a:lnTo>
                  <a:lnTo>
                    <a:pt x="243" y="630"/>
                  </a:lnTo>
                  <a:lnTo>
                    <a:pt x="243" y="628"/>
                  </a:lnTo>
                  <a:lnTo>
                    <a:pt x="243" y="626"/>
                  </a:lnTo>
                  <a:lnTo>
                    <a:pt x="243" y="624"/>
                  </a:lnTo>
                  <a:lnTo>
                    <a:pt x="244" y="623"/>
                  </a:lnTo>
                  <a:lnTo>
                    <a:pt x="245" y="621"/>
                  </a:lnTo>
                  <a:lnTo>
                    <a:pt x="246" y="620"/>
                  </a:lnTo>
                  <a:lnTo>
                    <a:pt x="247" y="619"/>
                  </a:lnTo>
                  <a:lnTo>
                    <a:pt x="249" y="618"/>
                  </a:lnTo>
                  <a:lnTo>
                    <a:pt x="252" y="616"/>
                  </a:lnTo>
                  <a:lnTo>
                    <a:pt x="255" y="615"/>
                  </a:lnTo>
                  <a:lnTo>
                    <a:pt x="257" y="614"/>
                  </a:lnTo>
                  <a:lnTo>
                    <a:pt x="257" y="613"/>
                  </a:lnTo>
                  <a:lnTo>
                    <a:pt x="258" y="612"/>
                  </a:lnTo>
                  <a:lnTo>
                    <a:pt x="258" y="611"/>
                  </a:lnTo>
                  <a:lnTo>
                    <a:pt x="259" y="609"/>
                  </a:lnTo>
                  <a:lnTo>
                    <a:pt x="259" y="606"/>
                  </a:lnTo>
                  <a:lnTo>
                    <a:pt x="259" y="604"/>
                  </a:lnTo>
                  <a:lnTo>
                    <a:pt x="260" y="603"/>
                  </a:lnTo>
                  <a:lnTo>
                    <a:pt x="260" y="601"/>
                  </a:lnTo>
                  <a:lnTo>
                    <a:pt x="261" y="600"/>
                  </a:lnTo>
                  <a:lnTo>
                    <a:pt x="263" y="597"/>
                  </a:lnTo>
                  <a:lnTo>
                    <a:pt x="267" y="594"/>
                  </a:lnTo>
                  <a:lnTo>
                    <a:pt x="270" y="591"/>
                  </a:lnTo>
                  <a:lnTo>
                    <a:pt x="273" y="587"/>
                  </a:lnTo>
                  <a:lnTo>
                    <a:pt x="276" y="584"/>
                  </a:lnTo>
                  <a:lnTo>
                    <a:pt x="279" y="582"/>
                  </a:lnTo>
                  <a:lnTo>
                    <a:pt x="280" y="580"/>
                  </a:lnTo>
                  <a:lnTo>
                    <a:pt x="281" y="578"/>
                  </a:lnTo>
                  <a:lnTo>
                    <a:pt x="282" y="576"/>
                  </a:lnTo>
                  <a:lnTo>
                    <a:pt x="282" y="575"/>
                  </a:lnTo>
                  <a:lnTo>
                    <a:pt x="282" y="573"/>
                  </a:lnTo>
                  <a:lnTo>
                    <a:pt x="282" y="570"/>
                  </a:lnTo>
                  <a:lnTo>
                    <a:pt x="282" y="569"/>
                  </a:lnTo>
                  <a:lnTo>
                    <a:pt x="282" y="567"/>
                  </a:lnTo>
                  <a:lnTo>
                    <a:pt x="281" y="564"/>
                  </a:lnTo>
                  <a:lnTo>
                    <a:pt x="280" y="561"/>
                  </a:lnTo>
                  <a:lnTo>
                    <a:pt x="279" y="558"/>
                  </a:lnTo>
                  <a:lnTo>
                    <a:pt x="279" y="555"/>
                  </a:lnTo>
                  <a:lnTo>
                    <a:pt x="278" y="551"/>
                  </a:lnTo>
                  <a:lnTo>
                    <a:pt x="278" y="548"/>
                  </a:lnTo>
                  <a:lnTo>
                    <a:pt x="278" y="547"/>
                  </a:lnTo>
                  <a:lnTo>
                    <a:pt x="278" y="546"/>
                  </a:lnTo>
                  <a:lnTo>
                    <a:pt x="279" y="545"/>
                  </a:lnTo>
                  <a:lnTo>
                    <a:pt x="280" y="544"/>
                  </a:lnTo>
                  <a:lnTo>
                    <a:pt x="283" y="543"/>
                  </a:lnTo>
                  <a:lnTo>
                    <a:pt x="287" y="543"/>
                  </a:lnTo>
                  <a:lnTo>
                    <a:pt x="289" y="543"/>
                  </a:lnTo>
                  <a:lnTo>
                    <a:pt x="291" y="543"/>
                  </a:lnTo>
                  <a:lnTo>
                    <a:pt x="292" y="543"/>
                  </a:lnTo>
                  <a:lnTo>
                    <a:pt x="293" y="543"/>
                  </a:lnTo>
                  <a:lnTo>
                    <a:pt x="294" y="542"/>
                  </a:lnTo>
                  <a:lnTo>
                    <a:pt x="294" y="541"/>
                  </a:lnTo>
                  <a:lnTo>
                    <a:pt x="294" y="540"/>
                  </a:lnTo>
                  <a:lnTo>
                    <a:pt x="294" y="538"/>
                  </a:lnTo>
                  <a:lnTo>
                    <a:pt x="293" y="536"/>
                  </a:lnTo>
                  <a:lnTo>
                    <a:pt x="293" y="535"/>
                  </a:lnTo>
                  <a:lnTo>
                    <a:pt x="295" y="533"/>
                  </a:lnTo>
                  <a:lnTo>
                    <a:pt x="297" y="532"/>
                  </a:lnTo>
                  <a:lnTo>
                    <a:pt x="298" y="531"/>
                  </a:lnTo>
                  <a:lnTo>
                    <a:pt x="298" y="530"/>
                  </a:lnTo>
                  <a:lnTo>
                    <a:pt x="298" y="529"/>
                  </a:lnTo>
                  <a:lnTo>
                    <a:pt x="298" y="529"/>
                  </a:lnTo>
                  <a:lnTo>
                    <a:pt x="297" y="528"/>
                  </a:lnTo>
                  <a:lnTo>
                    <a:pt x="294" y="528"/>
                  </a:lnTo>
                  <a:lnTo>
                    <a:pt x="291" y="527"/>
                  </a:lnTo>
                  <a:lnTo>
                    <a:pt x="287" y="527"/>
                  </a:lnTo>
                  <a:lnTo>
                    <a:pt x="285" y="526"/>
                  </a:lnTo>
                  <a:lnTo>
                    <a:pt x="284" y="527"/>
                  </a:lnTo>
                  <a:lnTo>
                    <a:pt x="282" y="527"/>
                  </a:lnTo>
                  <a:lnTo>
                    <a:pt x="281" y="527"/>
                  </a:lnTo>
                  <a:lnTo>
                    <a:pt x="279" y="529"/>
                  </a:lnTo>
                  <a:lnTo>
                    <a:pt x="276" y="532"/>
                  </a:lnTo>
                  <a:lnTo>
                    <a:pt x="275" y="533"/>
                  </a:lnTo>
                  <a:lnTo>
                    <a:pt x="273" y="534"/>
                  </a:lnTo>
                  <a:lnTo>
                    <a:pt x="272" y="534"/>
                  </a:lnTo>
                  <a:lnTo>
                    <a:pt x="271" y="533"/>
                  </a:lnTo>
                  <a:lnTo>
                    <a:pt x="270" y="531"/>
                  </a:lnTo>
                  <a:lnTo>
                    <a:pt x="270" y="528"/>
                  </a:lnTo>
                  <a:lnTo>
                    <a:pt x="270" y="526"/>
                  </a:lnTo>
                  <a:lnTo>
                    <a:pt x="270" y="524"/>
                  </a:lnTo>
                  <a:lnTo>
                    <a:pt x="270" y="523"/>
                  </a:lnTo>
                  <a:lnTo>
                    <a:pt x="269" y="522"/>
                  </a:lnTo>
                  <a:lnTo>
                    <a:pt x="269" y="522"/>
                  </a:lnTo>
                  <a:lnTo>
                    <a:pt x="268" y="521"/>
                  </a:lnTo>
                  <a:lnTo>
                    <a:pt x="267" y="520"/>
                  </a:lnTo>
                  <a:lnTo>
                    <a:pt x="267" y="520"/>
                  </a:lnTo>
                  <a:lnTo>
                    <a:pt x="266" y="518"/>
                  </a:lnTo>
                  <a:lnTo>
                    <a:pt x="266" y="518"/>
                  </a:lnTo>
                  <a:lnTo>
                    <a:pt x="267" y="516"/>
                  </a:lnTo>
                  <a:lnTo>
                    <a:pt x="267" y="515"/>
                  </a:lnTo>
                  <a:lnTo>
                    <a:pt x="268" y="513"/>
                  </a:lnTo>
                  <a:lnTo>
                    <a:pt x="269" y="512"/>
                  </a:lnTo>
                  <a:lnTo>
                    <a:pt x="271" y="509"/>
                  </a:lnTo>
                  <a:lnTo>
                    <a:pt x="273" y="506"/>
                  </a:lnTo>
                  <a:lnTo>
                    <a:pt x="273" y="502"/>
                  </a:lnTo>
                  <a:lnTo>
                    <a:pt x="274" y="499"/>
                  </a:lnTo>
                  <a:lnTo>
                    <a:pt x="275" y="496"/>
                  </a:lnTo>
                  <a:lnTo>
                    <a:pt x="275" y="493"/>
                  </a:lnTo>
                  <a:lnTo>
                    <a:pt x="275" y="491"/>
                  </a:lnTo>
                  <a:lnTo>
                    <a:pt x="276" y="488"/>
                  </a:lnTo>
                  <a:lnTo>
                    <a:pt x="276" y="487"/>
                  </a:lnTo>
                  <a:lnTo>
                    <a:pt x="276" y="486"/>
                  </a:lnTo>
                  <a:lnTo>
                    <a:pt x="275" y="485"/>
                  </a:lnTo>
                  <a:lnTo>
                    <a:pt x="274" y="484"/>
                  </a:lnTo>
                  <a:lnTo>
                    <a:pt x="271" y="482"/>
                  </a:lnTo>
                  <a:lnTo>
                    <a:pt x="267" y="479"/>
                  </a:lnTo>
                  <a:lnTo>
                    <a:pt x="266" y="478"/>
                  </a:lnTo>
                  <a:lnTo>
                    <a:pt x="263" y="478"/>
                  </a:lnTo>
                  <a:lnTo>
                    <a:pt x="262" y="478"/>
                  </a:lnTo>
                  <a:lnTo>
                    <a:pt x="260" y="478"/>
                  </a:lnTo>
                  <a:lnTo>
                    <a:pt x="256" y="478"/>
                  </a:lnTo>
                  <a:lnTo>
                    <a:pt x="252" y="478"/>
                  </a:lnTo>
                  <a:lnTo>
                    <a:pt x="250" y="478"/>
                  </a:lnTo>
                  <a:lnTo>
                    <a:pt x="249" y="478"/>
                  </a:lnTo>
                  <a:lnTo>
                    <a:pt x="247" y="477"/>
                  </a:lnTo>
                  <a:lnTo>
                    <a:pt x="246" y="476"/>
                  </a:lnTo>
                  <a:lnTo>
                    <a:pt x="244" y="473"/>
                  </a:lnTo>
                  <a:lnTo>
                    <a:pt x="242" y="470"/>
                  </a:lnTo>
                  <a:lnTo>
                    <a:pt x="240" y="468"/>
                  </a:lnTo>
                  <a:lnTo>
                    <a:pt x="239" y="468"/>
                  </a:lnTo>
                  <a:lnTo>
                    <a:pt x="238" y="468"/>
                  </a:lnTo>
                  <a:lnTo>
                    <a:pt x="238" y="469"/>
                  </a:lnTo>
                  <a:lnTo>
                    <a:pt x="237" y="470"/>
                  </a:lnTo>
                  <a:lnTo>
                    <a:pt x="236" y="472"/>
                  </a:lnTo>
                  <a:lnTo>
                    <a:pt x="236" y="474"/>
                  </a:lnTo>
                  <a:lnTo>
                    <a:pt x="236" y="475"/>
                  </a:lnTo>
                  <a:lnTo>
                    <a:pt x="236" y="477"/>
                  </a:lnTo>
                  <a:lnTo>
                    <a:pt x="235" y="478"/>
                  </a:lnTo>
                  <a:lnTo>
                    <a:pt x="234" y="480"/>
                  </a:lnTo>
                  <a:lnTo>
                    <a:pt x="234" y="481"/>
                  </a:lnTo>
                  <a:lnTo>
                    <a:pt x="232" y="482"/>
                  </a:lnTo>
                  <a:lnTo>
                    <a:pt x="231" y="483"/>
                  </a:lnTo>
                  <a:lnTo>
                    <a:pt x="229" y="484"/>
                  </a:lnTo>
                  <a:lnTo>
                    <a:pt x="226" y="484"/>
                  </a:lnTo>
                  <a:lnTo>
                    <a:pt x="224" y="484"/>
                  </a:lnTo>
                  <a:lnTo>
                    <a:pt x="222" y="484"/>
                  </a:lnTo>
                  <a:lnTo>
                    <a:pt x="220" y="484"/>
                  </a:lnTo>
                  <a:lnTo>
                    <a:pt x="219" y="483"/>
                  </a:lnTo>
                  <a:lnTo>
                    <a:pt x="217" y="482"/>
                  </a:lnTo>
                  <a:lnTo>
                    <a:pt x="215" y="479"/>
                  </a:lnTo>
                  <a:lnTo>
                    <a:pt x="213" y="478"/>
                  </a:lnTo>
                  <a:lnTo>
                    <a:pt x="212" y="477"/>
                  </a:lnTo>
                  <a:lnTo>
                    <a:pt x="210" y="477"/>
                  </a:lnTo>
                  <a:lnTo>
                    <a:pt x="207" y="476"/>
                  </a:lnTo>
                  <a:lnTo>
                    <a:pt x="203" y="476"/>
                  </a:lnTo>
                  <a:lnTo>
                    <a:pt x="199" y="476"/>
                  </a:lnTo>
                  <a:lnTo>
                    <a:pt x="197" y="477"/>
                  </a:lnTo>
                  <a:lnTo>
                    <a:pt x="196" y="478"/>
                  </a:lnTo>
                  <a:lnTo>
                    <a:pt x="195" y="479"/>
                  </a:lnTo>
                  <a:lnTo>
                    <a:pt x="194" y="481"/>
                  </a:lnTo>
                  <a:lnTo>
                    <a:pt x="193" y="484"/>
                  </a:lnTo>
                  <a:lnTo>
                    <a:pt x="193" y="488"/>
                  </a:lnTo>
                  <a:lnTo>
                    <a:pt x="192" y="490"/>
                  </a:lnTo>
                  <a:lnTo>
                    <a:pt x="192" y="492"/>
                  </a:lnTo>
                  <a:lnTo>
                    <a:pt x="190" y="493"/>
                  </a:lnTo>
                  <a:lnTo>
                    <a:pt x="190" y="493"/>
                  </a:lnTo>
                  <a:lnTo>
                    <a:pt x="188" y="495"/>
                  </a:lnTo>
                  <a:lnTo>
                    <a:pt x="187" y="495"/>
                  </a:lnTo>
                  <a:lnTo>
                    <a:pt x="186" y="496"/>
                  </a:lnTo>
                  <a:lnTo>
                    <a:pt x="184" y="497"/>
                  </a:lnTo>
                  <a:lnTo>
                    <a:pt x="183" y="498"/>
                  </a:lnTo>
                  <a:lnTo>
                    <a:pt x="182" y="499"/>
                  </a:lnTo>
                  <a:lnTo>
                    <a:pt x="181" y="502"/>
                  </a:lnTo>
                  <a:lnTo>
                    <a:pt x="179" y="504"/>
                  </a:lnTo>
                  <a:lnTo>
                    <a:pt x="177" y="508"/>
                  </a:lnTo>
                  <a:lnTo>
                    <a:pt x="174" y="513"/>
                  </a:lnTo>
                  <a:lnTo>
                    <a:pt x="173" y="514"/>
                  </a:lnTo>
                  <a:lnTo>
                    <a:pt x="172" y="516"/>
                  </a:lnTo>
                  <a:lnTo>
                    <a:pt x="170" y="518"/>
                  </a:lnTo>
                  <a:lnTo>
                    <a:pt x="168" y="519"/>
                  </a:lnTo>
                  <a:lnTo>
                    <a:pt x="167" y="520"/>
                  </a:lnTo>
                  <a:lnTo>
                    <a:pt x="166" y="520"/>
                  </a:lnTo>
                  <a:lnTo>
                    <a:pt x="165" y="520"/>
                  </a:lnTo>
                  <a:lnTo>
                    <a:pt x="164" y="520"/>
                  </a:lnTo>
                  <a:lnTo>
                    <a:pt x="164" y="518"/>
                  </a:lnTo>
                  <a:lnTo>
                    <a:pt x="163" y="516"/>
                  </a:lnTo>
                  <a:lnTo>
                    <a:pt x="163" y="513"/>
                  </a:lnTo>
                  <a:lnTo>
                    <a:pt x="163" y="511"/>
                  </a:lnTo>
                  <a:lnTo>
                    <a:pt x="163" y="510"/>
                  </a:lnTo>
                  <a:lnTo>
                    <a:pt x="162" y="509"/>
                  </a:lnTo>
                  <a:lnTo>
                    <a:pt x="161" y="509"/>
                  </a:lnTo>
                  <a:lnTo>
                    <a:pt x="160" y="509"/>
                  </a:lnTo>
                  <a:lnTo>
                    <a:pt x="159" y="509"/>
                  </a:lnTo>
                  <a:lnTo>
                    <a:pt x="157" y="510"/>
                  </a:lnTo>
                  <a:lnTo>
                    <a:pt x="155" y="512"/>
                  </a:lnTo>
                  <a:lnTo>
                    <a:pt x="153" y="514"/>
                  </a:lnTo>
                  <a:lnTo>
                    <a:pt x="152" y="515"/>
                  </a:lnTo>
                  <a:lnTo>
                    <a:pt x="151" y="516"/>
                  </a:lnTo>
                  <a:lnTo>
                    <a:pt x="150" y="516"/>
                  </a:lnTo>
                  <a:lnTo>
                    <a:pt x="149" y="516"/>
                  </a:lnTo>
                  <a:lnTo>
                    <a:pt x="148" y="516"/>
                  </a:lnTo>
                  <a:lnTo>
                    <a:pt x="147" y="515"/>
                  </a:lnTo>
                  <a:lnTo>
                    <a:pt x="147" y="515"/>
                  </a:lnTo>
                  <a:lnTo>
                    <a:pt x="146" y="513"/>
                  </a:lnTo>
                  <a:lnTo>
                    <a:pt x="145" y="511"/>
                  </a:lnTo>
                  <a:lnTo>
                    <a:pt x="145" y="510"/>
                  </a:lnTo>
                  <a:lnTo>
                    <a:pt x="145" y="507"/>
                  </a:lnTo>
                  <a:lnTo>
                    <a:pt x="145" y="506"/>
                  </a:lnTo>
                  <a:lnTo>
                    <a:pt x="146" y="502"/>
                  </a:lnTo>
                  <a:lnTo>
                    <a:pt x="146" y="498"/>
                  </a:lnTo>
                  <a:lnTo>
                    <a:pt x="146" y="497"/>
                  </a:lnTo>
                  <a:lnTo>
                    <a:pt x="145" y="496"/>
                  </a:lnTo>
                  <a:lnTo>
                    <a:pt x="145" y="496"/>
                  </a:lnTo>
                  <a:lnTo>
                    <a:pt x="144" y="495"/>
                  </a:lnTo>
                  <a:lnTo>
                    <a:pt x="142" y="495"/>
                  </a:lnTo>
                  <a:lnTo>
                    <a:pt x="140" y="494"/>
                  </a:lnTo>
                  <a:lnTo>
                    <a:pt x="136" y="494"/>
                  </a:lnTo>
                  <a:lnTo>
                    <a:pt x="132" y="494"/>
                  </a:lnTo>
                  <a:lnTo>
                    <a:pt x="131" y="495"/>
                  </a:lnTo>
                  <a:lnTo>
                    <a:pt x="129" y="495"/>
                  </a:lnTo>
                  <a:lnTo>
                    <a:pt x="129" y="495"/>
                  </a:lnTo>
                  <a:lnTo>
                    <a:pt x="128" y="497"/>
                  </a:lnTo>
                  <a:lnTo>
                    <a:pt x="126" y="500"/>
                  </a:lnTo>
                  <a:lnTo>
                    <a:pt x="124" y="504"/>
                  </a:lnTo>
                  <a:lnTo>
                    <a:pt x="123" y="507"/>
                  </a:lnTo>
                  <a:lnTo>
                    <a:pt x="122" y="509"/>
                  </a:lnTo>
                  <a:lnTo>
                    <a:pt x="122" y="510"/>
                  </a:lnTo>
                  <a:lnTo>
                    <a:pt x="121" y="511"/>
                  </a:lnTo>
                  <a:lnTo>
                    <a:pt x="119" y="512"/>
                  </a:lnTo>
                  <a:lnTo>
                    <a:pt x="117" y="513"/>
                  </a:lnTo>
                  <a:lnTo>
                    <a:pt x="115" y="514"/>
                  </a:lnTo>
                  <a:lnTo>
                    <a:pt x="115" y="515"/>
                  </a:lnTo>
                  <a:lnTo>
                    <a:pt x="114" y="516"/>
                  </a:lnTo>
                  <a:lnTo>
                    <a:pt x="113" y="518"/>
                  </a:lnTo>
                  <a:lnTo>
                    <a:pt x="113" y="519"/>
                  </a:lnTo>
                  <a:lnTo>
                    <a:pt x="113" y="521"/>
                  </a:lnTo>
                  <a:lnTo>
                    <a:pt x="114" y="522"/>
                  </a:lnTo>
                  <a:lnTo>
                    <a:pt x="114" y="524"/>
                  </a:lnTo>
                  <a:lnTo>
                    <a:pt x="115" y="527"/>
                  </a:lnTo>
                  <a:lnTo>
                    <a:pt x="115" y="529"/>
                  </a:lnTo>
                  <a:lnTo>
                    <a:pt x="115" y="530"/>
                  </a:lnTo>
                  <a:lnTo>
                    <a:pt x="115" y="531"/>
                  </a:lnTo>
                  <a:lnTo>
                    <a:pt x="113" y="532"/>
                  </a:lnTo>
                  <a:lnTo>
                    <a:pt x="112" y="532"/>
                  </a:lnTo>
                  <a:lnTo>
                    <a:pt x="110" y="533"/>
                  </a:lnTo>
                  <a:lnTo>
                    <a:pt x="108" y="533"/>
                  </a:lnTo>
                  <a:lnTo>
                    <a:pt x="106" y="532"/>
                  </a:lnTo>
                  <a:lnTo>
                    <a:pt x="104" y="532"/>
                  </a:lnTo>
                  <a:lnTo>
                    <a:pt x="102" y="532"/>
                  </a:lnTo>
                  <a:lnTo>
                    <a:pt x="101" y="531"/>
                  </a:lnTo>
                  <a:lnTo>
                    <a:pt x="100" y="529"/>
                  </a:lnTo>
                  <a:lnTo>
                    <a:pt x="100" y="529"/>
                  </a:lnTo>
                  <a:lnTo>
                    <a:pt x="100" y="527"/>
                  </a:lnTo>
                  <a:lnTo>
                    <a:pt x="100" y="526"/>
                  </a:lnTo>
                  <a:lnTo>
                    <a:pt x="101" y="525"/>
                  </a:lnTo>
                  <a:lnTo>
                    <a:pt x="102" y="524"/>
                  </a:lnTo>
                  <a:lnTo>
                    <a:pt x="103" y="523"/>
                  </a:lnTo>
                  <a:lnTo>
                    <a:pt x="104" y="522"/>
                  </a:lnTo>
                  <a:lnTo>
                    <a:pt x="105" y="521"/>
                  </a:lnTo>
                  <a:lnTo>
                    <a:pt x="105" y="520"/>
                  </a:lnTo>
                  <a:lnTo>
                    <a:pt x="105" y="519"/>
                  </a:lnTo>
                  <a:lnTo>
                    <a:pt x="105" y="518"/>
                  </a:lnTo>
                  <a:lnTo>
                    <a:pt x="105" y="517"/>
                  </a:lnTo>
                  <a:lnTo>
                    <a:pt x="104" y="516"/>
                  </a:lnTo>
                  <a:lnTo>
                    <a:pt x="102" y="515"/>
                  </a:lnTo>
                  <a:lnTo>
                    <a:pt x="99" y="513"/>
                  </a:lnTo>
                  <a:lnTo>
                    <a:pt x="98" y="513"/>
                  </a:lnTo>
                  <a:lnTo>
                    <a:pt x="96" y="513"/>
                  </a:lnTo>
                  <a:lnTo>
                    <a:pt x="95" y="513"/>
                  </a:lnTo>
                  <a:lnTo>
                    <a:pt x="94" y="513"/>
                  </a:lnTo>
                  <a:lnTo>
                    <a:pt x="92" y="515"/>
                  </a:lnTo>
                  <a:lnTo>
                    <a:pt x="89" y="516"/>
                  </a:lnTo>
                  <a:lnTo>
                    <a:pt x="87" y="516"/>
                  </a:lnTo>
                  <a:lnTo>
                    <a:pt x="85" y="517"/>
                  </a:lnTo>
                  <a:lnTo>
                    <a:pt x="84" y="517"/>
                  </a:lnTo>
                  <a:lnTo>
                    <a:pt x="83" y="516"/>
                  </a:lnTo>
                  <a:lnTo>
                    <a:pt x="81" y="515"/>
                  </a:lnTo>
                  <a:lnTo>
                    <a:pt x="78" y="513"/>
                  </a:lnTo>
                  <a:lnTo>
                    <a:pt x="77" y="512"/>
                  </a:lnTo>
                  <a:lnTo>
                    <a:pt x="76" y="511"/>
                  </a:lnTo>
                  <a:lnTo>
                    <a:pt x="75" y="510"/>
                  </a:lnTo>
                  <a:lnTo>
                    <a:pt x="75" y="509"/>
                  </a:lnTo>
                  <a:lnTo>
                    <a:pt x="74" y="508"/>
                  </a:lnTo>
                  <a:lnTo>
                    <a:pt x="75" y="507"/>
                  </a:lnTo>
                  <a:lnTo>
                    <a:pt x="75" y="506"/>
                  </a:lnTo>
                  <a:lnTo>
                    <a:pt x="76" y="505"/>
                  </a:lnTo>
                  <a:lnTo>
                    <a:pt x="77" y="503"/>
                  </a:lnTo>
                  <a:lnTo>
                    <a:pt x="79" y="501"/>
                  </a:lnTo>
                  <a:lnTo>
                    <a:pt x="80" y="500"/>
                  </a:lnTo>
                  <a:lnTo>
                    <a:pt x="80" y="498"/>
                  </a:lnTo>
                  <a:lnTo>
                    <a:pt x="80" y="497"/>
                  </a:lnTo>
                  <a:lnTo>
                    <a:pt x="80" y="496"/>
                  </a:lnTo>
                  <a:lnTo>
                    <a:pt x="78" y="494"/>
                  </a:lnTo>
                  <a:lnTo>
                    <a:pt x="76" y="492"/>
                  </a:lnTo>
                  <a:lnTo>
                    <a:pt x="76" y="491"/>
                  </a:lnTo>
                  <a:lnTo>
                    <a:pt x="75" y="490"/>
                  </a:lnTo>
                  <a:lnTo>
                    <a:pt x="75" y="489"/>
                  </a:lnTo>
                  <a:lnTo>
                    <a:pt x="76" y="488"/>
                  </a:lnTo>
                  <a:lnTo>
                    <a:pt x="76" y="486"/>
                  </a:lnTo>
                  <a:lnTo>
                    <a:pt x="77" y="484"/>
                  </a:lnTo>
                  <a:lnTo>
                    <a:pt x="77" y="482"/>
                  </a:lnTo>
                  <a:lnTo>
                    <a:pt x="77" y="480"/>
                  </a:lnTo>
                  <a:lnTo>
                    <a:pt x="77" y="479"/>
                  </a:lnTo>
                  <a:lnTo>
                    <a:pt x="76" y="477"/>
                  </a:lnTo>
                  <a:lnTo>
                    <a:pt x="76" y="476"/>
                  </a:lnTo>
                  <a:lnTo>
                    <a:pt x="74" y="475"/>
                  </a:lnTo>
                  <a:lnTo>
                    <a:pt x="73" y="475"/>
                  </a:lnTo>
                  <a:lnTo>
                    <a:pt x="72" y="475"/>
                  </a:lnTo>
                  <a:lnTo>
                    <a:pt x="72" y="475"/>
                  </a:lnTo>
                  <a:lnTo>
                    <a:pt x="71" y="476"/>
                  </a:lnTo>
                  <a:lnTo>
                    <a:pt x="71" y="479"/>
                  </a:lnTo>
                  <a:lnTo>
                    <a:pt x="70" y="482"/>
                  </a:lnTo>
                  <a:lnTo>
                    <a:pt x="69" y="483"/>
                  </a:lnTo>
                  <a:lnTo>
                    <a:pt x="69" y="484"/>
                  </a:lnTo>
                  <a:lnTo>
                    <a:pt x="67" y="486"/>
                  </a:lnTo>
                  <a:lnTo>
                    <a:pt x="66" y="486"/>
                  </a:lnTo>
                  <a:lnTo>
                    <a:pt x="64" y="486"/>
                  </a:lnTo>
                  <a:lnTo>
                    <a:pt x="63" y="486"/>
                  </a:lnTo>
                  <a:lnTo>
                    <a:pt x="62" y="486"/>
                  </a:lnTo>
                  <a:lnTo>
                    <a:pt x="61" y="485"/>
                  </a:lnTo>
                  <a:lnTo>
                    <a:pt x="60" y="483"/>
                  </a:lnTo>
                  <a:lnTo>
                    <a:pt x="59" y="481"/>
                  </a:lnTo>
                  <a:lnTo>
                    <a:pt x="58" y="480"/>
                  </a:lnTo>
                  <a:lnTo>
                    <a:pt x="58" y="478"/>
                  </a:lnTo>
                  <a:lnTo>
                    <a:pt x="58" y="476"/>
                  </a:lnTo>
                  <a:lnTo>
                    <a:pt x="59" y="474"/>
                  </a:lnTo>
                  <a:lnTo>
                    <a:pt x="60" y="471"/>
                  </a:lnTo>
                  <a:lnTo>
                    <a:pt x="61" y="468"/>
                  </a:lnTo>
                  <a:lnTo>
                    <a:pt x="63" y="464"/>
                  </a:lnTo>
                  <a:lnTo>
                    <a:pt x="67" y="460"/>
                  </a:lnTo>
                  <a:lnTo>
                    <a:pt x="69" y="456"/>
                  </a:lnTo>
                  <a:lnTo>
                    <a:pt x="70" y="452"/>
                  </a:lnTo>
                  <a:lnTo>
                    <a:pt x="71" y="449"/>
                  </a:lnTo>
                  <a:lnTo>
                    <a:pt x="71" y="446"/>
                  </a:lnTo>
                  <a:lnTo>
                    <a:pt x="71" y="443"/>
                  </a:lnTo>
                  <a:lnTo>
                    <a:pt x="70" y="441"/>
                  </a:lnTo>
                  <a:lnTo>
                    <a:pt x="70" y="438"/>
                  </a:lnTo>
                  <a:lnTo>
                    <a:pt x="70" y="435"/>
                  </a:lnTo>
                  <a:lnTo>
                    <a:pt x="70" y="432"/>
                  </a:lnTo>
                  <a:lnTo>
                    <a:pt x="71" y="429"/>
                  </a:lnTo>
                  <a:lnTo>
                    <a:pt x="72" y="428"/>
                  </a:lnTo>
                  <a:lnTo>
                    <a:pt x="72" y="426"/>
                  </a:lnTo>
                  <a:lnTo>
                    <a:pt x="74" y="426"/>
                  </a:lnTo>
                  <a:lnTo>
                    <a:pt x="74" y="424"/>
                  </a:lnTo>
                  <a:lnTo>
                    <a:pt x="79" y="424"/>
                  </a:lnTo>
                  <a:lnTo>
                    <a:pt x="83" y="424"/>
                  </a:lnTo>
                  <a:lnTo>
                    <a:pt x="83" y="423"/>
                  </a:lnTo>
                  <a:lnTo>
                    <a:pt x="84" y="422"/>
                  </a:lnTo>
                  <a:lnTo>
                    <a:pt x="85" y="420"/>
                  </a:lnTo>
                  <a:lnTo>
                    <a:pt x="85" y="419"/>
                  </a:lnTo>
                  <a:lnTo>
                    <a:pt x="85" y="416"/>
                  </a:lnTo>
                  <a:lnTo>
                    <a:pt x="85" y="413"/>
                  </a:lnTo>
                  <a:lnTo>
                    <a:pt x="85" y="412"/>
                  </a:lnTo>
                  <a:lnTo>
                    <a:pt x="85" y="411"/>
                  </a:lnTo>
                  <a:lnTo>
                    <a:pt x="85" y="410"/>
                  </a:lnTo>
                  <a:lnTo>
                    <a:pt x="84" y="409"/>
                  </a:lnTo>
                  <a:lnTo>
                    <a:pt x="83" y="409"/>
                  </a:lnTo>
                  <a:lnTo>
                    <a:pt x="83" y="409"/>
                  </a:lnTo>
                  <a:lnTo>
                    <a:pt x="82" y="409"/>
                  </a:lnTo>
                  <a:lnTo>
                    <a:pt x="82" y="410"/>
                  </a:lnTo>
                  <a:lnTo>
                    <a:pt x="80" y="411"/>
                  </a:lnTo>
                  <a:lnTo>
                    <a:pt x="78" y="411"/>
                  </a:lnTo>
                  <a:lnTo>
                    <a:pt x="77" y="411"/>
                  </a:lnTo>
                  <a:lnTo>
                    <a:pt x="76" y="411"/>
                  </a:lnTo>
                  <a:lnTo>
                    <a:pt x="76" y="410"/>
                  </a:lnTo>
                  <a:lnTo>
                    <a:pt x="76" y="410"/>
                  </a:lnTo>
                  <a:lnTo>
                    <a:pt x="76" y="409"/>
                  </a:lnTo>
                  <a:lnTo>
                    <a:pt x="77" y="408"/>
                  </a:lnTo>
                  <a:lnTo>
                    <a:pt x="78" y="407"/>
                  </a:lnTo>
                  <a:lnTo>
                    <a:pt x="79" y="407"/>
                  </a:lnTo>
                  <a:lnTo>
                    <a:pt x="81" y="406"/>
                  </a:lnTo>
                  <a:lnTo>
                    <a:pt x="84" y="404"/>
                  </a:lnTo>
                  <a:lnTo>
                    <a:pt x="85" y="404"/>
                  </a:lnTo>
                  <a:lnTo>
                    <a:pt x="85" y="402"/>
                  </a:lnTo>
                  <a:lnTo>
                    <a:pt x="86" y="401"/>
                  </a:lnTo>
                  <a:lnTo>
                    <a:pt x="87" y="400"/>
                  </a:lnTo>
                  <a:lnTo>
                    <a:pt x="87" y="397"/>
                  </a:lnTo>
                  <a:lnTo>
                    <a:pt x="87" y="394"/>
                  </a:lnTo>
                  <a:lnTo>
                    <a:pt x="86" y="392"/>
                  </a:lnTo>
                  <a:lnTo>
                    <a:pt x="85" y="390"/>
                  </a:lnTo>
                  <a:lnTo>
                    <a:pt x="85" y="390"/>
                  </a:lnTo>
                  <a:lnTo>
                    <a:pt x="84" y="389"/>
                  </a:lnTo>
                  <a:lnTo>
                    <a:pt x="83" y="389"/>
                  </a:lnTo>
                  <a:lnTo>
                    <a:pt x="82" y="389"/>
                  </a:lnTo>
                  <a:lnTo>
                    <a:pt x="80" y="388"/>
                  </a:lnTo>
                  <a:lnTo>
                    <a:pt x="79" y="387"/>
                  </a:lnTo>
                  <a:lnTo>
                    <a:pt x="78" y="387"/>
                  </a:lnTo>
                  <a:lnTo>
                    <a:pt x="78" y="386"/>
                  </a:lnTo>
                  <a:lnTo>
                    <a:pt x="78" y="384"/>
                  </a:lnTo>
                  <a:lnTo>
                    <a:pt x="78" y="381"/>
                  </a:lnTo>
                  <a:lnTo>
                    <a:pt x="78" y="379"/>
                  </a:lnTo>
                  <a:lnTo>
                    <a:pt x="78" y="378"/>
                  </a:lnTo>
                  <a:lnTo>
                    <a:pt x="78" y="377"/>
                  </a:lnTo>
                  <a:lnTo>
                    <a:pt x="77" y="376"/>
                  </a:lnTo>
                  <a:lnTo>
                    <a:pt x="76" y="375"/>
                  </a:lnTo>
                  <a:lnTo>
                    <a:pt x="74" y="374"/>
                  </a:lnTo>
                  <a:lnTo>
                    <a:pt x="72" y="374"/>
                  </a:lnTo>
                  <a:lnTo>
                    <a:pt x="70" y="373"/>
                  </a:lnTo>
                  <a:lnTo>
                    <a:pt x="67" y="373"/>
                  </a:lnTo>
                  <a:lnTo>
                    <a:pt x="64" y="374"/>
                  </a:lnTo>
                  <a:lnTo>
                    <a:pt x="62" y="374"/>
                  </a:lnTo>
                  <a:lnTo>
                    <a:pt x="60" y="375"/>
                  </a:lnTo>
                  <a:lnTo>
                    <a:pt x="58" y="376"/>
                  </a:lnTo>
                  <a:lnTo>
                    <a:pt x="56" y="377"/>
                  </a:lnTo>
                  <a:lnTo>
                    <a:pt x="54" y="378"/>
                  </a:lnTo>
                  <a:lnTo>
                    <a:pt x="53" y="380"/>
                  </a:lnTo>
                  <a:lnTo>
                    <a:pt x="51" y="383"/>
                  </a:lnTo>
                  <a:lnTo>
                    <a:pt x="49" y="384"/>
                  </a:lnTo>
                  <a:lnTo>
                    <a:pt x="48" y="385"/>
                  </a:lnTo>
                  <a:lnTo>
                    <a:pt x="47" y="385"/>
                  </a:lnTo>
                  <a:lnTo>
                    <a:pt x="46" y="386"/>
                  </a:lnTo>
                  <a:lnTo>
                    <a:pt x="44" y="386"/>
                  </a:lnTo>
                  <a:lnTo>
                    <a:pt x="43" y="386"/>
                  </a:lnTo>
                  <a:lnTo>
                    <a:pt x="43" y="385"/>
                  </a:lnTo>
                  <a:lnTo>
                    <a:pt x="42" y="385"/>
                  </a:lnTo>
                  <a:lnTo>
                    <a:pt x="41" y="384"/>
                  </a:lnTo>
                  <a:lnTo>
                    <a:pt x="41" y="383"/>
                  </a:lnTo>
                  <a:lnTo>
                    <a:pt x="41" y="380"/>
                  </a:lnTo>
                  <a:lnTo>
                    <a:pt x="41" y="379"/>
                  </a:lnTo>
                  <a:lnTo>
                    <a:pt x="41" y="378"/>
                  </a:lnTo>
                  <a:lnTo>
                    <a:pt x="40" y="377"/>
                  </a:lnTo>
                  <a:lnTo>
                    <a:pt x="40" y="377"/>
                  </a:lnTo>
                  <a:lnTo>
                    <a:pt x="39" y="377"/>
                  </a:lnTo>
                  <a:lnTo>
                    <a:pt x="38" y="377"/>
                  </a:lnTo>
                  <a:lnTo>
                    <a:pt x="37" y="377"/>
                  </a:lnTo>
                  <a:lnTo>
                    <a:pt x="36" y="378"/>
                  </a:lnTo>
                  <a:lnTo>
                    <a:pt x="33" y="380"/>
                  </a:lnTo>
                  <a:lnTo>
                    <a:pt x="29" y="384"/>
                  </a:lnTo>
                  <a:lnTo>
                    <a:pt x="24" y="388"/>
                  </a:lnTo>
                  <a:lnTo>
                    <a:pt x="21" y="392"/>
                  </a:lnTo>
                  <a:lnTo>
                    <a:pt x="19" y="392"/>
                  </a:lnTo>
                  <a:lnTo>
                    <a:pt x="18" y="393"/>
                  </a:lnTo>
                  <a:lnTo>
                    <a:pt x="17" y="393"/>
                  </a:lnTo>
                  <a:lnTo>
                    <a:pt x="16" y="392"/>
                  </a:lnTo>
                  <a:lnTo>
                    <a:pt x="14" y="391"/>
                  </a:lnTo>
                  <a:lnTo>
                    <a:pt x="12" y="389"/>
                  </a:lnTo>
                  <a:lnTo>
                    <a:pt x="10" y="387"/>
                  </a:lnTo>
                  <a:lnTo>
                    <a:pt x="8" y="386"/>
                  </a:lnTo>
                  <a:lnTo>
                    <a:pt x="7" y="385"/>
                  </a:lnTo>
                  <a:lnTo>
                    <a:pt x="7" y="385"/>
                  </a:lnTo>
                  <a:lnTo>
                    <a:pt x="7" y="384"/>
                  </a:lnTo>
                  <a:lnTo>
                    <a:pt x="7" y="383"/>
                  </a:lnTo>
                  <a:lnTo>
                    <a:pt x="10" y="382"/>
                  </a:lnTo>
                  <a:lnTo>
                    <a:pt x="15" y="379"/>
                  </a:lnTo>
                  <a:lnTo>
                    <a:pt x="17" y="377"/>
                  </a:lnTo>
                  <a:lnTo>
                    <a:pt x="19" y="375"/>
                  </a:lnTo>
                  <a:lnTo>
                    <a:pt x="23" y="371"/>
                  </a:lnTo>
                  <a:lnTo>
                    <a:pt x="28" y="368"/>
                  </a:lnTo>
                  <a:lnTo>
                    <a:pt x="30" y="365"/>
                  </a:lnTo>
                  <a:lnTo>
                    <a:pt x="32" y="362"/>
                  </a:lnTo>
                  <a:lnTo>
                    <a:pt x="33" y="360"/>
                  </a:lnTo>
                  <a:lnTo>
                    <a:pt x="34" y="358"/>
                  </a:lnTo>
                  <a:lnTo>
                    <a:pt x="35" y="355"/>
                  </a:lnTo>
                  <a:lnTo>
                    <a:pt x="36" y="352"/>
                  </a:lnTo>
                  <a:lnTo>
                    <a:pt x="37" y="349"/>
                  </a:lnTo>
                  <a:lnTo>
                    <a:pt x="38" y="348"/>
                  </a:lnTo>
                  <a:lnTo>
                    <a:pt x="40" y="345"/>
                  </a:lnTo>
                  <a:lnTo>
                    <a:pt x="41" y="341"/>
                  </a:lnTo>
                  <a:lnTo>
                    <a:pt x="42" y="340"/>
                  </a:lnTo>
                  <a:lnTo>
                    <a:pt x="43" y="340"/>
                  </a:lnTo>
                  <a:lnTo>
                    <a:pt x="44" y="339"/>
                  </a:lnTo>
                  <a:lnTo>
                    <a:pt x="46" y="339"/>
                  </a:lnTo>
                  <a:lnTo>
                    <a:pt x="50" y="340"/>
                  </a:lnTo>
                  <a:lnTo>
                    <a:pt x="55" y="341"/>
                  </a:lnTo>
                  <a:lnTo>
                    <a:pt x="57" y="341"/>
                  </a:lnTo>
                  <a:lnTo>
                    <a:pt x="58" y="342"/>
                  </a:lnTo>
                  <a:lnTo>
                    <a:pt x="60" y="342"/>
                  </a:lnTo>
                  <a:lnTo>
                    <a:pt x="61" y="341"/>
                  </a:lnTo>
                  <a:lnTo>
                    <a:pt x="61" y="341"/>
                  </a:lnTo>
                  <a:lnTo>
                    <a:pt x="62" y="340"/>
                  </a:lnTo>
                  <a:lnTo>
                    <a:pt x="62" y="339"/>
                  </a:lnTo>
                  <a:lnTo>
                    <a:pt x="62" y="338"/>
                  </a:lnTo>
                  <a:lnTo>
                    <a:pt x="62" y="336"/>
                  </a:lnTo>
                  <a:lnTo>
                    <a:pt x="62" y="335"/>
                  </a:lnTo>
                  <a:lnTo>
                    <a:pt x="64" y="333"/>
                  </a:lnTo>
                  <a:lnTo>
                    <a:pt x="66" y="331"/>
                  </a:lnTo>
                  <a:lnTo>
                    <a:pt x="69" y="328"/>
                  </a:lnTo>
                  <a:lnTo>
                    <a:pt x="73" y="326"/>
                  </a:lnTo>
                  <a:lnTo>
                    <a:pt x="74" y="325"/>
                  </a:lnTo>
                  <a:lnTo>
                    <a:pt x="76" y="324"/>
                  </a:lnTo>
                  <a:lnTo>
                    <a:pt x="78" y="323"/>
                  </a:lnTo>
                  <a:lnTo>
                    <a:pt x="78" y="321"/>
                  </a:lnTo>
                  <a:lnTo>
                    <a:pt x="79" y="320"/>
                  </a:lnTo>
                  <a:lnTo>
                    <a:pt x="79" y="318"/>
                  </a:lnTo>
                  <a:lnTo>
                    <a:pt x="80" y="316"/>
                  </a:lnTo>
                  <a:lnTo>
                    <a:pt x="80" y="314"/>
                  </a:lnTo>
                  <a:lnTo>
                    <a:pt x="79" y="312"/>
                  </a:lnTo>
                  <a:lnTo>
                    <a:pt x="79" y="311"/>
                  </a:lnTo>
                  <a:lnTo>
                    <a:pt x="78" y="309"/>
                  </a:lnTo>
                  <a:lnTo>
                    <a:pt x="77" y="307"/>
                  </a:lnTo>
                  <a:lnTo>
                    <a:pt x="76" y="306"/>
                  </a:lnTo>
                  <a:lnTo>
                    <a:pt x="74" y="305"/>
                  </a:lnTo>
                  <a:lnTo>
                    <a:pt x="72" y="304"/>
                  </a:lnTo>
                  <a:lnTo>
                    <a:pt x="70" y="303"/>
                  </a:lnTo>
                  <a:lnTo>
                    <a:pt x="67" y="302"/>
                  </a:lnTo>
                  <a:lnTo>
                    <a:pt x="63" y="300"/>
                  </a:lnTo>
                  <a:lnTo>
                    <a:pt x="62" y="299"/>
                  </a:lnTo>
                  <a:lnTo>
                    <a:pt x="61" y="298"/>
                  </a:lnTo>
                  <a:lnTo>
                    <a:pt x="61" y="296"/>
                  </a:lnTo>
                  <a:lnTo>
                    <a:pt x="61" y="294"/>
                  </a:lnTo>
                  <a:lnTo>
                    <a:pt x="61" y="290"/>
                  </a:lnTo>
                  <a:lnTo>
                    <a:pt x="61" y="285"/>
                  </a:lnTo>
                  <a:lnTo>
                    <a:pt x="61" y="282"/>
                  </a:lnTo>
                  <a:lnTo>
                    <a:pt x="61" y="280"/>
                  </a:lnTo>
                  <a:lnTo>
                    <a:pt x="62" y="279"/>
                  </a:lnTo>
                  <a:lnTo>
                    <a:pt x="62" y="277"/>
                  </a:lnTo>
                  <a:lnTo>
                    <a:pt x="64" y="275"/>
                  </a:lnTo>
                  <a:lnTo>
                    <a:pt x="65" y="273"/>
                  </a:lnTo>
                  <a:lnTo>
                    <a:pt x="67" y="271"/>
                  </a:lnTo>
                  <a:lnTo>
                    <a:pt x="67" y="269"/>
                  </a:lnTo>
                  <a:lnTo>
                    <a:pt x="67" y="268"/>
                  </a:lnTo>
                  <a:lnTo>
                    <a:pt x="67" y="268"/>
                  </a:lnTo>
                  <a:lnTo>
                    <a:pt x="67" y="267"/>
                  </a:lnTo>
                  <a:lnTo>
                    <a:pt x="65" y="267"/>
                  </a:lnTo>
                  <a:lnTo>
                    <a:pt x="64" y="267"/>
                  </a:lnTo>
                  <a:lnTo>
                    <a:pt x="63" y="267"/>
                  </a:lnTo>
                  <a:lnTo>
                    <a:pt x="62" y="266"/>
                  </a:lnTo>
                  <a:lnTo>
                    <a:pt x="61" y="266"/>
                  </a:lnTo>
                  <a:lnTo>
                    <a:pt x="61" y="265"/>
                  </a:lnTo>
                  <a:lnTo>
                    <a:pt x="61" y="264"/>
                  </a:lnTo>
                  <a:lnTo>
                    <a:pt x="61" y="262"/>
                  </a:lnTo>
                  <a:lnTo>
                    <a:pt x="61" y="261"/>
                  </a:lnTo>
                  <a:lnTo>
                    <a:pt x="61" y="258"/>
                  </a:lnTo>
                  <a:lnTo>
                    <a:pt x="63" y="255"/>
                  </a:lnTo>
                  <a:lnTo>
                    <a:pt x="65" y="251"/>
                  </a:lnTo>
                  <a:lnTo>
                    <a:pt x="67" y="249"/>
                  </a:lnTo>
                  <a:lnTo>
                    <a:pt x="69" y="247"/>
                  </a:lnTo>
                  <a:lnTo>
                    <a:pt x="69" y="246"/>
                  </a:lnTo>
                  <a:lnTo>
                    <a:pt x="70" y="244"/>
                  </a:lnTo>
                  <a:lnTo>
                    <a:pt x="70" y="241"/>
                  </a:lnTo>
                  <a:lnTo>
                    <a:pt x="70" y="240"/>
                  </a:lnTo>
                  <a:lnTo>
                    <a:pt x="69" y="239"/>
                  </a:lnTo>
                  <a:lnTo>
                    <a:pt x="69" y="239"/>
                  </a:lnTo>
                  <a:lnTo>
                    <a:pt x="69" y="238"/>
                  </a:lnTo>
                  <a:lnTo>
                    <a:pt x="67" y="238"/>
                  </a:lnTo>
                  <a:lnTo>
                    <a:pt x="64" y="238"/>
                  </a:lnTo>
                  <a:lnTo>
                    <a:pt x="63" y="238"/>
                  </a:lnTo>
                  <a:lnTo>
                    <a:pt x="61" y="237"/>
                  </a:lnTo>
                  <a:lnTo>
                    <a:pt x="60" y="237"/>
                  </a:lnTo>
                  <a:lnTo>
                    <a:pt x="59" y="236"/>
                  </a:lnTo>
                  <a:lnTo>
                    <a:pt x="58" y="235"/>
                  </a:lnTo>
                  <a:lnTo>
                    <a:pt x="58" y="234"/>
                  </a:lnTo>
                  <a:lnTo>
                    <a:pt x="58" y="233"/>
                  </a:lnTo>
                  <a:lnTo>
                    <a:pt x="58" y="231"/>
                  </a:lnTo>
                  <a:lnTo>
                    <a:pt x="58" y="229"/>
                  </a:lnTo>
                  <a:lnTo>
                    <a:pt x="59" y="227"/>
                  </a:lnTo>
                  <a:lnTo>
                    <a:pt x="59" y="224"/>
                  </a:lnTo>
                  <a:lnTo>
                    <a:pt x="58" y="220"/>
                  </a:lnTo>
                  <a:lnTo>
                    <a:pt x="58" y="217"/>
                  </a:lnTo>
                  <a:lnTo>
                    <a:pt x="57" y="213"/>
                  </a:lnTo>
                  <a:lnTo>
                    <a:pt x="57" y="211"/>
                  </a:lnTo>
                  <a:lnTo>
                    <a:pt x="57" y="208"/>
                  </a:lnTo>
                  <a:lnTo>
                    <a:pt x="56" y="202"/>
                  </a:lnTo>
                  <a:lnTo>
                    <a:pt x="56" y="198"/>
                  </a:lnTo>
                  <a:lnTo>
                    <a:pt x="56" y="197"/>
                  </a:lnTo>
                  <a:lnTo>
                    <a:pt x="55" y="197"/>
                  </a:lnTo>
                  <a:lnTo>
                    <a:pt x="54" y="196"/>
                  </a:lnTo>
                  <a:lnTo>
                    <a:pt x="53" y="196"/>
                  </a:lnTo>
                  <a:lnTo>
                    <a:pt x="52" y="196"/>
                  </a:lnTo>
                  <a:lnTo>
                    <a:pt x="51" y="195"/>
                  </a:lnTo>
                  <a:lnTo>
                    <a:pt x="50" y="195"/>
                  </a:lnTo>
                  <a:lnTo>
                    <a:pt x="50" y="194"/>
                  </a:lnTo>
                  <a:lnTo>
                    <a:pt x="50" y="193"/>
                  </a:lnTo>
                  <a:lnTo>
                    <a:pt x="50" y="192"/>
                  </a:lnTo>
                  <a:lnTo>
                    <a:pt x="50" y="192"/>
                  </a:lnTo>
                  <a:lnTo>
                    <a:pt x="50" y="191"/>
                  </a:lnTo>
                  <a:lnTo>
                    <a:pt x="52" y="190"/>
                  </a:lnTo>
                  <a:lnTo>
                    <a:pt x="54" y="190"/>
                  </a:lnTo>
                  <a:lnTo>
                    <a:pt x="55" y="190"/>
                  </a:lnTo>
                  <a:lnTo>
                    <a:pt x="56" y="189"/>
                  </a:lnTo>
                  <a:lnTo>
                    <a:pt x="56" y="188"/>
                  </a:lnTo>
                  <a:lnTo>
                    <a:pt x="57" y="188"/>
                  </a:lnTo>
                  <a:lnTo>
                    <a:pt x="57" y="187"/>
                  </a:lnTo>
                  <a:lnTo>
                    <a:pt x="58" y="186"/>
                  </a:lnTo>
                  <a:lnTo>
                    <a:pt x="58" y="185"/>
                  </a:lnTo>
                  <a:lnTo>
                    <a:pt x="58" y="185"/>
                  </a:lnTo>
                  <a:lnTo>
                    <a:pt x="59" y="184"/>
                  </a:lnTo>
                  <a:lnTo>
                    <a:pt x="60" y="183"/>
                  </a:lnTo>
                  <a:lnTo>
                    <a:pt x="60" y="183"/>
                  </a:lnTo>
                  <a:lnTo>
                    <a:pt x="61" y="182"/>
                  </a:lnTo>
                  <a:lnTo>
                    <a:pt x="61" y="181"/>
                  </a:lnTo>
                  <a:lnTo>
                    <a:pt x="60" y="180"/>
                  </a:lnTo>
                  <a:lnTo>
                    <a:pt x="60" y="180"/>
                  </a:lnTo>
                  <a:lnTo>
                    <a:pt x="59" y="179"/>
                  </a:lnTo>
                  <a:lnTo>
                    <a:pt x="58" y="176"/>
                  </a:lnTo>
                  <a:lnTo>
                    <a:pt x="56" y="173"/>
                  </a:lnTo>
                  <a:lnTo>
                    <a:pt x="55" y="172"/>
                  </a:lnTo>
                  <a:lnTo>
                    <a:pt x="55" y="170"/>
                  </a:lnTo>
                  <a:lnTo>
                    <a:pt x="55" y="168"/>
                  </a:lnTo>
                  <a:lnTo>
                    <a:pt x="54" y="166"/>
                  </a:lnTo>
                  <a:lnTo>
                    <a:pt x="55" y="163"/>
                  </a:lnTo>
                  <a:lnTo>
                    <a:pt x="55" y="159"/>
                  </a:lnTo>
                  <a:lnTo>
                    <a:pt x="56" y="155"/>
                  </a:lnTo>
                  <a:lnTo>
                    <a:pt x="58" y="152"/>
                  </a:lnTo>
                  <a:lnTo>
                    <a:pt x="60" y="149"/>
                  </a:lnTo>
                  <a:lnTo>
                    <a:pt x="61" y="146"/>
                  </a:lnTo>
                  <a:lnTo>
                    <a:pt x="62" y="145"/>
                  </a:lnTo>
                  <a:lnTo>
                    <a:pt x="62" y="143"/>
                  </a:lnTo>
                  <a:lnTo>
                    <a:pt x="61" y="142"/>
                  </a:lnTo>
                  <a:lnTo>
                    <a:pt x="61" y="141"/>
                  </a:lnTo>
                  <a:lnTo>
                    <a:pt x="58" y="139"/>
                  </a:lnTo>
                  <a:lnTo>
                    <a:pt x="56" y="136"/>
                  </a:lnTo>
                  <a:lnTo>
                    <a:pt x="55" y="135"/>
                  </a:lnTo>
                  <a:lnTo>
                    <a:pt x="55" y="134"/>
                  </a:lnTo>
                  <a:lnTo>
                    <a:pt x="55" y="133"/>
                  </a:lnTo>
                  <a:lnTo>
                    <a:pt x="56" y="132"/>
                  </a:lnTo>
                  <a:lnTo>
                    <a:pt x="57" y="129"/>
                  </a:lnTo>
                  <a:lnTo>
                    <a:pt x="58" y="128"/>
                  </a:lnTo>
                  <a:lnTo>
                    <a:pt x="58" y="127"/>
                  </a:lnTo>
                  <a:lnTo>
                    <a:pt x="59" y="126"/>
                  </a:lnTo>
                  <a:lnTo>
                    <a:pt x="59" y="125"/>
                  </a:lnTo>
                  <a:lnTo>
                    <a:pt x="59" y="123"/>
                  </a:lnTo>
                  <a:lnTo>
                    <a:pt x="60" y="122"/>
                  </a:lnTo>
                  <a:lnTo>
                    <a:pt x="60" y="121"/>
                  </a:lnTo>
                  <a:lnTo>
                    <a:pt x="60" y="120"/>
                  </a:lnTo>
                  <a:lnTo>
                    <a:pt x="61" y="119"/>
                  </a:lnTo>
                  <a:lnTo>
                    <a:pt x="62" y="119"/>
                  </a:lnTo>
                  <a:lnTo>
                    <a:pt x="63" y="118"/>
                  </a:lnTo>
                  <a:lnTo>
                    <a:pt x="64" y="118"/>
                  </a:lnTo>
                  <a:lnTo>
                    <a:pt x="66" y="117"/>
                  </a:lnTo>
                  <a:lnTo>
                    <a:pt x="67" y="116"/>
                  </a:lnTo>
                  <a:lnTo>
                    <a:pt x="67" y="115"/>
                  </a:lnTo>
                  <a:lnTo>
                    <a:pt x="67" y="112"/>
                  </a:lnTo>
                  <a:lnTo>
                    <a:pt x="66" y="110"/>
                  </a:lnTo>
                  <a:lnTo>
                    <a:pt x="65" y="108"/>
                  </a:lnTo>
                  <a:lnTo>
                    <a:pt x="65" y="106"/>
                  </a:lnTo>
                  <a:lnTo>
                    <a:pt x="66" y="104"/>
                  </a:lnTo>
                  <a:lnTo>
                    <a:pt x="67" y="103"/>
                  </a:lnTo>
                  <a:lnTo>
                    <a:pt x="69" y="101"/>
                  </a:lnTo>
                  <a:lnTo>
                    <a:pt x="70" y="101"/>
                  </a:lnTo>
                  <a:lnTo>
                    <a:pt x="72" y="100"/>
                  </a:lnTo>
                  <a:lnTo>
                    <a:pt x="72" y="99"/>
                  </a:lnTo>
                  <a:lnTo>
                    <a:pt x="73" y="99"/>
                  </a:lnTo>
                  <a:lnTo>
                    <a:pt x="74" y="98"/>
                  </a:lnTo>
                  <a:lnTo>
                    <a:pt x="74" y="96"/>
                  </a:lnTo>
                  <a:lnTo>
                    <a:pt x="74" y="94"/>
                  </a:lnTo>
                  <a:lnTo>
                    <a:pt x="74" y="92"/>
                  </a:lnTo>
                  <a:lnTo>
                    <a:pt x="74" y="90"/>
                  </a:lnTo>
                  <a:lnTo>
                    <a:pt x="74" y="88"/>
                  </a:lnTo>
                  <a:lnTo>
                    <a:pt x="74" y="87"/>
                  </a:lnTo>
                  <a:lnTo>
                    <a:pt x="76" y="84"/>
                  </a:lnTo>
                  <a:lnTo>
                    <a:pt x="78" y="81"/>
                  </a:lnTo>
                  <a:lnTo>
                    <a:pt x="80" y="78"/>
                  </a:lnTo>
                  <a:lnTo>
                    <a:pt x="82" y="75"/>
                  </a:lnTo>
                  <a:lnTo>
                    <a:pt x="83" y="74"/>
                  </a:lnTo>
                  <a:lnTo>
                    <a:pt x="85" y="72"/>
                  </a:lnTo>
                  <a:lnTo>
                    <a:pt x="87" y="71"/>
                  </a:lnTo>
                  <a:lnTo>
                    <a:pt x="89" y="70"/>
                  </a:lnTo>
                  <a:lnTo>
                    <a:pt x="93" y="70"/>
                  </a:lnTo>
                  <a:lnTo>
                    <a:pt x="97" y="70"/>
                  </a:lnTo>
                  <a:lnTo>
                    <a:pt x="99" y="70"/>
                  </a:lnTo>
                  <a:lnTo>
                    <a:pt x="101" y="71"/>
                  </a:lnTo>
                  <a:lnTo>
                    <a:pt x="101" y="71"/>
                  </a:lnTo>
                  <a:lnTo>
                    <a:pt x="102" y="70"/>
                  </a:lnTo>
                  <a:lnTo>
                    <a:pt x="103" y="70"/>
                  </a:lnTo>
                  <a:lnTo>
                    <a:pt x="104" y="69"/>
                  </a:lnTo>
                  <a:lnTo>
                    <a:pt x="105" y="68"/>
                  </a:lnTo>
                  <a:lnTo>
                    <a:pt x="105" y="67"/>
                  </a:lnTo>
                  <a:lnTo>
                    <a:pt x="106" y="65"/>
                  </a:lnTo>
                  <a:lnTo>
                    <a:pt x="107" y="63"/>
                  </a:lnTo>
                  <a:lnTo>
                    <a:pt x="107" y="61"/>
                  </a:lnTo>
                  <a:lnTo>
                    <a:pt x="108" y="60"/>
                  </a:lnTo>
                  <a:lnTo>
                    <a:pt x="109" y="58"/>
                  </a:lnTo>
                  <a:lnTo>
                    <a:pt x="110" y="57"/>
                  </a:lnTo>
                  <a:lnTo>
                    <a:pt x="112" y="55"/>
                  </a:lnTo>
                  <a:lnTo>
                    <a:pt x="115" y="54"/>
                  </a:lnTo>
                  <a:lnTo>
                    <a:pt x="117" y="53"/>
                  </a:lnTo>
                  <a:lnTo>
                    <a:pt x="120" y="53"/>
                  </a:lnTo>
                  <a:lnTo>
                    <a:pt x="127" y="53"/>
                  </a:lnTo>
                  <a:lnTo>
                    <a:pt x="132" y="53"/>
                  </a:lnTo>
                  <a:lnTo>
                    <a:pt x="134" y="53"/>
                  </a:lnTo>
                  <a:lnTo>
                    <a:pt x="136" y="53"/>
                  </a:lnTo>
                  <a:lnTo>
                    <a:pt x="138" y="53"/>
                  </a:lnTo>
                  <a:lnTo>
                    <a:pt x="140" y="53"/>
                  </a:lnTo>
                  <a:lnTo>
                    <a:pt x="145" y="51"/>
                  </a:lnTo>
                  <a:lnTo>
                    <a:pt x="148" y="51"/>
                  </a:lnTo>
                  <a:lnTo>
                    <a:pt x="150" y="51"/>
                  </a:lnTo>
                  <a:lnTo>
                    <a:pt x="152" y="52"/>
                  </a:lnTo>
                  <a:lnTo>
                    <a:pt x="154" y="53"/>
                  </a:lnTo>
                  <a:lnTo>
                    <a:pt x="156" y="55"/>
                  </a:lnTo>
                  <a:lnTo>
                    <a:pt x="161" y="61"/>
                  </a:lnTo>
                  <a:lnTo>
                    <a:pt x="164" y="64"/>
                  </a:lnTo>
                  <a:lnTo>
                    <a:pt x="165" y="66"/>
                  </a:lnTo>
                  <a:lnTo>
                    <a:pt x="167" y="67"/>
                  </a:lnTo>
                  <a:lnTo>
                    <a:pt x="169" y="67"/>
                  </a:lnTo>
                  <a:lnTo>
                    <a:pt x="171" y="67"/>
                  </a:lnTo>
                  <a:lnTo>
                    <a:pt x="172" y="68"/>
                  </a:lnTo>
                  <a:lnTo>
                    <a:pt x="174" y="68"/>
                  </a:lnTo>
                  <a:lnTo>
                    <a:pt x="175" y="68"/>
                  </a:lnTo>
                  <a:lnTo>
                    <a:pt x="176" y="68"/>
                  </a:lnTo>
                  <a:lnTo>
                    <a:pt x="177" y="67"/>
                  </a:lnTo>
                  <a:lnTo>
                    <a:pt x="178" y="65"/>
                  </a:lnTo>
                  <a:lnTo>
                    <a:pt x="179" y="64"/>
                  </a:lnTo>
                  <a:lnTo>
                    <a:pt x="181" y="62"/>
                  </a:lnTo>
                  <a:lnTo>
                    <a:pt x="182" y="62"/>
                  </a:lnTo>
                  <a:lnTo>
                    <a:pt x="184" y="62"/>
                  </a:lnTo>
                  <a:lnTo>
                    <a:pt x="186" y="61"/>
                  </a:lnTo>
                  <a:lnTo>
                    <a:pt x="189" y="61"/>
                  </a:lnTo>
                  <a:lnTo>
                    <a:pt x="192" y="61"/>
                  </a:lnTo>
                  <a:lnTo>
                    <a:pt x="194" y="60"/>
                  </a:lnTo>
                  <a:lnTo>
                    <a:pt x="196" y="59"/>
                  </a:lnTo>
                  <a:lnTo>
                    <a:pt x="197" y="58"/>
                  </a:lnTo>
                  <a:lnTo>
                    <a:pt x="198" y="57"/>
                  </a:lnTo>
                  <a:lnTo>
                    <a:pt x="199" y="55"/>
                  </a:lnTo>
                  <a:lnTo>
                    <a:pt x="200" y="54"/>
                  </a:lnTo>
                  <a:lnTo>
                    <a:pt x="200" y="53"/>
                  </a:lnTo>
                  <a:lnTo>
                    <a:pt x="201" y="51"/>
                  </a:lnTo>
                  <a:lnTo>
                    <a:pt x="200" y="50"/>
                  </a:lnTo>
                  <a:lnTo>
                    <a:pt x="200" y="49"/>
                  </a:lnTo>
                  <a:lnTo>
                    <a:pt x="199" y="48"/>
                  </a:lnTo>
                  <a:lnTo>
                    <a:pt x="199" y="46"/>
                  </a:lnTo>
                  <a:lnTo>
                    <a:pt x="197" y="45"/>
                  </a:lnTo>
                  <a:lnTo>
                    <a:pt x="195" y="43"/>
                  </a:lnTo>
                  <a:lnTo>
                    <a:pt x="193" y="41"/>
                  </a:lnTo>
                  <a:lnTo>
                    <a:pt x="190" y="39"/>
                  </a:lnTo>
                  <a:lnTo>
                    <a:pt x="188" y="37"/>
                  </a:lnTo>
                  <a:lnTo>
                    <a:pt x="186" y="35"/>
                  </a:lnTo>
                  <a:lnTo>
                    <a:pt x="185" y="33"/>
                  </a:lnTo>
                  <a:lnTo>
                    <a:pt x="185" y="32"/>
                  </a:lnTo>
                  <a:lnTo>
                    <a:pt x="185" y="31"/>
                  </a:lnTo>
                  <a:lnTo>
                    <a:pt x="185" y="30"/>
                  </a:lnTo>
                  <a:lnTo>
                    <a:pt x="185" y="29"/>
                  </a:lnTo>
                  <a:lnTo>
                    <a:pt x="186" y="28"/>
                  </a:lnTo>
                  <a:lnTo>
                    <a:pt x="188" y="27"/>
                  </a:lnTo>
                  <a:lnTo>
                    <a:pt x="188" y="27"/>
                  </a:lnTo>
                  <a:lnTo>
                    <a:pt x="188" y="26"/>
                  </a:lnTo>
                  <a:lnTo>
                    <a:pt x="188" y="25"/>
                  </a:lnTo>
                  <a:lnTo>
                    <a:pt x="188" y="24"/>
                  </a:lnTo>
                  <a:lnTo>
                    <a:pt x="186" y="21"/>
                  </a:lnTo>
                  <a:lnTo>
                    <a:pt x="184" y="19"/>
                  </a:lnTo>
                  <a:lnTo>
                    <a:pt x="183" y="18"/>
                  </a:lnTo>
                  <a:lnTo>
                    <a:pt x="183" y="17"/>
                  </a:lnTo>
                  <a:lnTo>
                    <a:pt x="183" y="16"/>
                  </a:lnTo>
                  <a:lnTo>
                    <a:pt x="183" y="15"/>
                  </a:lnTo>
                  <a:lnTo>
                    <a:pt x="185" y="14"/>
                  </a:lnTo>
                  <a:lnTo>
                    <a:pt x="188" y="12"/>
                  </a:lnTo>
                  <a:lnTo>
                    <a:pt x="189" y="12"/>
                  </a:lnTo>
                  <a:lnTo>
                    <a:pt x="191" y="11"/>
                  </a:lnTo>
                  <a:lnTo>
                    <a:pt x="193" y="11"/>
                  </a:lnTo>
                  <a:lnTo>
                    <a:pt x="196" y="11"/>
                  </a:lnTo>
                  <a:lnTo>
                    <a:pt x="197" y="12"/>
                  </a:lnTo>
                  <a:lnTo>
                    <a:pt x="200" y="13"/>
                  </a:lnTo>
                  <a:lnTo>
                    <a:pt x="202" y="13"/>
                  </a:lnTo>
                  <a:lnTo>
                    <a:pt x="204" y="14"/>
                  </a:lnTo>
                  <a:lnTo>
                    <a:pt x="205" y="15"/>
                  </a:lnTo>
                  <a:lnTo>
                    <a:pt x="206" y="16"/>
                  </a:lnTo>
                  <a:lnTo>
                    <a:pt x="208" y="17"/>
                  </a:lnTo>
                  <a:lnTo>
                    <a:pt x="209" y="17"/>
                  </a:lnTo>
                  <a:lnTo>
                    <a:pt x="210" y="17"/>
                  </a:lnTo>
                  <a:lnTo>
                    <a:pt x="211" y="16"/>
                  </a:lnTo>
                  <a:lnTo>
                    <a:pt x="212" y="16"/>
                  </a:lnTo>
                  <a:lnTo>
                    <a:pt x="212" y="14"/>
                  </a:lnTo>
                  <a:lnTo>
                    <a:pt x="213" y="12"/>
                  </a:lnTo>
                  <a:lnTo>
                    <a:pt x="213" y="10"/>
                  </a:lnTo>
                  <a:lnTo>
                    <a:pt x="214" y="9"/>
                  </a:lnTo>
                  <a:lnTo>
                    <a:pt x="215" y="8"/>
                  </a:lnTo>
                  <a:lnTo>
                    <a:pt x="216" y="8"/>
                  </a:lnTo>
                  <a:lnTo>
                    <a:pt x="217" y="7"/>
                  </a:lnTo>
                  <a:lnTo>
                    <a:pt x="221" y="7"/>
                  </a:lnTo>
                  <a:lnTo>
                    <a:pt x="225" y="7"/>
                  </a:lnTo>
                  <a:lnTo>
                    <a:pt x="227" y="7"/>
                  </a:lnTo>
                  <a:lnTo>
                    <a:pt x="228" y="8"/>
                  </a:lnTo>
                  <a:lnTo>
                    <a:pt x="229" y="8"/>
                  </a:lnTo>
                  <a:lnTo>
                    <a:pt x="229" y="9"/>
                  </a:lnTo>
                  <a:lnTo>
                    <a:pt x="231" y="11"/>
                  </a:lnTo>
                  <a:lnTo>
                    <a:pt x="231" y="14"/>
                  </a:lnTo>
                  <a:lnTo>
                    <a:pt x="232" y="15"/>
                  </a:lnTo>
                  <a:lnTo>
                    <a:pt x="232" y="16"/>
                  </a:lnTo>
                  <a:lnTo>
                    <a:pt x="233" y="17"/>
                  </a:lnTo>
                  <a:lnTo>
                    <a:pt x="234" y="17"/>
                  </a:lnTo>
                  <a:lnTo>
                    <a:pt x="237" y="17"/>
                  </a:lnTo>
                  <a:lnTo>
                    <a:pt x="242" y="17"/>
                  </a:lnTo>
                  <a:lnTo>
                    <a:pt x="248" y="17"/>
                  </a:lnTo>
                  <a:lnTo>
                    <a:pt x="253" y="17"/>
                  </a:lnTo>
                  <a:lnTo>
                    <a:pt x="257" y="17"/>
                  </a:lnTo>
                  <a:lnTo>
                    <a:pt x="261" y="18"/>
                  </a:lnTo>
                  <a:lnTo>
                    <a:pt x="265" y="19"/>
                  </a:lnTo>
                  <a:lnTo>
                    <a:pt x="268" y="21"/>
                  </a:lnTo>
                  <a:lnTo>
                    <a:pt x="269" y="22"/>
                  </a:lnTo>
                  <a:lnTo>
                    <a:pt x="270" y="22"/>
                  </a:lnTo>
                  <a:lnTo>
                    <a:pt x="271" y="23"/>
                  </a:lnTo>
                  <a:lnTo>
                    <a:pt x="272" y="25"/>
                  </a:lnTo>
                  <a:lnTo>
                    <a:pt x="273" y="26"/>
                  </a:lnTo>
                  <a:lnTo>
                    <a:pt x="274" y="28"/>
                  </a:lnTo>
                  <a:lnTo>
                    <a:pt x="275" y="29"/>
                  </a:lnTo>
                  <a:lnTo>
                    <a:pt x="275" y="29"/>
                  </a:lnTo>
                  <a:lnTo>
                    <a:pt x="277" y="30"/>
                  </a:lnTo>
                  <a:lnTo>
                    <a:pt x="277" y="30"/>
                  </a:lnTo>
                  <a:lnTo>
                    <a:pt x="278" y="32"/>
                  </a:lnTo>
                  <a:lnTo>
                    <a:pt x="278" y="32"/>
                  </a:lnTo>
                  <a:lnTo>
                    <a:pt x="279" y="33"/>
                  </a:lnTo>
                  <a:lnTo>
                    <a:pt x="280" y="34"/>
                  </a:lnTo>
                  <a:lnTo>
                    <a:pt x="282" y="34"/>
                  </a:lnTo>
                  <a:lnTo>
                    <a:pt x="283" y="33"/>
                  </a:lnTo>
                  <a:lnTo>
                    <a:pt x="284" y="32"/>
                  </a:lnTo>
                  <a:lnTo>
                    <a:pt x="285" y="32"/>
                  </a:lnTo>
                  <a:lnTo>
                    <a:pt x="286" y="32"/>
                  </a:lnTo>
                  <a:lnTo>
                    <a:pt x="288" y="32"/>
                  </a:lnTo>
                  <a:lnTo>
                    <a:pt x="292" y="34"/>
                  </a:lnTo>
                  <a:lnTo>
                    <a:pt x="297" y="36"/>
                  </a:lnTo>
                  <a:lnTo>
                    <a:pt x="301" y="36"/>
                  </a:lnTo>
                  <a:lnTo>
                    <a:pt x="305" y="35"/>
                  </a:lnTo>
                  <a:lnTo>
                    <a:pt x="310" y="35"/>
                  </a:lnTo>
                  <a:lnTo>
                    <a:pt x="315" y="35"/>
                  </a:lnTo>
                  <a:lnTo>
                    <a:pt x="317" y="35"/>
                  </a:lnTo>
                  <a:lnTo>
                    <a:pt x="319" y="35"/>
                  </a:lnTo>
                  <a:lnTo>
                    <a:pt x="320" y="36"/>
                  </a:lnTo>
                  <a:lnTo>
                    <a:pt x="322" y="37"/>
                  </a:lnTo>
                  <a:lnTo>
                    <a:pt x="325" y="38"/>
                  </a:lnTo>
                  <a:lnTo>
                    <a:pt x="328" y="40"/>
                  </a:lnTo>
                  <a:lnTo>
                    <a:pt x="332" y="42"/>
                  </a:lnTo>
                  <a:lnTo>
                    <a:pt x="336" y="44"/>
                  </a:lnTo>
                  <a:lnTo>
                    <a:pt x="339" y="47"/>
                  </a:lnTo>
                  <a:lnTo>
                    <a:pt x="342" y="49"/>
                  </a:lnTo>
                  <a:lnTo>
                    <a:pt x="344" y="51"/>
                  </a:lnTo>
                  <a:lnTo>
                    <a:pt x="345" y="52"/>
                  </a:lnTo>
                  <a:lnTo>
                    <a:pt x="347" y="53"/>
                  </a:lnTo>
                  <a:lnTo>
                    <a:pt x="348" y="53"/>
                  </a:lnTo>
                  <a:lnTo>
                    <a:pt x="348" y="53"/>
                  </a:lnTo>
                  <a:lnTo>
                    <a:pt x="349" y="53"/>
                  </a:lnTo>
                  <a:lnTo>
                    <a:pt x="349" y="53"/>
                  </a:lnTo>
                  <a:lnTo>
                    <a:pt x="350" y="54"/>
                  </a:lnTo>
                  <a:lnTo>
                    <a:pt x="350" y="56"/>
                  </a:lnTo>
                  <a:lnTo>
                    <a:pt x="351" y="58"/>
                  </a:lnTo>
                  <a:lnTo>
                    <a:pt x="352" y="60"/>
                  </a:lnTo>
                  <a:lnTo>
                    <a:pt x="353" y="62"/>
                  </a:lnTo>
                  <a:lnTo>
                    <a:pt x="353" y="62"/>
                  </a:lnTo>
                  <a:lnTo>
                    <a:pt x="354" y="63"/>
                  </a:lnTo>
                  <a:lnTo>
                    <a:pt x="355" y="63"/>
                  </a:lnTo>
                  <a:lnTo>
                    <a:pt x="356" y="63"/>
                  </a:lnTo>
                  <a:lnTo>
                    <a:pt x="358" y="64"/>
                  </a:lnTo>
                  <a:lnTo>
                    <a:pt x="359" y="64"/>
                  </a:lnTo>
                  <a:lnTo>
                    <a:pt x="360" y="65"/>
                  </a:lnTo>
                  <a:lnTo>
                    <a:pt x="361" y="67"/>
                  </a:lnTo>
                  <a:lnTo>
                    <a:pt x="361" y="67"/>
                  </a:lnTo>
                  <a:lnTo>
                    <a:pt x="362" y="68"/>
                  </a:lnTo>
                  <a:lnTo>
                    <a:pt x="362" y="68"/>
                  </a:lnTo>
                  <a:lnTo>
                    <a:pt x="363" y="68"/>
                  </a:lnTo>
                  <a:lnTo>
                    <a:pt x="365" y="68"/>
                  </a:lnTo>
                  <a:lnTo>
                    <a:pt x="366" y="67"/>
                  </a:lnTo>
                  <a:lnTo>
                    <a:pt x="367" y="66"/>
                  </a:lnTo>
                  <a:lnTo>
                    <a:pt x="367" y="65"/>
                  </a:lnTo>
                  <a:lnTo>
                    <a:pt x="368" y="65"/>
                  </a:lnTo>
                  <a:lnTo>
                    <a:pt x="369" y="64"/>
                  </a:lnTo>
                  <a:lnTo>
                    <a:pt x="370" y="65"/>
                  </a:lnTo>
                  <a:lnTo>
                    <a:pt x="371" y="65"/>
                  </a:lnTo>
                  <a:lnTo>
                    <a:pt x="372" y="67"/>
                  </a:lnTo>
                  <a:lnTo>
                    <a:pt x="373" y="68"/>
                  </a:lnTo>
                  <a:lnTo>
                    <a:pt x="374" y="71"/>
                  </a:lnTo>
                  <a:lnTo>
                    <a:pt x="375" y="75"/>
                  </a:lnTo>
                  <a:lnTo>
                    <a:pt x="375" y="77"/>
                  </a:lnTo>
                  <a:lnTo>
                    <a:pt x="375" y="79"/>
                  </a:lnTo>
                  <a:lnTo>
                    <a:pt x="375" y="80"/>
                  </a:lnTo>
                  <a:lnTo>
                    <a:pt x="376" y="81"/>
                  </a:lnTo>
                  <a:lnTo>
                    <a:pt x="376" y="81"/>
                  </a:lnTo>
                  <a:lnTo>
                    <a:pt x="378" y="81"/>
                  </a:lnTo>
                  <a:lnTo>
                    <a:pt x="380" y="80"/>
                  </a:lnTo>
                  <a:lnTo>
                    <a:pt x="382" y="78"/>
                  </a:lnTo>
                  <a:lnTo>
                    <a:pt x="385" y="76"/>
                  </a:lnTo>
                  <a:lnTo>
                    <a:pt x="387" y="74"/>
                  </a:lnTo>
                  <a:lnTo>
                    <a:pt x="389" y="71"/>
                  </a:lnTo>
                  <a:lnTo>
                    <a:pt x="390" y="70"/>
                  </a:lnTo>
                  <a:lnTo>
                    <a:pt x="391" y="69"/>
                  </a:lnTo>
                  <a:lnTo>
                    <a:pt x="392" y="68"/>
                  </a:lnTo>
                  <a:lnTo>
                    <a:pt x="394" y="67"/>
                  </a:lnTo>
                  <a:lnTo>
                    <a:pt x="395" y="67"/>
                  </a:lnTo>
                  <a:lnTo>
                    <a:pt x="399" y="67"/>
                  </a:lnTo>
                  <a:lnTo>
                    <a:pt x="403" y="68"/>
                  </a:lnTo>
                  <a:lnTo>
                    <a:pt x="406" y="68"/>
                  </a:lnTo>
                  <a:lnTo>
                    <a:pt x="409" y="69"/>
                  </a:lnTo>
                  <a:lnTo>
                    <a:pt x="412" y="70"/>
                  </a:lnTo>
                  <a:lnTo>
                    <a:pt x="414" y="71"/>
                  </a:lnTo>
                  <a:lnTo>
                    <a:pt x="415" y="71"/>
                  </a:lnTo>
                  <a:lnTo>
                    <a:pt x="415" y="71"/>
                  </a:lnTo>
                  <a:lnTo>
                    <a:pt x="416" y="71"/>
                  </a:lnTo>
                  <a:lnTo>
                    <a:pt x="417" y="71"/>
                  </a:lnTo>
                  <a:lnTo>
                    <a:pt x="418" y="70"/>
                  </a:lnTo>
                  <a:lnTo>
                    <a:pt x="419" y="68"/>
                  </a:lnTo>
                  <a:lnTo>
                    <a:pt x="424" y="64"/>
                  </a:lnTo>
                  <a:lnTo>
                    <a:pt x="428" y="60"/>
                  </a:lnTo>
                  <a:lnTo>
                    <a:pt x="428" y="58"/>
                  </a:lnTo>
                  <a:lnTo>
                    <a:pt x="429" y="57"/>
                  </a:lnTo>
                  <a:lnTo>
                    <a:pt x="429" y="56"/>
                  </a:lnTo>
                  <a:lnTo>
                    <a:pt x="430" y="55"/>
                  </a:lnTo>
                  <a:lnTo>
                    <a:pt x="430" y="53"/>
                  </a:lnTo>
                  <a:lnTo>
                    <a:pt x="430" y="51"/>
                  </a:lnTo>
                  <a:lnTo>
                    <a:pt x="431" y="50"/>
                  </a:lnTo>
                  <a:lnTo>
                    <a:pt x="433" y="48"/>
                  </a:lnTo>
                  <a:lnTo>
                    <a:pt x="434" y="47"/>
                  </a:lnTo>
                  <a:lnTo>
                    <a:pt x="435" y="46"/>
                  </a:lnTo>
                  <a:lnTo>
                    <a:pt x="437" y="46"/>
                  </a:lnTo>
                  <a:lnTo>
                    <a:pt x="438" y="47"/>
                  </a:lnTo>
                  <a:lnTo>
                    <a:pt x="439" y="48"/>
                  </a:lnTo>
                  <a:lnTo>
                    <a:pt x="439" y="49"/>
                  </a:lnTo>
                  <a:lnTo>
                    <a:pt x="440" y="50"/>
                  </a:lnTo>
                  <a:lnTo>
                    <a:pt x="440" y="52"/>
                  </a:lnTo>
                  <a:lnTo>
                    <a:pt x="440" y="55"/>
                  </a:lnTo>
                  <a:lnTo>
                    <a:pt x="440" y="59"/>
                  </a:lnTo>
                  <a:lnTo>
                    <a:pt x="441" y="59"/>
                  </a:lnTo>
                  <a:lnTo>
                    <a:pt x="443" y="57"/>
                  </a:lnTo>
                  <a:lnTo>
                    <a:pt x="446" y="55"/>
                  </a:lnTo>
                  <a:lnTo>
                    <a:pt x="447" y="52"/>
                  </a:lnTo>
                  <a:lnTo>
                    <a:pt x="448" y="51"/>
                  </a:lnTo>
                  <a:lnTo>
                    <a:pt x="449" y="49"/>
                  </a:lnTo>
                  <a:lnTo>
                    <a:pt x="449" y="48"/>
                  </a:lnTo>
                  <a:lnTo>
                    <a:pt x="450" y="48"/>
                  </a:lnTo>
                  <a:lnTo>
                    <a:pt x="451" y="47"/>
                  </a:lnTo>
                  <a:lnTo>
                    <a:pt x="451" y="46"/>
                  </a:lnTo>
                  <a:lnTo>
                    <a:pt x="453" y="47"/>
                  </a:lnTo>
                  <a:lnTo>
                    <a:pt x="453" y="48"/>
                  </a:lnTo>
                  <a:lnTo>
                    <a:pt x="454" y="49"/>
                  </a:lnTo>
                  <a:lnTo>
                    <a:pt x="454" y="51"/>
                  </a:lnTo>
                  <a:lnTo>
                    <a:pt x="455" y="53"/>
                  </a:lnTo>
                  <a:lnTo>
                    <a:pt x="455" y="54"/>
                  </a:lnTo>
                  <a:lnTo>
                    <a:pt x="454" y="55"/>
                  </a:lnTo>
                  <a:lnTo>
                    <a:pt x="454" y="57"/>
                  </a:lnTo>
                  <a:lnTo>
                    <a:pt x="451" y="61"/>
                  </a:lnTo>
                  <a:lnTo>
                    <a:pt x="449" y="64"/>
                  </a:lnTo>
                  <a:lnTo>
                    <a:pt x="447" y="67"/>
                  </a:lnTo>
                  <a:lnTo>
                    <a:pt x="445" y="69"/>
                  </a:lnTo>
                  <a:lnTo>
                    <a:pt x="442" y="71"/>
                  </a:lnTo>
                  <a:lnTo>
                    <a:pt x="441" y="72"/>
                  </a:lnTo>
                  <a:lnTo>
                    <a:pt x="442" y="75"/>
                  </a:lnTo>
                  <a:lnTo>
                    <a:pt x="442" y="77"/>
                  </a:lnTo>
                  <a:lnTo>
                    <a:pt x="443" y="80"/>
                  </a:lnTo>
                  <a:lnTo>
                    <a:pt x="444" y="83"/>
                  </a:lnTo>
                  <a:lnTo>
                    <a:pt x="444" y="84"/>
                  </a:lnTo>
                  <a:lnTo>
                    <a:pt x="445" y="84"/>
                  </a:lnTo>
                  <a:lnTo>
                    <a:pt x="446" y="85"/>
                  </a:lnTo>
                  <a:lnTo>
                    <a:pt x="447" y="84"/>
                  </a:lnTo>
                  <a:lnTo>
                    <a:pt x="450" y="83"/>
                  </a:lnTo>
                  <a:lnTo>
                    <a:pt x="452" y="82"/>
                  </a:lnTo>
                  <a:lnTo>
                    <a:pt x="453" y="82"/>
                  </a:lnTo>
                  <a:lnTo>
                    <a:pt x="454" y="83"/>
                  </a:lnTo>
                  <a:lnTo>
                    <a:pt x="455" y="84"/>
                  </a:lnTo>
                  <a:lnTo>
                    <a:pt x="455" y="85"/>
                  </a:lnTo>
                  <a:lnTo>
                    <a:pt x="456" y="87"/>
                  </a:lnTo>
                  <a:lnTo>
                    <a:pt x="457" y="88"/>
                  </a:lnTo>
                  <a:lnTo>
                    <a:pt x="458" y="88"/>
                  </a:lnTo>
                  <a:lnTo>
                    <a:pt x="458" y="88"/>
                  </a:lnTo>
                  <a:lnTo>
                    <a:pt x="459" y="88"/>
                  </a:lnTo>
                  <a:lnTo>
                    <a:pt x="459" y="87"/>
                  </a:lnTo>
                  <a:lnTo>
                    <a:pt x="461" y="85"/>
                  </a:lnTo>
                  <a:lnTo>
                    <a:pt x="462" y="84"/>
                  </a:lnTo>
                  <a:lnTo>
                    <a:pt x="463" y="84"/>
                  </a:lnTo>
                  <a:lnTo>
                    <a:pt x="464" y="84"/>
                  </a:lnTo>
                  <a:lnTo>
                    <a:pt x="464" y="85"/>
                  </a:lnTo>
                  <a:lnTo>
                    <a:pt x="465" y="85"/>
                  </a:lnTo>
                  <a:lnTo>
                    <a:pt x="466" y="86"/>
                  </a:lnTo>
                  <a:lnTo>
                    <a:pt x="467" y="86"/>
                  </a:lnTo>
                  <a:lnTo>
                    <a:pt x="467" y="86"/>
                  </a:lnTo>
                  <a:lnTo>
                    <a:pt x="468" y="85"/>
                  </a:lnTo>
                  <a:lnTo>
                    <a:pt x="470" y="83"/>
                  </a:lnTo>
                  <a:lnTo>
                    <a:pt x="471" y="81"/>
                  </a:lnTo>
                  <a:lnTo>
                    <a:pt x="474" y="76"/>
                  </a:lnTo>
                  <a:lnTo>
                    <a:pt x="477" y="71"/>
                  </a:lnTo>
                  <a:lnTo>
                    <a:pt x="481" y="65"/>
                  </a:lnTo>
                  <a:lnTo>
                    <a:pt x="485" y="60"/>
                  </a:lnTo>
                  <a:lnTo>
                    <a:pt x="487" y="57"/>
                  </a:lnTo>
                  <a:lnTo>
                    <a:pt x="490" y="53"/>
                  </a:lnTo>
                  <a:lnTo>
                    <a:pt x="494" y="50"/>
                  </a:lnTo>
                  <a:lnTo>
                    <a:pt x="497" y="46"/>
                  </a:lnTo>
                  <a:lnTo>
                    <a:pt x="501" y="43"/>
                  </a:lnTo>
                  <a:lnTo>
                    <a:pt x="504" y="40"/>
                  </a:lnTo>
                  <a:lnTo>
                    <a:pt x="505" y="39"/>
                  </a:lnTo>
                  <a:lnTo>
                    <a:pt x="506" y="39"/>
                  </a:lnTo>
                  <a:lnTo>
                    <a:pt x="506" y="40"/>
                  </a:lnTo>
                  <a:lnTo>
                    <a:pt x="506" y="42"/>
                  </a:lnTo>
                  <a:lnTo>
                    <a:pt x="506" y="45"/>
                  </a:lnTo>
                  <a:lnTo>
                    <a:pt x="507" y="48"/>
                  </a:lnTo>
                  <a:lnTo>
                    <a:pt x="507" y="51"/>
                  </a:lnTo>
                  <a:lnTo>
                    <a:pt x="507" y="54"/>
                  </a:lnTo>
                  <a:lnTo>
                    <a:pt x="507" y="55"/>
                  </a:lnTo>
                  <a:lnTo>
                    <a:pt x="508" y="57"/>
                  </a:lnTo>
                  <a:lnTo>
                    <a:pt x="508" y="57"/>
                  </a:lnTo>
                  <a:lnTo>
                    <a:pt x="509" y="57"/>
                  </a:lnTo>
                  <a:lnTo>
                    <a:pt x="511" y="57"/>
                  </a:lnTo>
                  <a:lnTo>
                    <a:pt x="514" y="57"/>
                  </a:lnTo>
                  <a:lnTo>
                    <a:pt x="515" y="57"/>
                  </a:lnTo>
                  <a:lnTo>
                    <a:pt x="517" y="57"/>
                  </a:lnTo>
                  <a:lnTo>
                    <a:pt x="518" y="57"/>
                  </a:lnTo>
                  <a:lnTo>
                    <a:pt x="520" y="58"/>
                  </a:lnTo>
                  <a:lnTo>
                    <a:pt x="521" y="59"/>
                  </a:lnTo>
                  <a:lnTo>
                    <a:pt x="522" y="59"/>
                  </a:lnTo>
                  <a:lnTo>
                    <a:pt x="523" y="60"/>
                  </a:lnTo>
                  <a:lnTo>
                    <a:pt x="523" y="62"/>
                  </a:lnTo>
                  <a:lnTo>
                    <a:pt x="524" y="64"/>
                  </a:lnTo>
                  <a:lnTo>
                    <a:pt x="524" y="65"/>
                  </a:lnTo>
                  <a:lnTo>
                    <a:pt x="524" y="67"/>
                  </a:lnTo>
                  <a:lnTo>
                    <a:pt x="523" y="68"/>
                  </a:lnTo>
                  <a:lnTo>
                    <a:pt x="522" y="71"/>
                  </a:lnTo>
                  <a:lnTo>
                    <a:pt x="521" y="73"/>
                  </a:lnTo>
                  <a:lnTo>
                    <a:pt x="520" y="74"/>
                  </a:lnTo>
                  <a:lnTo>
                    <a:pt x="520" y="75"/>
                  </a:lnTo>
                  <a:lnTo>
                    <a:pt x="521" y="76"/>
                  </a:lnTo>
                  <a:lnTo>
                    <a:pt x="521" y="77"/>
                  </a:lnTo>
                  <a:lnTo>
                    <a:pt x="523" y="78"/>
                  </a:lnTo>
                  <a:lnTo>
                    <a:pt x="526" y="80"/>
                  </a:lnTo>
                  <a:lnTo>
                    <a:pt x="527" y="81"/>
                  </a:lnTo>
                  <a:lnTo>
                    <a:pt x="528" y="82"/>
                  </a:lnTo>
                  <a:lnTo>
                    <a:pt x="529" y="83"/>
                  </a:lnTo>
                  <a:lnTo>
                    <a:pt x="529" y="84"/>
                  </a:lnTo>
                  <a:lnTo>
                    <a:pt x="529" y="86"/>
                  </a:lnTo>
                  <a:lnTo>
                    <a:pt x="529" y="87"/>
                  </a:lnTo>
                  <a:lnTo>
                    <a:pt x="528" y="89"/>
                  </a:lnTo>
                  <a:lnTo>
                    <a:pt x="527" y="90"/>
                  </a:lnTo>
                  <a:lnTo>
                    <a:pt x="524" y="92"/>
                  </a:lnTo>
                  <a:lnTo>
                    <a:pt x="521" y="96"/>
                  </a:lnTo>
                  <a:lnTo>
                    <a:pt x="518" y="99"/>
                  </a:lnTo>
                  <a:lnTo>
                    <a:pt x="515" y="102"/>
                  </a:lnTo>
                  <a:lnTo>
                    <a:pt x="514" y="104"/>
                  </a:lnTo>
                  <a:lnTo>
                    <a:pt x="514" y="106"/>
                  </a:lnTo>
                  <a:lnTo>
                    <a:pt x="514" y="107"/>
                  </a:lnTo>
                  <a:lnTo>
                    <a:pt x="514" y="108"/>
                  </a:lnTo>
                  <a:lnTo>
                    <a:pt x="514" y="109"/>
                  </a:lnTo>
                  <a:lnTo>
                    <a:pt x="515" y="109"/>
                  </a:lnTo>
                  <a:lnTo>
                    <a:pt x="519" y="110"/>
                  </a:lnTo>
                  <a:lnTo>
                    <a:pt x="523" y="111"/>
                  </a:lnTo>
                  <a:lnTo>
                    <a:pt x="524" y="112"/>
                  </a:lnTo>
                  <a:lnTo>
                    <a:pt x="524" y="113"/>
                  </a:lnTo>
                  <a:lnTo>
                    <a:pt x="524" y="114"/>
                  </a:lnTo>
                  <a:lnTo>
                    <a:pt x="523" y="115"/>
                  </a:lnTo>
                  <a:lnTo>
                    <a:pt x="523" y="118"/>
                  </a:lnTo>
                  <a:lnTo>
                    <a:pt x="522" y="121"/>
                  </a:lnTo>
                  <a:lnTo>
                    <a:pt x="522" y="122"/>
                  </a:lnTo>
                  <a:lnTo>
                    <a:pt x="522" y="124"/>
                  </a:lnTo>
                  <a:lnTo>
                    <a:pt x="523" y="126"/>
                  </a:lnTo>
                  <a:lnTo>
                    <a:pt x="524" y="127"/>
                  </a:lnTo>
                  <a:lnTo>
                    <a:pt x="526" y="130"/>
                  </a:lnTo>
                  <a:lnTo>
                    <a:pt x="527" y="131"/>
                  </a:lnTo>
                  <a:lnTo>
                    <a:pt x="529" y="133"/>
                  </a:lnTo>
                  <a:lnTo>
                    <a:pt x="531" y="133"/>
                  </a:lnTo>
                  <a:lnTo>
                    <a:pt x="532" y="133"/>
                  </a:lnTo>
                  <a:lnTo>
                    <a:pt x="533" y="132"/>
                  </a:lnTo>
                  <a:lnTo>
                    <a:pt x="533" y="132"/>
                  </a:lnTo>
                  <a:lnTo>
                    <a:pt x="533" y="131"/>
                  </a:lnTo>
                  <a:lnTo>
                    <a:pt x="534" y="130"/>
                  </a:lnTo>
                  <a:lnTo>
                    <a:pt x="534" y="128"/>
                  </a:lnTo>
                  <a:lnTo>
                    <a:pt x="535" y="127"/>
                  </a:lnTo>
                  <a:lnTo>
                    <a:pt x="535" y="127"/>
                  </a:lnTo>
                  <a:lnTo>
                    <a:pt x="536" y="126"/>
                  </a:lnTo>
                  <a:lnTo>
                    <a:pt x="537" y="126"/>
                  </a:lnTo>
                  <a:lnTo>
                    <a:pt x="538" y="127"/>
                  </a:lnTo>
                  <a:lnTo>
                    <a:pt x="540" y="128"/>
                  </a:lnTo>
                  <a:lnTo>
                    <a:pt x="541" y="130"/>
                  </a:lnTo>
                  <a:lnTo>
                    <a:pt x="542" y="132"/>
                  </a:lnTo>
                  <a:lnTo>
                    <a:pt x="544" y="133"/>
                  </a:lnTo>
                  <a:lnTo>
                    <a:pt x="545" y="135"/>
                  </a:lnTo>
                  <a:lnTo>
                    <a:pt x="545" y="135"/>
                  </a:lnTo>
                  <a:lnTo>
                    <a:pt x="546" y="135"/>
                  </a:lnTo>
                  <a:lnTo>
                    <a:pt x="547" y="135"/>
                  </a:lnTo>
                  <a:lnTo>
                    <a:pt x="547" y="135"/>
                  </a:lnTo>
                  <a:lnTo>
                    <a:pt x="550" y="133"/>
                  </a:lnTo>
                  <a:lnTo>
                    <a:pt x="552" y="132"/>
                  </a:lnTo>
                  <a:lnTo>
                    <a:pt x="553" y="132"/>
                  </a:lnTo>
                  <a:lnTo>
                    <a:pt x="553" y="133"/>
                  </a:lnTo>
                  <a:lnTo>
                    <a:pt x="553" y="135"/>
                  </a:lnTo>
                  <a:lnTo>
                    <a:pt x="553" y="137"/>
                  </a:lnTo>
                  <a:lnTo>
                    <a:pt x="553" y="140"/>
                  </a:lnTo>
                  <a:lnTo>
                    <a:pt x="554" y="142"/>
                  </a:lnTo>
                  <a:lnTo>
                    <a:pt x="555" y="142"/>
                  </a:lnTo>
                  <a:lnTo>
                    <a:pt x="555" y="143"/>
                  </a:lnTo>
                  <a:lnTo>
                    <a:pt x="556" y="144"/>
                  </a:lnTo>
                  <a:lnTo>
                    <a:pt x="557" y="144"/>
                  </a:lnTo>
                  <a:lnTo>
                    <a:pt x="559" y="146"/>
                  </a:lnTo>
                  <a:lnTo>
                    <a:pt x="561" y="148"/>
                  </a:lnTo>
                  <a:lnTo>
                    <a:pt x="564" y="150"/>
                  </a:lnTo>
                  <a:lnTo>
                    <a:pt x="565" y="152"/>
                  </a:lnTo>
                  <a:lnTo>
                    <a:pt x="566" y="154"/>
                  </a:lnTo>
                  <a:lnTo>
                    <a:pt x="567" y="155"/>
                  </a:lnTo>
                  <a:lnTo>
                    <a:pt x="568" y="156"/>
                  </a:lnTo>
                  <a:lnTo>
                    <a:pt x="568" y="156"/>
                  </a:lnTo>
                  <a:lnTo>
                    <a:pt x="569" y="157"/>
                  </a:lnTo>
                  <a:lnTo>
                    <a:pt x="570" y="157"/>
                  </a:lnTo>
                  <a:lnTo>
                    <a:pt x="572" y="157"/>
                  </a:lnTo>
                  <a:lnTo>
                    <a:pt x="573" y="157"/>
                  </a:lnTo>
                  <a:lnTo>
                    <a:pt x="574" y="158"/>
                  </a:lnTo>
                  <a:lnTo>
                    <a:pt x="574" y="158"/>
                  </a:lnTo>
                  <a:lnTo>
                    <a:pt x="575" y="159"/>
                  </a:lnTo>
                  <a:lnTo>
                    <a:pt x="576" y="160"/>
                  </a:lnTo>
                  <a:lnTo>
                    <a:pt x="576" y="161"/>
                  </a:lnTo>
                  <a:lnTo>
                    <a:pt x="576" y="163"/>
                  </a:lnTo>
                  <a:lnTo>
                    <a:pt x="576" y="166"/>
                  </a:lnTo>
                  <a:lnTo>
                    <a:pt x="576" y="171"/>
                  </a:lnTo>
                  <a:lnTo>
                    <a:pt x="575" y="175"/>
                  </a:lnTo>
                  <a:lnTo>
                    <a:pt x="574" y="179"/>
                  </a:lnTo>
                  <a:lnTo>
                    <a:pt x="573" y="182"/>
                  </a:lnTo>
                  <a:lnTo>
                    <a:pt x="573" y="186"/>
                  </a:lnTo>
                  <a:lnTo>
                    <a:pt x="573" y="188"/>
                  </a:lnTo>
                  <a:lnTo>
                    <a:pt x="573" y="189"/>
                  </a:lnTo>
                  <a:lnTo>
                    <a:pt x="574" y="190"/>
                  </a:lnTo>
                  <a:lnTo>
                    <a:pt x="574" y="191"/>
                  </a:lnTo>
                  <a:lnTo>
                    <a:pt x="577" y="193"/>
                  </a:lnTo>
                  <a:lnTo>
                    <a:pt x="579" y="194"/>
                  </a:lnTo>
                  <a:lnTo>
                    <a:pt x="582" y="195"/>
                  </a:lnTo>
                  <a:lnTo>
                    <a:pt x="584" y="197"/>
                  </a:lnTo>
                  <a:lnTo>
                    <a:pt x="585" y="197"/>
                  </a:lnTo>
                  <a:lnTo>
                    <a:pt x="586" y="198"/>
                  </a:lnTo>
                  <a:lnTo>
                    <a:pt x="586" y="199"/>
                  </a:lnTo>
                  <a:lnTo>
                    <a:pt x="586" y="199"/>
                  </a:lnTo>
                  <a:lnTo>
                    <a:pt x="585" y="200"/>
                  </a:lnTo>
                  <a:lnTo>
                    <a:pt x="584" y="201"/>
                  </a:lnTo>
                  <a:lnTo>
                    <a:pt x="584" y="202"/>
                  </a:lnTo>
                  <a:lnTo>
                    <a:pt x="583" y="202"/>
                  </a:lnTo>
                  <a:lnTo>
                    <a:pt x="582" y="202"/>
                  </a:lnTo>
                  <a:lnTo>
                    <a:pt x="582" y="203"/>
                  </a:lnTo>
                  <a:lnTo>
                    <a:pt x="581" y="204"/>
                  </a:lnTo>
                  <a:lnTo>
                    <a:pt x="581" y="204"/>
                  </a:lnTo>
                  <a:lnTo>
                    <a:pt x="581" y="205"/>
                  </a:lnTo>
                  <a:lnTo>
                    <a:pt x="582" y="206"/>
                  </a:lnTo>
                  <a:lnTo>
                    <a:pt x="582" y="206"/>
                  </a:lnTo>
                  <a:lnTo>
                    <a:pt x="583" y="207"/>
                  </a:lnTo>
                  <a:lnTo>
                    <a:pt x="585" y="208"/>
                  </a:lnTo>
                  <a:lnTo>
                    <a:pt x="587" y="209"/>
                  </a:lnTo>
                  <a:lnTo>
                    <a:pt x="588" y="210"/>
                  </a:lnTo>
                  <a:lnTo>
                    <a:pt x="589" y="211"/>
                  </a:lnTo>
                  <a:lnTo>
                    <a:pt x="590" y="211"/>
                  </a:lnTo>
                  <a:lnTo>
                    <a:pt x="590" y="212"/>
                  </a:lnTo>
                  <a:lnTo>
                    <a:pt x="590" y="214"/>
                  </a:lnTo>
                  <a:lnTo>
                    <a:pt x="590" y="216"/>
                  </a:lnTo>
                  <a:lnTo>
                    <a:pt x="589" y="218"/>
                  </a:lnTo>
                  <a:lnTo>
                    <a:pt x="587" y="221"/>
                  </a:lnTo>
                  <a:lnTo>
                    <a:pt x="584" y="224"/>
                  </a:lnTo>
                  <a:lnTo>
                    <a:pt x="581" y="227"/>
                  </a:lnTo>
                  <a:lnTo>
                    <a:pt x="578" y="230"/>
                  </a:lnTo>
                  <a:lnTo>
                    <a:pt x="575" y="234"/>
                  </a:lnTo>
                  <a:lnTo>
                    <a:pt x="574" y="235"/>
                  </a:lnTo>
                  <a:lnTo>
                    <a:pt x="573" y="236"/>
                  </a:lnTo>
                  <a:lnTo>
                    <a:pt x="572" y="237"/>
                  </a:lnTo>
                  <a:lnTo>
                    <a:pt x="571" y="237"/>
                  </a:lnTo>
                  <a:lnTo>
                    <a:pt x="568" y="238"/>
                  </a:lnTo>
                  <a:lnTo>
                    <a:pt x="566" y="238"/>
                  </a:lnTo>
                  <a:lnTo>
                    <a:pt x="564" y="238"/>
                  </a:lnTo>
                  <a:lnTo>
                    <a:pt x="564" y="239"/>
                  </a:lnTo>
                  <a:lnTo>
                    <a:pt x="563" y="239"/>
                  </a:lnTo>
                  <a:lnTo>
                    <a:pt x="563" y="240"/>
                  </a:lnTo>
                  <a:lnTo>
                    <a:pt x="563" y="242"/>
                  </a:lnTo>
                  <a:lnTo>
                    <a:pt x="564" y="244"/>
                  </a:lnTo>
                  <a:lnTo>
                    <a:pt x="566" y="246"/>
                  </a:lnTo>
                  <a:lnTo>
                    <a:pt x="567" y="249"/>
                  </a:lnTo>
                  <a:lnTo>
                    <a:pt x="568" y="250"/>
                  </a:lnTo>
                  <a:lnTo>
                    <a:pt x="568" y="251"/>
                  </a:lnTo>
                  <a:lnTo>
                    <a:pt x="568" y="252"/>
                  </a:lnTo>
                  <a:lnTo>
                    <a:pt x="568" y="253"/>
                  </a:lnTo>
                  <a:lnTo>
                    <a:pt x="568" y="254"/>
                  </a:lnTo>
                  <a:lnTo>
                    <a:pt x="567" y="255"/>
                  </a:lnTo>
                  <a:lnTo>
                    <a:pt x="566" y="256"/>
                  </a:lnTo>
                  <a:lnTo>
                    <a:pt x="564" y="257"/>
                  </a:lnTo>
                  <a:lnTo>
                    <a:pt x="561" y="258"/>
                  </a:lnTo>
                  <a:lnTo>
                    <a:pt x="556" y="259"/>
                  </a:lnTo>
                  <a:lnTo>
                    <a:pt x="553" y="260"/>
                  </a:lnTo>
                  <a:lnTo>
                    <a:pt x="549" y="261"/>
                  </a:lnTo>
                  <a:lnTo>
                    <a:pt x="545" y="262"/>
                  </a:lnTo>
                  <a:lnTo>
                    <a:pt x="541" y="264"/>
                  </a:lnTo>
                  <a:lnTo>
                    <a:pt x="540" y="265"/>
                  </a:lnTo>
                  <a:lnTo>
                    <a:pt x="538" y="266"/>
                  </a:lnTo>
                  <a:lnTo>
                    <a:pt x="537" y="268"/>
                  </a:lnTo>
                  <a:lnTo>
                    <a:pt x="536" y="269"/>
                  </a:lnTo>
                  <a:lnTo>
                    <a:pt x="536" y="270"/>
                  </a:lnTo>
                  <a:lnTo>
                    <a:pt x="536" y="273"/>
                  </a:lnTo>
                  <a:lnTo>
                    <a:pt x="535" y="275"/>
                  </a:lnTo>
                  <a:lnTo>
                    <a:pt x="536" y="277"/>
                  </a:lnTo>
                  <a:lnTo>
                    <a:pt x="536" y="281"/>
                  </a:lnTo>
                  <a:lnTo>
                    <a:pt x="536" y="286"/>
                  </a:lnTo>
                  <a:lnTo>
                    <a:pt x="536" y="289"/>
                  </a:lnTo>
                  <a:lnTo>
                    <a:pt x="535" y="291"/>
                  </a:lnTo>
                  <a:lnTo>
                    <a:pt x="534" y="293"/>
                  </a:lnTo>
                  <a:lnTo>
                    <a:pt x="533" y="294"/>
                  </a:lnTo>
                  <a:lnTo>
                    <a:pt x="530" y="297"/>
                  </a:lnTo>
                  <a:lnTo>
                    <a:pt x="526" y="301"/>
                  </a:lnTo>
                  <a:lnTo>
                    <a:pt x="525" y="303"/>
                  </a:lnTo>
                  <a:lnTo>
                    <a:pt x="523" y="306"/>
                  </a:lnTo>
                  <a:lnTo>
                    <a:pt x="522" y="308"/>
                  </a:lnTo>
                  <a:lnTo>
                    <a:pt x="521" y="311"/>
                  </a:lnTo>
                  <a:lnTo>
                    <a:pt x="520" y="313"/>
                  </a:lnTo>
                  <a:lnTo>
                    <a:pt x="520" y="314"/>
                  </a:lnTo>
                  <a:lnTo>
                    <a:pt x="520" y="316"/>
                  </a:lnTo>
                  <a:lnTo>
                    <a:pt x="520" y="317"/>
                  </a:lnTo>
                  <a:lnTo>
                    <a:pt x="520" y="318"/>
                  </a:lnTo>
                  <a:lnTo>
                    <a:pt x="521" y="319"/>
                  </a:lnTo>
                  <a:lnTo>
                    <a:pt x="522" y="320"/>
                  </a:lnTo>
                  <a:lnTo>
                    <a:pt x="522" y="320"/>
                  </a:lnTo>
                  <a:lnTo>
                    <a:pt x="524" y="320"/>
                  </a:lnTo>
                  <a:lnTo>
                    <a:pt x="524" y="320"/>
                  </a:lnTo>
                  <a:lnTo>
                    <a:pt x="525" y="321"/>
                  </a:lnTo>
                  <a:lnTo>
                    <a:pt x="525" y="321"/>
                  </a:lnTo>
                  <a:lnTo>
                    <a:pt x="525" y="322"/>
                  </a:lnTo>
                  <a:lnTo>
                    <a:pt x="524" y="322"/>
                  </a:lnTo>
                  <a:lnTo>
                    <a:pt x="523" y="324"/>
                  </a:lnTo>
                  <a:lnTo>
                    <a:pt x="522" y="327"/>
                  </a:lnTo>
                  <a:lnTo>
                    <a:pt x="522" y="328"/>
                  </a:lnTo>
                  <a:lnTo>
                    <a:pt x="523" y="329"/>
                  </a:lnTo>
                  <a:lnTo>
                    <a:pt x="524" y="330"/>
                  </a:lnTo>
                  <a:lnTo>
                    <a:pt x="525" y="330"/>
                  </a:lnTo>
                  <a:lnTo>
                    <a:pt x="526" y="330"/>
                  </a:lnTo>
                  <a:lnTo>
                    <a:pt x="527" y="331"/>
                  </a:lnTo>
                  <a:lnTo>
                    <a:pt x="528" y="332"/>
                  </a:lnTo>
                  <a:lnTo>
                    <a:pt x="528" y="333"/>
                  </a:lnTo>
                  <a:lnTo>
                    <a:pt x="529" y="334"/>
                  </a:lnTo>
                  <a:lnTo>
                    <a:pt x="528" y="335"/>
                  </a:lnTo>
                  <a:lnTo>
                    <a:pt x="528" y="336"/>
                  </a:lnTo>
                  <a:lnTo>
                    <a:pt x="527" y="337"/>
                  </a:lnTo>
                  <a:lnTo>
                    <a:pt x="526" y="338"/>
                  </a:lnTo>
                  <a:lnTo>
                    <a:pt x="526" y="338"/>
                  </a:lnTo>
                  <a:lnTo>
                    <a:pt x="526" y="339"/>
                  </a:lnTo>
                  <a:lnTo>
                    <a:pt x="526" y="340"/>
                  </a:lnTo>
                  <a:lnTo>
                    <a:pt x="529" y="341"/>
                  </a:lnTo>
                  <a:lnTo>
                    <a:pt x="531" y="342"/>
                  </a:lnTo>
                  <a:lnTo>
                    <a:pt x="533" y="343"/>
                  </a:lnTo>
                  <a:lnTo>
                    <a:pt x="534" y="343"/>
                  </a:lnTo>
                  <a:lnTo>
                    <a:pt x="535" y="342"/>
                  </a:lnTo>
                  <a:lnTo>
                    <a:pt x="537" y="342"/>
                  </a:lnTo>
                  <a:lnTo>
                    <a:pt x="540" y="341"/>
                  </a:lnTo>
                  <a:lnTo>
                    <a:pt x="542" y="340"/>
                  </a:lnTo>
                  <a:lnTo>
                    <a:pt x="545" y="338"/>
                  </a:lnTo>
                  <a:lnTo>
                    <a:pt x="548" y="337"/>
                  </a:lnTo>
                  <a:lnTo>
                    <a:pt x="549" y="337"/>
                  </a:lnTo>
                  <a:lnTo>
                    <a:pt x="550" y="337"/>
                  </a:lnTo>
                  <a:lnTo>
                    <a:pt x="551" y="337"/>
                  </a:lnTo>
                  <a:lnTo>
                    <a:pt x="551" y="337"/>
                  </a:lnTo>
                  <a:lnTo>
                    <a:pt x="552" y="337"/>
                  </a:lnTo>
                  <a:lnTo>
                    <a:pt x="552" y="338"/>
                  </a:lnTo>
                  <a:lnTo>
                    <a:pt x="552" y="339"/>
                  </a:lnTo>
                  <a:lnTo>
                    <a:pt x="552" y="340"/>
                  </a:lnTo>
                  <a:lnTo>
                    <a:pt x="552" y="344"/>
                  </a:lnTo>
                  <a:lnTo>
                    <a:pt x="552" y="347"/>
                  </a:lnTo>
                  <a:lnTo>
                    <a:pt x="552" y="350"/>
                  </a:lnTo>
                  <a:lnTo>
                    <a:pt x="551" y="353"/>
                  </a:lnTo>
                  <a:lnTo>
                    <a:pt x="550" y="355"/>
                  </a:lnTo>
                  <a:lnTo>
                    <a:pt x="549" y="359"/>
                  </a:lnTo>
                  <a:lnTo>
                    <a:pt x="546" y="362"/>
                  </a:lnTo>
                  <a:lnTo>
                    <a:pt x="545" y="366"/>
                  </a:lnTo>
                  <a:lnTo>
                    <a:pt x="545" y="368"/>
                  </a:lnTo>
                  <a:lnTo>
                    <a:pt x="545" y="369"/>
                  </a:lnTo>
                  <a:lnTo>
                    <a:pt x="545" y="371"/>
                  </a:lnTo>
                  <a:lnTo>
                    <a:pt x="546" y="373"/>
                  </a:lnTo>
                  <a:lnTo>
                    <a:pt x="549" y="376"/>
                  </a:lnTo>
                  <a:lnTo>
                    <a:pt x="551" y="378"/>
                  </a:lnTo>
                  <a:lnTo>
                    <a:pt x="555" y="381"/>
                  </a:lnTo>
                  <a:lnTo>
                    <a:pt x="559" y="385"/>
                  </a:lnTo>
                  <a:lnTo>
                    <a:pt x="560" y="387"/>
                  </a:lnTo>
                  <a:lnTo>
                    <a:pt x="562" y="389"/>
                  </a:lnTo>
                  <a:lnTo>
                    <a:pt x="563" y="390"/>
                  </a:lnTo>
                  <a:lnTo>
                    <a:pt x="563" y="391"/>
                  </a:lnTo>
                  <a:lnTo>
                    <a:pt x="562" y="393"/>
                  </a:lnTo>
                  <a:lnTo>
                    <a:pt x="560" y="396"/>
                  </a:lnTo>
                  <a:lnTo>
                    <a:pt x="558" y="400"/>
                  </a:lnTo>
                  <a:lnTo>
                    <a:pt x="555" y="404"/>
                  </a:lnTo>
                  <a:lnTo>
                    <a:pt x="554" y="407"/>
                  </a:lnTo>
                  <a:lnTo>
                    <a:pt x="553" y="410"/>
                  </a:lnTo>
                  <a:lnTo>
                    <a:pt x="552" y="412"/>
                  </a:lnTo>
                  <a:lnTo>
                    <a:pt x="552" y="415"/>
                  </a:lnTo>
                  <a:lnTo>
                    <a:pt x="552" y="418"/>
                  </a:lnTo>
                  <a:lnTo>
                    <a:pt x="553" y="420"/>
                  </a:lnTo>
                  <a:lnTo>
                    <a:pt x="553" y="422"/>
                  </a:lnTo>
                  <a:lnTo>
                    <a:pt x="554" y="424"/>
                  </a:lnTo>
                  <a:lnTo>
                    <a:pt x="555" y="426"/>
                  </a:lnTo>
                  <a:lnTo>
                    <a:pt x="556" y="427"/>
                  </a:lnTo>
                  <a:lnTo>
                    <a:pt x="558" y="428"/>
                  </a:lnTo>
                  <a:lnTo>
                    <a:pt x="560" y="429"/>
                  </a:lnTo>
                  <a:lnTo>
                    <a:pt x="565" y="431"/>
                  </a:lnTo>
                  <a:lnTo>
                    <a:pt x="570" y="431"/>
                  </a:lnTo>
                  <a:lnTo>
                    <a:pt x="573" y="432"/>
                  </a:lnTo>
                  <a:lnTo>
                    <a:pt x="575" y="433"/>
                  </a:lnTo>
                  <a:lnTo>
                    <a:pt x="577" y="433"/>
                  </a:lnTo>
                  <a:lnTo>
                    <a:pt x="578" y="435"/>
                  </a:lnTo>
                  <a:lnTo>
                    <a:pt x="580" y="435"/>
                  </a:lnTo>
                  <a:lnTo>
                    <a:pt x="581" y="437"/>
                  </a:lnTo>
                  <a:lnTo>
                    <a:pt x="582" y="438"/>
                  </a:lnTo>
                  <a:lnTo>
                    <a:pt x="582" y="439"/>
                  </a:lnTo>
                  <a:lnTo>
                    <a:pt x="582" y="442"/>
                  </a:lnTo>
                  <a:lnTo>
                    <a:pt x="582" y="447"/>
                  </a:lnTo>
                  <a:lnTo>
                    <a:pt x="582" y="449"/>
                  </a:lnTo>
                  <a:lnTo>
                    <a:pt x="581" y="451"/>
                  </a:lnTo>
                  <a:lnTo>
                    <a:pt x="580" y="453"/>
                  </a:lnTo>
                  <a:lnTo>
                    <a:pt x="580" y="455"/>
                  </a:lnTo>
                  <a:lnTo>
                    <a:pt x="578" y="456"/>
                  </a:lnTo>
                  <a:lnTo>
                    <a:pt x="578" y="457"/>
                  </a:lnTo>
                  <a:lnTo>
                    <a:pt x="577" y="458"/>
                  </a:lnTo>
                  <a:lnTo>
                    <a:pt x="577" y="460"/>
                  </a:lnTo>
                  <a:lnTo>
                    <a:pt x="577" y="462"/>
                  </a:lnTo>
                  <a:lnTo>
                    <a:pt x="577" y="465"/>
                  </a:lnTo>
                  <a:lnTo>
                    <a:pt x="578" y="466"/>
                  </a:lnTo>
                  <a:lnTo>
                    <a:pt x="578" y="468"/>
                  </a:lnTo>
                  <a:lnTo>
                    <a:pt x="577" y="469"/>
                  </a:lnTo>
                  <a:lnTo>
                    <a:pt x="577" y="470"/>
                  </a:lnTo>
                  <a:lnTo>
                    <a:pt x="575" y="473"/>
                  </a:lnTo>
                  <a:lnTo>
                    <a:pt x="573" y="475"/>
                  </a:lnTo>
                  <a:lnTo>
                    <a:pt x="571" y="477"/>
                  </a:lnTo>
                  <a:lnTo>
                    <a:pt x="571" y="478"/>
                  </a:lnTo>
                  <a:lnTo>
                    <a:pt x="570" y="480"/>
                  </a:lnTo>
                  <a:lnTo>
                    <a:pt x="570" y="481"/>
                  </a:lnTo>
                  <a:lnTo>
                    <a:pt x="571" y="482"/>
                  </a:lnTo>
                  <a:lnTo>
                    <a:pt x="572" y="483"/>
                  </a:lnTo>
                  <a:lnTo>
                    <a:pt x="573" y="484"/>
                  </a:lnTo>
                  <a:lnTo>
                    <a:pt x="575" y="484"/>
                  </a:lnTo>
                  <a:lnTo>
                    <a:pt x="579" y="483"/>
                  </a:lnTo>
                  <a:lnTo>
                    <a:pt x="582" y="482"/>
                  </a:lnTo>
                  <a:lnTo>
                    <a:pt x="586" y="481"/>
                  </a:lnTo>
                  <a:lnTo>
                    <a:pt x="590" y="479"/>
                  </a:lnTo>
                  <a:lnTo>
                    <a:pt x="592" y="479"/>
                  </a:lnTo>
                  <a:lnTo>
                    <a:pt x="593" y="479"/>
                  </a:lnTo>
                  <a:lnTo>
                    <a:pt x="595" y="479"/>
                  </a:lnTo>
                  <a:lnTo>
                    <a:pt x="596" y="480"/>
                  </a:lnTo>
                  <a:lnTo>
                    <a:pt x="597" y="481"/>
                  </a:lnTo>
                  <a:lnTo>
                    <a:pt x="597" y="482"/>
                  </a:lnTo>
                  <a:lnTo>
                    <a:pt x="597" y="483"/>
                  </a:lnTo>
                  <a:lnTo>
                    <a:pt x="597" y="485"/>
                  </a:lnTo>
                  <a:lnTo>
                    <a:pt x="596" y="486"/>
                  </a:lnTo>
                  <a:lnTo>
                    <a:pt x="595" y="488"/>
                  </a:lnTo>
                  <a:lnTo>
                    <a:pt x="592" y="489"/>
                  </a:lnTo>
                  <a:lnTo>
                    <a:pt x="589" y="491"/>
                  </a:lnTo>
                  <a:lnTo>
                    <a:pt x="584" y="495"/>
                  </a:lnTo>
                  <a:lnTo>
                    <a:pt x="580" y="497"/>
                  </a:lnTo>
                  <a:lnTo>
                    <a:pt x="579" y="499"/>
                  </a:lnTo>
                  <a:lnTo>
                    <a:pt x="578" y="501"/>
                  </a:lnTo>
                  <a:lnTo>
                    <a:pt x="577" y="504"/>
                  </a:lnTo>
                  <a:lnTo>
                    <a:pt x="577" y="506"/>
                  </a:lnTo>
                  <a:lnTo>
                    <a:pt x="575" y="512"/>
                  </a:lnTo>
                  <a:lnTo>
                    <a:pt x="575" y="518"/>
                  </a:lnTo>
                  <a:lnTo>
                    <a:pt x="574" y="522"/>
                  </a:lnTo>
                  <a:lnTo>
                    <a:pt x="573" y="524"/>
                  </a:lnTo>
                  <a:lnTo>
                    <a:pt x="571" y="527"/>
                  </a:lnTo>
                  <a:lnTo>
                    <a:pt x="570" y="529"/>
                  </a:lnTo>
                  <a:lnTo>
                    <a:pt x="568" y="531"/>
                  </a:lnTo>
                  <a:lnTo>
                    <a:pt x="567" y="534"/>
                  </a:lnTo>
                  <a:lnTo>
                    <a:pt x="567" y="535"/>
                  </a:lnTo>
                  <a:lnTo>
                    <a:pt x="566" y="536"/>
                  </a:lnTo>
                  <a:lnTo>
                    <a:pt x="566" y="537"/>
                  </a:lnTo>
                  <a:lnTo>
                    <a:pt x="566" y="539"/>
                  </a:lnTo>
                  <a:lnTo>
                    <a:pt x="567" y="542"/>
                  </a:lnTo>
                  <a:lnTo>
                    <a:pt x="568" y="544"/>
                  </a:lnTo>
                  <a:lnTo>
                    <a:pt x="568" y="546"/>
                  </a:lnTo>
                  <a:lnTo>
                    <a:pt x="570" y="547"/>
                  </a:lnTo>
                  <a:lnTo>
                    <a:pt x="571" y="549"/>
                  </a:lnTo>
                  <a:lnTo>
                    <a:pt x="572" y="550"/>
                  </a:lnTo>
                  <a:lnTo>
                    <a:pt x="573" y="552"/>
                  </a:lnTo>
                  <a:lnTo>
                    <a:pt x="573" y="553"/>
                  </a:lnTo>
                  <a:lnTo>
                    <a:pt x="574" y="558"/>
                  </a:lnTo>
                  <a:lnTo>
                    <a:pt x="574" y="561"/>
                  </a:lnTo>
                  <a:lnTo>
                    <a:pt x="573" y="565"/>
                  </a:lnTo>
                  <a:lnTo>
                    <a:pt x="572" y="567"/>
                  </a:lnTo>
                  <a:lnTo>
                    <a:pt x="572" y="569"/>
                  </a:lnTo>
                  <a:lnTo>
                    <a:pt x="572" y="570"/>
                  </a:lnTo>
                  <a:lnTo>
                    <a:pt x="571" y="571"/>
                  </a:lnTo>
                  <a:lnTo>
                    <a:pt x="570" y="572"/>
                  </a:lnTo>
                  <a:close/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2803969" y="4600765"/>
            <a:ext cx="404240" cy="398145"/>
            <a:chExt cx="404240" cy="398145"/>
          </a:xfrm>
        </p:grpSpPr>
        <p:sp>
          <p:nvSpPr>
            <p:cNvPr id="208" name="path"/>
            <p:cNvSpPr/>
            <p:nvPr/>
          </p:nvSpPr>
          <p:spPr>
            <a:xfrm>
              <a:off x="4762" y="4762"/>
              <a:ext cx="394715" cy="388620"/>
            </a:xfrm>
            <a:custGeom>
              <a:rect l="0" t="0" r="0" b="0"/>
              <a:pathLst>
                <a:path w="621" h="612">
                  <a:moveTo>
                    <a:pt x="160" y="168"/>
                  </a:moveTo>
                  <a:lnTo>
                    <a:pt x="161" y="168"/>
                  </a:lnTo>
                  <a:lnTo>
                    <a:pt x="161" y="168"/>
                  </a:lnTo>
                  <a:lnTo>
                    <a:pt x="161" y="168"/>
                  </a:lnTo>
                  <a:lnTo>
                    <a:pt x="162" y="167"/>
                  </a:lnTo>
                  <a:lnTo>
                    <a:pt x="162" y="165"/>
                  </a:lnTo>
                  <a:lnTo>
                    <a:pt x="162" y="165"/>
                  </a:lnTo>
                  <a:lnTo>
                    <a:pt x="162" y="164"/>
                  </a:lnTo>
                  <a:lnTo>
                    <a:pt x="162" y="162"/>
                  </a:lnTo>
                  <a:lnTo>
                    <a:pt x="163" y="160"/>
                  </a:lnTo>
                  <a:lnTo>
                    <a:pt x="163" y="157"/>
                  </a:lnTo>
                  <a:lnTo>
                    <a:pt x="163" y="156"/>
                  </a:lnTo>
                  <a:lnTo>
                    <a:pt x="162" y="153"/>
                  </a:lnTo>
                  <a:lnTo>
                    <a:pt x="162" y="150"/>
                  </a:lnTo>
                  <a:lnTo>
                    <a:pt x="162" y="149"/>
                  </a:lnTo>
                  <a:lnTo>
                    <a:pt x="162" y="148"/>
                  </a:lnTo>
                  <a:lnTo>
                    <a:pt x="162" y="146"/>
                  </a:lnTo>
                  <a:lnTo>
                    <a:pt x="162" y="145"/>
                  </a:lnTo>
                  <a:lnTo>
                    <a:pt x="163" y="143"/>
                  </a:lnTo>
                  <a:lnTo>
                    <a:pt x="164" y="141"/>
                  </a:lnTo>
                  <a:lnTo>
                    <a:pt x="165" y="139"/>
                  </a:lnTo>
                  <a:lnTo>
                    <a:pt x="166" y="139"/>
                  </a:lnTo>
                  <a:lnTo>
                    <a:pt x="168" y="139"/>
                  </a:lnTo>
                  <a:lnTo>
                    <a:pt x="170" y="139"/>
                  </a:lnTo>
                  <a:lnTo>
                    <a:pt x="175" y="141"/>
                  </a:lnTo>
                  <a:lnTo>
                    <a:pt x="178" y="143"/>
                  </a:lnTo>
                  <a:lnTo>
                    <a:pt x="181" y="144"/>
                  </a:lnTo>
                  <a:lnTo>
                    <a:pt x="183" y="144"/>
                  </a:lnTo>
                  <a:lnTo>
                    <a:pt x="185" y="144"/>
                  </a:lnTo>
                  <a:lnTo>
                    <a:pt x="187" y="145"/>
                  </a:lnTo>
                  <a:lnTo>
                    <a:pt x="187" y="146"/>
                  </a:lnTo>
                  <a:lnTo>
                    <a:pt x="189" y="146"/>
                  </a:lnTo>
                  <a:lnTo>
                    <a:pt x="191" y="146"/>
                  </a:lnTo>
                  <a:lnTo>
                    <a:pt x="193" y="146"/>
                  </a:lnTo>
                  <a:lnTo>
                    <a:pt x="198" y="146"/>
                  </a:lnTo>
                  <a:lnTo>
                    <a:pt x="202" y="146"/>
                  </a:lnTo>
                  <a:lnTo>
                    <a:pt x="207" y="146"/>
                  </a:lnTo>
                  <a:lnTo>
                    <a:pt x="212" y="146"/>
                  </a:lnTo>
                  <a:lnTo>
                    <a:pt x="214" y="146"/>
                  </a:lnTo>
                  <a:lnTo>
                    <a:pt x="215" y="146"/>
                  </a:lnTo>
                  <a:lnTo>
                    <a:pt x="217" y="145"/>
                  </a:lnTo>
                  <a:lnTo>
                    <a:pt x="218" y="145"/>
                  </a:lnTo>
                  <a:lnTo>
                    <a:pt x="219" y="143"/>
                  </a:lnTo>
                  <a:lnTo>
                    <a:pt x="221" y="142"/>
                  </a:lnTo>
                  <a:lnTo>
                    <a:pt x="222" y="141"/>
                  </a:lnTo>
                  <a:lnTo>
                    <a:pt x="223" y="141"/>
                  </a:lnTo>
                  <a:lnTo>
                    <a:pt x="224" y="141"/>
                  </a:lnTo>
                  <a:lnTo>
                    <a:pt x="225" y="142"/>
                  </a:lnTo>
                  <a:lnTo>
                    <a:pt x="226" y="143"/>
                  </a:lnTo>
                  <a:lnTo>
                    <a:pt x="228" y="144"/>
                  </a:lnTo>
                  <a:lnTo>
                    <a:pt x="229" y="144"/>
                  </a:lnTo>
                  <a:lnTo>
                    <a:pt x="230" y="145"/>
                  </a:lnTo>
                  <a:lnTo>
                    <a:pt x="231" y="145"/>
                  </a:lnTo>
                  <a:lnTo>
                    <a:pt x="233" y="145"/>
                  </a:lnTo>
                  <a:lnTo>
                    <a:pt x="234" y="145"/>
                  </a:lnTo>
                  <a:lnTo>
                    <a:pt x="235" y="144"/>
                  </a:lnTo>
                  <a:lnTo>
                    <a:pt x="237" y="143"/>
                  </a:lnTo>
                  <a:lnTo>
                    <a:pt x="238" y="142"/>
                  </a:lnTo>
                  <a:lnTo>
                    <a:pt x="240" y="141"/>
                  </a:lnTo>
                  <a:lnTo>
                    <a:pt x="240" y="141"/>
                  </a:lnTo>
                  <a:lnTo>
                    <a:pt x="242" y="141"/>
                  </a:lnTo>
                  <a:lnTo>
                    <a:pt x="244" y="141"/>
                  </a:lnTo>
                  <a:lnTo>
                    <a:pt x="246" y="141"/>
                  </a:lnTo>
                  <a:lnTo>
                    <a:pt x="248" y="141"/>
                  </a:lnTo>
                  <a:lnTo>
                    <a:pt x="250" y="141"/>
                  </a:lnTo>
                  <a:lnTo>
                    <a:pt x="252" y="140"/>
                  </a:lnTo>
                  <a:lnTo>
                    <a:pt x="254" y="139"/>
                  </a:lnTo>
                  <a:lnTo>
                    <a:pt x="255" y="138"/>
                  </a:lnTo>
                  <a:lnTo>
                    <a:pt x="256" y="137"/>
                  </a:lnTo>
                  <a:lnTo>
                    <a:pt x="256" y="136"/>
                  </a:lnTo>
                  <a:lnTo>
                    <a:pt x="256" y="134"/>
                  </a:lnTo>
                  <a:lnTo>
                    <a:pt x="256" y="132"/>
                  </a:lnTo>
                  <a:lnTo>
                    <a:pt x="256" y="131"/>
                  </a:lnTo>
                  <a:lnTo>
                    <a:pt x="256" y="130"/>
                  </a:lnTo>
                  <a:lnTo>
                    <a:pt x="257" y="130"/>
                  </a:lnTo>
                  <a:lnTo>
                    <a:pt x="258" y="130"/>
                  </a:lnTo>
                  <a:lnTo>
                    <a:pt x="261" y="130"/>
                  </a:lnTo>
                  <a:lnTo>
                    <a:pt x="262" y="131"/>
                  </a:lnTo>
                  <a:lnTo>
                    <a:pt x="263" y="132"/>
                  </a:lnTo>
                  <a:lnTo>
                    <a:pt x="265" y="132"/>
                  </a:lnTo>
                  <a:lnTo>
                    <a:pt x="266" y="132"/>
                  </a:lnTo>
                  <a:lnTo>
                    <a:pt x="266" y="132"/>
                  </a:lnTo>
                  <a:lnTo>
                    <a:pt x="267" y="131"/>
                  </a:lnTo>
                  <a:lnTo>
                    <a:pt x="268" y="130"/>
                  </a:lnTo>
                  <a:lnTo>
                    <a:pt x="270" y="127"/>
                  </a:lnTo>
                  <a:lnTo>
                    <a:pt x="271" y="124"/>
                  </a:lnTo>
                  <a:lnTo>
                    <a:pt x="272" y="122"/>
                  </a:lnTo>
                  <a:lnTo>
                    <a:pt x="275" y="119"/>
                  </a:lnTo>
                  <a:lnTo>
                    <a:pt x="275" y="119"/>
                  </a:lnTo>
                  <a:lnTo>
                    <a:pt x="276" y="118"/>
                  </a:lnTo>
                  <a:lnTo>
                    <a:pt x="277" y="118"/>
                  </a:lnTo>
                  <a:lnTo>
                    <a:pt x="278" y="118"/>
                  </a:lnTo>
                  <a:lnTo>
                    <a:pt x="281" y="118"/>
                  </a:lnTo>
                  <a:lnTo>
                    <a:pt x="283" y="119"/>
                  </a:lnTo>
                  <a:lnTo>
                    <a:pt x="284" y="119"/>
                  </a:lnTo>
                  <a:lnTo>
                    <a:pt x="284" y="118"/>
                  </a:lnTo>
                  <a:lnTo>
                    <a:pt x="285" y="118"/>
                  </a:lnTo>
                  <a:lnTo>
                    <a:pt x="284" y="117"/>
                  </a:lnTo>
                  <a:lnTo>
                    <a:pt x="284" y="115"/>
                  </a:lnTo>
                  <a:lnTo>
                    <a:pt x="284" y="114"/>
                  </a:lnTo>
                  <a:lnTo>
                    <a:pt x="284" y="113"/>
                  </a:lnTo>
                  <a:lnTo>
                    <a:pt x="285" y="112"/>
                  </a:lnTo>
                  <a:lnTo>
                    <a:pt x="285" y="112"/>
                  </a:lnTo>
                  <a:lnTo>
                    <a:pt x="286" y="112"/>
                  </a:lnTo>
                  <a:lnTo>
                    <a:pt x="287" y="112"/>
                  </a:lnTo>
                  <a:lnTo>
                    <a:pt x="288" y="112"/>
                  </a:lnTo>
                  <a:lnTo>
                    <a:pt x="290" y="112"/>
                  </a:lnTo>
                  <a:lnTo>
                    <a:pt x="292" y="112"/>
                  </a:lnTo>
                  <a:lnTo>
                    <a:pt x="294" y="111"/>
                  </a:lnTo>
                  <a:lnTo>
                    <a:pt x="295" y="110"/>
                  </a:lnTo>
                  <a:lnTo>
                    <a:pt x="298" y="108"/>
                  </a:lnTo>
                  <a:lnTo>
                    <a:pt x="300" y="107"/>
                  </a:lnTo>
                  <a:lnTo>
                    <a:pt x="302" y="104"/>
                  </a:lnTo>
                  <a:lnTo>
                    <a:pt x="304" y="102"/>
                  </a:lnTo>
                  <a:lnTo>
                    <a:pt x="306" y="97"/>
                  </a:lnTo>
                  <a:lnTo>
                    <a:pt x="308" y="94"/>
                  </a:lnTo>
                  <a:lnTo>
                    <a:pt x="308" y="93"/>
                  </a:lnTo>
                  <a:lnTo>
                    <a:pt x="309" y="92"/>
                  </a:lnTo>
                  <a:lnTo>
                    <a:pt x="310" y="91"/>
                  </a:lnTo>
                  <a:lnTo>
                    <a:pt x="311" y="91"/>
                  </a:lnTo>
                  <a:lnTo>
                    <a:pt x="312" y="91"/>
                  </a:lnTo>
                  <a:lnTo>
                    <a:pt x="313" y="90"/>
                  </a:lnTo>
                  <a:lnTo>
                    <a:pt x="314" y="89"/>
                  </a:lnTo>
                  <a:lnTo>
                    <a:pt x="314" y="86"/>
                  </a:lnTo>
                  <a:lnTo>
                    <a:pt x="313" y="83"/>
                  </a:lnTo>
                  <a:lnTo>
                    <a:pt x="312" y="79"/>
                  </a:lnTo>
                  <a:lnTo>
                    <a:pt x="311" y="75"/>
                  </a:lnTo>
                  <a:lnTo>
                    <a:pt x="310" y="73"/>
                  </a:lnTo>
                  <a:lnTo>
                    <a:pt x="310" y="71"/>
                  </a:lnTo>
                  <a:lnTo>
                    <a:pt x="310" y="70"/>
                  </a:lnTo>
                  <a:lnTo>
                    <a:pt x="310" y="69"/>
                  </a:lnTo>
                  <a:lnTo>
                    <a:pt x="311" y="68"/>
                  </a:lnTo>
                  <a:lnTo>
                    <a:pt x="312" y="68"/>
                  </a:lnTo>
                  <a:lnTo>
                    <a:pt x="313" y="68"/>
                  </a:lnTo>
                  <a:lnTo>
                    <a:pt x="315" y="67"/>
                  </a:lnTo>
                  <a:lnTo>
                    <a:pt x="316" y="66"/>
                  </a:lnTo>
                  <a:lnTo>
                    <a:pt x="317" y="65"/>
                  </a:lnTo>
                  <a:lnTo>
                    <a:pt x="317" y="64"/>
                  </a:lnTo>
                  <a:lnTo>
                    <a:pt x="317" y="63"/>
                  </a:lnTo>
                  <a:lnTo>
                    <a:pt x="316" y="62"/>
                  </a:lnTo>
                  <a:lnTo>
                    <a:pt x="316" y="60"/>
                  </a:lnTo>
                  <a:lnTo>
                    <a:pt x="315" y="56"/>
                  </a:lnTo>
                  <a:lnTo>
                    <a:pt x="314" y="53"/>
                  </a:lnTo>
                  <a:lnTo>
                    <a:pt x="314" y="51"/>
                  </a:lnTo>
                  <a:lnTo>
                    <a:pt x="314" y="50"/>
                  </a:lnTo>
                  <a:lnTo>
                    <a:pt x="315" y="48"/>
                  </a:lnTo>
                  <a:lnTo>
                    <a:pt x="315" y="48"/>
                  </a:lnTo>
                  <a:lnTo>
                    <a:pt x="316" y="47"/>
                  </a:lnTo>
                  <a:lnTo>
                    <a:pt x="317" y="47"/>
                  </a:lnTo>
                  <a:lnTo>
                    <a:pt x="317" y="47"/>
                  </a:lnTo>
                  <a:lnTo>
                    <a:pt x="318" y="47"/>
                  </a:lnTo>
                  <a:lnTo>
                    <a:pt x="319" y="47"/>
                  </a:lnTo>
                  <a:lnTo>
                    <a:pt x="320" y="46"/>
                  </a:lnTo>
                  <a:lnTo>
                    <a:pt x="320" y="45"/>
                  </a:lnTo>
                  <a:lnTo>
                    <a:pt x="320" y="43"/>
                  </a:lnTo>
                  <a:lnTo>
                    <a:pt x="318" y="42"/>
                  </a:lnTo>
                  <a:lnTo>
                    <a:pt x="318" y="41"/>
                  </a:lnTo>
                  <a:lnTo>
                    <a:pt x="318" y="40"/>
                  </a:lnTo>
                  <a:lnTo>
                    <a:pt x="317" y="38"/>
                  </a:lnTo>
                  <a:lnTo>
                    <a:pt x="317" y="37"/>
                  </a:lnTo>
                  <a:lnTo>
                    <a:pt x="317" y="33"/>
                  </a:lnTo>
                  <a:lnTo>
                    <a:pt x="318" y="28"/>
                  </a:lnTo>
                  <a:lnTo>
                    <a:pt x="318" y="23"/>
                  </a:lnTo>
                  <a:lnTo>
                    <a:pt x="319" y="18"/>
                  </a:lnTo>
                  <a:lnTo>
                    <a:pt x="320" y="13"/>
                  </a:lnTo>
                  <a:lnTo>
                    <a:pt x="320" y="9"/>
                  </a:lnTo>
                  <a:lnTo>
                    <a:pt x="321" y="6"/>
                  </a:lnTo>
                  <a:lnTo>
                    <a:pt x="321" y="3"/>
                  </a:lnTo>
                  <a:lnTo>
                    <a:pt x="322" y="2"/>
                  </a:lnTo>
                  <a:lnTo>
                    <a:pt x="323" y="2"/>
                  </a:lnTo>
                  <a:lnTo>
                    <a:pt x="324" y="2"/>
                  </a:lnTo>
                  <a:lnTo>
                    <a:pt x="326" y="1"/>
                  </a:lnTo>
                  <a:lnTo>
                    <a:pt x="329" y="1"/>
                  </a:lnTo>
                  <a:lnTo>
                    <a:pt x="332" y="0"/>
                  </a:lnTo>
                  <a:lnTo>
                    <a:pt x="335" y="0"/>
                  </a:lnTo>
                  <a:lnTo>
                    <a:pt x="337" y="0"/>
                  </a:lnTo>
                  <a:lnTo>
                    <a:pt x="340" y="0"/>
                  </a:lnTo>
                  <a:lnTo>
                    <a:pt x="342" y="1"/>
                  </a:lnTo>
                  <a:lnTo>
                    <a:pt x="344" y="1"/>
                  </a:lnTo>
                  <a:lnTo>
                    <a:pt x="347" y="2"/>
                  </a:lnTo>
                  <a:lnTo>
                    <a:pt x="351" y="2"/>
                  </a:lnTo>
                  <a:lnTo>
                    <a:pt x="355" y="2"/>
                  </a:lnTo>
                  <a:lnTo>
                    <a:pt x="357" y="2"/>
                  </a:lnTo>
                  <a:lnTo>
                    <a:pt x="358" y="2"/>
                  </a:lnTo>
                  <a:lnTo>
                    <a:pt x="360" y="3"/>
                  </a:lnTo>
                  <a:lnTo>
                    <a:pt x="362" y="3"/>
                  </a:lnTo>
                  <a:lnTo>
                    <a:pt x="365" y="6"/>
                  </a:lnTo>
                  <a:lnTo>
                    <a:pt x="368" y="8"/>
                  </a:lnTo>
                  <a:lnTo>
                    <a:pt x="369" y="8"/>
                  </a:lnTo>
                  <a:lnTo>
                    <a:pt x="371" y="9"/>
                  </a:lnTo>
                  <a:lnTo>
                    <a:pt x="373" y="8"/>
                  </a:lnTo>
                  <a:lnTo>
                    <a:pt x="374" y="8"/>
                  </a:lnTo>
                  <a:lnTo>
                    <a:pt x="376" y="8"/>
                  </a:lnTo>
                  <a:lnTo>
                    <a:pt x="378" y="8"/>
                  </a:lnTo>
                  <a:lnTo>
                    <a:pt x="380" y="8"/>
                  </a:lnTo>
                  <a:lnTo>
                    <a:pt x="380" y="8"/>
                  </a:lnTo>
                  <a:lnTo>
                    <a:pt x="383" y="10"/>
                  </a:lnTo>
                  <a:lnTo>
                    <a:pt x="386" y="13"/>
                  </a:lnTo>
                  <a:lnTo>
                    <a:pt x="390" y="16"/>
                  </a:lnTo>
                  <a:lnTo>
                    <a:pt x="394" y="18"/>
                  </a:lnTo>
                  <a:lnTo>
                    <a:pt x="397" y="19"/>
                  </a:lnTo>
                  <a:lnTo>
                    <a:pt x="400" y="21"/>
                  </a:lnTo>
                  <a:lnTo>
                    <a:pt x="402" y="22"/>
                  </a:lnTo>
                  <a:lnTo>
                    <a:pt x="404" y="22"/>
                  </a:lnTo>
                  <a:lnTo>
                    <a:pt x="408" y="23"/>
                  </a:lnTo>
                  <a:lnTo>
                    <a:pt x="414" y="23"/>
                  </a:lnTo>
                  <a:lnTo>
                    <a:pt x="421" y="23"/>
                  </a:lnTo>
                  <a:lnTo>
                    <a:pt x="428" y="23"/>
                  </a:lnTo>
                  <a:lnTo>
                    <a:pt x="431" y="23"/>
                  </a:lnTo>
                  <a:lnTo>
                    <a:pt x="434" y="24"/>
                  </a:lnTo>
                  <a:lnTo>
                    <a:pt x="436" y="24"/>
                  </a:lnTo>
                  <a:lnTo>
                    <a:pt x="438" y="25"/>
                  </a:lnTo>
                  <a:lnTo>
                    <a:pt x="440" y="25"/>
                  </a:lnTo>
                  <a:lnTo>
                    <a:pt x="441" y="26"/>
                  </a:lnTo>
                  <a:lnTo>
                    <a:pt x="443" y="26"/>
                  </a:lnTo>
                  <a:lnTo>
                    <a:pt x="444" y="26"/>
                  </a:lnTo>
                  <a:lnTo>
                    <a:pt x="445" y="26"/>
                  </a:lnTo>
                  <a:lnTo>
                    <a:pt x="447" y="25"/>
                  </a:lnTo>
                  <a:lnTo>
                    <a:pt x="448" y="24"/>
                  </a:lnTo>
                  <a:lnTo>
                    <a:pt x="448" y="23"/>
                  </a:lnTo>
                  <a:lnTo>
                    <a:pt x="450" y="20"/>
                  </a:lnTo>
                  <a:lnTo>
                    <a:pt x="452" y="17"/>
                  </a:lnTo>
                  <a:lnTo>
                    <a:pt x="454" y="15"/>
                  </a:lnTo>
                  <a:lnTo>
                    <a:pt x="455" y="14"/>
                  </a:lnTo>
                  <a:lnTo>
                    <a:pt x="457" y="13"/>
                  </a:lnTo>
                  <a:lnTo>
                    <a:pt x="460" y="12"/>
                  </a:lnTo>
                  <a:lnTo>
                    <a:pt x="462" y="13"/>
                  </a:lnTo>
                  <a:lnTo>
                    <a:pt x="464" y="13"/>
                  </a:lnTo>
                  <a:lnTo>
                    <a:pt x="466" y="15"/>
                  </a:lnTo>
                  <a:lnTo>
                    <a:pt x="467" y="16"/>
                  </a:lnTo>
                  <a:lnTo>
                    <a:pt x="470" y="19"/>
                  </a:lnTo>
                  <a:lnTo>
                    <a:pt x="471" y="22"/>
                  </a:lnTo>
                  <a:lnTo>
                    <a:pt x="473" y="23"/>
                  </a:lnTo>
                  <a:lnTo>
                    <a:pt x="473" y="24"/>
                  </a:lnTo>
                  <a:lnTo>
                    <a:pt x="475" y="24"/>
                  </a:lnTo>
                  <a:lnTo>
                    <a:pt x="476" y="25"/>
                  </a:lnTo>
                  <a:lnTo>
                    <a:pt x="477" y="25"/>
                  </a:lnTo>
                  <a:lnTo>
                    <a:pt x="479" y="25"/>
                  </a:lnTo>
                  <a:lnTo>
                    <a:pt x="480" y="24"/>
                  </a:lnTo>
                  <a:lnTo>
                    <a:pt x="481" y="24"/>
                  </a:lnTo>
                  <a:lnTo>
                    <a:pt x="483" y="22"/>
                  </a:lnTo>
                  <a:lnTo>
                    <a:pt x="486" y="19"/>
                  </a:lnTo>
                  <a:lnTo>
                    <a:pt x="487" y="18"/>
                  </a:lnTo>
                  <a:lnTo>
                    <a:pt x="489" y="18"/>
                  </a:lnTo>
                  <a:lnTo>
                    <a:pt x="490" y="17"/>
                  </a:lnTo>
                  <a:lnTo>
                    <a:pt x="491" y="18"/>
                  </a:lnTo>
                  <a:lnTo>
                    <a:pt x="491" y="19"/>
                  </a:lnTo>
                  <a:lnTo>
                    <a:pt x="491" y="23"/>
                  </a:lnTo>
                  <a:lnTo>
                    <a:pt x="490" y="26"/>
                  </a:lnTo>
                  <a:lnTo>
                    <a:pt x="490" y="28"/>
                  </a:lnTo>
                  <a:lnTo>
                    <a:pt x="489" y="30"/>
                  </a:lnTo>
                  <a:lnTo>
                    <a:pt x="488" y="33"/>
                  </a:lnTo>
                  <a:lnTo>
                    <a:pt x="487" y="34"/>
                  </a:lnTo>
                  <a:lnTo>
                    <a:pt x="486" y="35"/>
                  </a:lnTo>
                  <a:lnTo>
                    <a:pt x="485" y="37"/>
                  </a:lnTo>
                  <a:lnTo>
                    <a:pt x="484" y="37"/>
                  </a:lnTo>
                  <a:lnTo>
                    <a:pt x="482" y="40"/>
                  </a:lnTo>
                  <a:lnTo>
                    <a:pt x="479" y="42"/>
                  </a:lnTo>
                  <a:lnTo>
                    <a:pt x="479" y="43"/>
                  </a:lnTo>
                  <a:lnTo>
                    <a:pt x="478" y="45"/>
                  </a:lnTo>
                  <a:lnTo>
                    <a:pt x="478" y="47"/>
                  </a:lnTo>
                  <a:lnTo>
                    <a:pt x="477" y="49"/>
                  </a:lnTo>
                  <a:lnTo>
                    <a:pt x="477" y="53"/>
                  </a:lnTo>
                  <a:lnTo>
                    <a:pt x="477" y="58"/>
                  </a:lnTo>
                  <a:lnTo>
                    <a:pt x="477" y="58"/>
                  </a:lnTo>
                  <a:lnTo>
                    <a:pt x="477" y="59"/>
                  </a:lnTo>
                  <a:lnTo>
                    <a:pt x="478" y="60"/>
                  </a:lnTo>
                  <a:lnTo>
                    <a:pt x="478" y="60"/>
                  </a:lnTo>
                  <a:lnTo>
                    <a:pt x="479" y="60"/>
                  </a:lnTo>
                  <a:lnTo>
                    <a:pt x="481" y="60"/>
                  </a:lnTo>
                  <a:lnTo>
                    <a:pt x="482" y="60"/>
                  </a:lnTo>
                  <a:lnTo>
                    <a:pt x="484" y="59"/>
                  </a:lnTo>
                  <a:lnTo>
                    <a:pt x="485" y="58"/>
                  </a:lnTo>
                  <a:lnTo>
                    <a:pt x="486" y="56"/>
                  </a:lnTo>
                  <a:lnTo>
                    <a:pt x="486" y="53"/>
                  </a:lnTo>
                  <a:lnTo>
                    <a:pt x="486" y="50"/>
                  </a:lnTo>
                  <a:lnTo>
                    <a:pt x="485" y="48"/>
                  </a:lnTo>
                  <a:lnTo>
                    <a:pt x="485" y="45"/>
                  </a:lnTo>
                  <a:lnTo>
                    <a:pt x="486" y="44"/>
                  </a:lnTo>
                  <a:lnTo>
                    <a:pt x="487" y="43"/>
                  </a:lnTo>
                  <a:lnTo>
                    <a:pt x="487" y="42"/>
                  </a:lnTo>
                  <a:lnTo>
                    <a:pt x="488" y="42"/>
                  </a:lnTo>
                  <a:lnTo>
                    <a:pt x="489" y="42"/>
                  </a:lnTo>
                  <a:lnTo>
                    <a:pt x="490" y="42"/>
                  </a:lnTo>
                  <a:lnTo>
                    <a:pt x="493" y="44"/>
                  </a:lnTo>
                  <a:lnTo>
                    <a:pt x="497" y="46"/>
                  </a:lnTo>
                  <a:lnTo>
                    <a:pt x="498" y="47"/>
                  </a:lnTo>
                  <a:lnTo>
                    <a:pt x="500" y="47"/>
                  </a:lnTo>
                  <a:lnTo>
                    <a:pt x="501" y="47"/>
                  </a:lnTo>
                  <a:lnTo>
                    <a:pt x="503" y="47"/>
                  </a:lnTo>
                  <a:lnTo>
                    <a:pt x="505" y="45"/>
                  </a:lnTo>
                  <a:lnTo>
                    <a:pt x="509" y="42"/>
                  </a:lnTo>
                  <a:lnTo>
                    <a:pt x="514" y="39"/>
                  </a:lnTo>
                  <a:lnTo>
                    <a:pt x="520" y="36"/>
                  </a:lnTo>
                  <a:lnTo>
                    <a:pt x="525" y="33"/>
                  </a:lnTo>
                  <a:lnTo>
                    <a:pt x="530" y="31"/>
                  </a:lnTo>
                  <a:lnTo>
                    <a:pt x="533" y="29"/>
                  </a:lnTo>
                  <a:lnTo>
                    <a:pt x="537" y="27"/>
                  </a:lnTo>
                  <a:lnTo>
                    <a:pt x="542" y="25"/>
                  </a:lnTo>
                  <a:lnTo>
                    <a:pt x="544" y="24"/>
                  </a:lnTo>
                  <a:lnTo>
                    <a:pt x="547" y="23"/>
                  </a:lnTo>
                  <a:lnTo>
                    <a:pt x="548" y="23"/>
                  </a:lnTo>
                  <a:lnTo>
                    <a:pt x="549" y="23"/>
                  </a:lnTo>
                  <a:lnTo>
                    <a:pt x="549" y="23"/>
                  </a:lnTo>
                  <a:lnTo>
                    <a:pt x="549" y="24"/>
                  </a:lnTo>
                  <a:lnTo>
                    <a:pt x="549" y="24"/>
                  </a:lnTo>
                  <a:lnTo>
                    <a:pt x="549" y="27"/>
                  </a:lnTo>
                  <a:lnTo>
                    <a:pt x="547" y="31"/>
                  </a:lnTo>
                  <a:lnTo>
                    <a:pt x="547" y="33"/>
                  </a:lnTo>
                  <a:lnTo>
                    <a:pt x="546" y="34"/>
                  </a:lnTo>
                  <a:lnTo>
                    <a:pt x="544" y="35"/>
                  </a:lnTo>
                  <a:lnTo>
                    <a:pt x="542" y="36"/>
                  </a:lnTo>
                  <a:lnTo>
                    <a:pt x="539" y="37"/>
                  </a:lnTo>
                  <a:lnTo>
                    <a:pt x="535" y="37"/>
                  </a:lnTo>
                  <a:lnTo>
                    <a:pt x="534" y="38"/>
                  </a:lnTo>
                  <a:lnTo>
                    <a:pt x="533" y="39"/>
                  </a:lnTo>
                  <a:lnTo>
                    <a:pt x="532" y="40"/>
                  </a:lnTo>
                  <a:lnTo>
                    <a:pt x="531" y="41"/>
                  </a:lnTo>
                  <a:lnTo>
                    <a:pt x="530" y="42"/>
                  </a:lnTo>
                  <a:lnTo>
                    <a:pt x="530" y="44"/>
                  </a:lnTo>
                  <a:lnTo>
                    <a:pt x="529" y="46"/>
                  </a:lnTo>
                  <a:lnTo>
                    <a:pt x="529" y="48"/>
                  </a:lnTo>
                  <a:lnTo>
                    <a:pt x="528" y="49"/>
                  </a:lnTo>
                  <a:lnTo>
                    <a:pt x="528" y="50"/>
                  </a:lnTo>
                  <a:lnTo>
                    <a:pt x="527" y="51"/>
                  </a:lnTo>
                  <a:lnTo>
                    <a:pt x="526" y="52"/>
                  </a:lnTo>
                  <a:lnTo>
                    <a:pt x="523" y="53"/>
                  </a:lnTo>
                  <a:lnTo>
                    <a:pt x="520" y="53"/>
                  </a:lnTo>
                  <a:lnTo>
                    <a:pt x="519" y="53"/>
                  </a:lnTo>
                  <a:lnTo>
                    <a:pt x="517" y="54"/>
                  </a:lnTo>
                  <a:lnTo>
                    <a:pt x="516" y="55"/>
                  </a:lnTo>
                  <a:lnTo>
                    <a:pt x="515" y="57"/>
                  </a:lnTo>
                  <a:lnTo>
                    <a:pt x="514" y="61"/>
                  </a:lnTo>
                  <a:lnTo>
                    <a:pt x="512" y="64"/>
                  </a:lnTo>
                  <a:lnTo>
                    <a:pt x="512" y="66"/>
                  </a:lnTo>
                  <a:lnTo>
                    <a:pt x="511" y="67"/>
                  </a:lnTo>
                  <a:lnTo>
                    <a:pt x="510" y="68"/>
                  </a:lnTo>
                  <a:lnTo>
                    <a:pt x="509" y="68"/>
                  </a:lnTo>
                  <a:lnTo>
                    <a:pt x="507" y="69"/>
                  </a:lnTo>
                  <a:lnTo>
                    <a:pt x="504" y="68"/>
                  </a:lnTo>
                  <a:lnTo>
                    <a:pt x="503" y="68"/>
                  </a:lnTo>
                  <a:lnTo>
                    <a:pt x="501" y="69"/>
                  </a:lnTo>
                  <a:lnTo>
                    <a:pt x="500" y="69"/>
                  </a:lnTo>
                  <a:lnTo>
                    <a:pt x="498" y="70"/>
                  </a:lnTo>
                  <a:lnTo>
                    <a:pt x="496" y="71"/>
                  </a:lnTo>
                  <a:lnTo>
                    <a:pt x="494" y="73"/>
                  </a:lnTo>
                  <a:lnTo>
                    <a:pt x="490" y="77"/>
                  </a:lnTo>
                  <a:lnTo>
                    <a:pt x="486" y="81"/>
                  </a:lnTo>
                  <a:lnTo>
                    <a:pt x="484" y="83"/>
                  </a:lnTo>
                  <a:lnTo>
                    <a:pt x="483" y="85"/>
                  </a:lnTo>
                  <a:lnTo>
                    <a:pt x="482" y="87"/>
                  </a:lnTo>
                  <a:lnTo>
                    <a:pt x="480" y="90"/>
                  </a:lnTo>
                  <a:lnTo>
                    <a:pt x="479" y="93"/>
                  </a:lnTo>
                  <a:lnTo>
                    <a:pt x="479" y="95"/>
                  </a:lnTo>
                  <a:lnTo>
                    <a:pt x="479" y="97"/>
                  </a:lnTo>
                  <a:lnTo>
                    <a:pt x="479" y="99"/>
                  </a:lnTo>
                  <a:lnTo>
                    <a:pt x="479" y="100"/>
                  </a:lnTo>
                  <a:lnTo>
                    <a:pt x="479" y="101"/>
                  </a:lnTo>
                  <a:lnTo>
                    <a:pt x="478" y="102"/>
                  </a:lnTo>
                  <a:lnTo>
                    <a:pt x="477" y="103"/>
                  </a:lnTo>
                  <a:lnTo>
                    <a:pt x="474" y="106"/>
                  </a:lnTo>
                  <a:lnTo>
                    <a:pt x="471" y="108"/>
                  </a:lnTo>
                  <a:lnTo>
                    <a:pt x="470" y="110"/>
                  </a:lnTo>
                  <a:lnTo>
                    <a:pt x="468" y="110"/>
                  </a:lnTo>
                  <a:lnTo>
                    <a:pt x="467" y="111"/>
                  </a:lnTo>
                  <a:lnTo>
                    <a:pt x="465" y="111"/>
                  </a:lnTo>
                  <a:lnTo>
                    <a:pt x="464" y="111"/>
                  </a:lnTo>
                  <a:lnTo>
                    <a:pt x="461" y="112"/>
                  </a:lnTo>
                  <a:lnTo>
                    <a:pt x="459" y="114"/>
                  </a:lnTo>
                  <a:lnTo>
                    <a:pt x="456" y="117"/>
                  </a:lnTo>
                  <a:lnTo>
                    <a:pt x="454" y="118"/>
                  </a:lnTo>
                  <a:lnTo>
                    <a:pt x="453" y="120"/>
                  </a:lnTo>
                  <a:lnTo>
                    <a:pt x="453" y="121"/>
                  </a:lnTo>
                  <a:lnTo>
                    <a:pt x="452" y="123"/>
                  </a:lnTo>
                  <a:lnTo>
                    <a:pt x="452" y="125"/>
                  </a:lnTo>
                  <a:lnTo>
                    <a:pt x="451" y="128"/>
                  </a:lnTo>
                  <a:lnTo>
                    <a:pt x="448" y="131"/>
                  </a:lnTo>
                  <a:lnTo>
                    <a:pt x="445" y="135"/>
                  </a:lnTo>
                  <a:lnTo>
                    <a:pt x="441" y="139"/>
                  </a:lnTo>
                  <a:lnTo>
                    <a:pt x="438" y="142"/>
                  </a:lnTo>
                  <a:lnTo>
                    <a:pt x="437" y="143"/>
                  </a:lnTo>
                  <a:lnTo>
                    <a:pt x="436" y="145"/>
                  </a:lnTo>
                  <a:lnTo>
                    <a:pt x="436" y="146"/>
                  </a:lnTo>
                  <a:lnTo>
                    <a:pt x="436" y="148"/>
                  </a:lnTo>
                  <a:lnTo>
                    <a:pt x="436" y="151"/>
                  </a:lnTo>
                  <a:lnTo>
                    <a:pt x="436" y="153"/>
                  </a:lnTo>
                  <a:lnTo>
                    <a:pt x="436" y="155"/>
                  </a:lnTo>
                  <a:lnTo>
                    <a:pt x="436" y="157"/>
                  </a:lnTo>
                  <a:lnTo>
                    <a:pt x="435" y="158"/>
                  </a:lnTo>
                  <a:lnTo>
                    <a:pt x="434" y="160"/>
                  </a:lnTo>
                  <a:lnTo>
                    <a:pt x="434" y="161"/>
                  </a:lnTo>
                  <a:lnTo>
                    <a:pt x="433" y="162"/>
                  </a:lnTo>
                  <a:lnTo>
                    <a:pt x="433" y="163"/>
                  </a:lnTo>
                  <a:lnTo>
                    <a:pt x="434" y="163"/>
                  </a:lnTo>
                  <a:lnTo>
                    <a:pt x="436" y="164"/>
                  </a:lnTo>
                  <a:lnTo>
                    <a:pt x="440" y="165"/>
                  </a:lnTo>
                  <a:lnTo>
                    <a:pt x="443" y="166"/>
                  </a:lnTo>
                  <a:lnTo>
                    <a:pt x="446" y="167"/>
                  </a:lnTo>
                  <a:lnTo>
                    <a:pt x="448" y="168"/>
                  </a:lnTo>
                  <a:lnTo>
                    <a:pt x="450" y="168"/>
                  </a:lnTo>
                  <a:lnTo>
                    <a:pt x="451" y="168"/>
                  </a:lnTo>
                  <a:lnTo>
                    <a:pt x="452" y="168"/>
                  </a:lnTo>
                  <a:lnTo>
                    <a:pt x="454" y="167"/>
                  </a:lnTo>
                  <a:lnTo>
                    <a:pt x="456" y="166"/>
                  </a:lnTo>
                  <a:lnTo>
                    <a:pt x="458" y="165"/>
                  </a:lnTo>
                  <a:lnTo>
                    <a:pt x="459" y="164"/>
                  </a:lnTo>
                  <a:lnTo>
                    <a:pt x="460" y="164"/>
                  </a:lnTo>
                  <a:lnTo>
                    <a:pt x="461" y="165"/>
                  </a:lnTo>
                  <a:lnTo>
                    <a:pt x="463" y="165"/>
                  </a:lnTo>
                  <a:lnTo>
                    <a:pt x="464" y="166"/>
                  </a:lnTo>
                  <a:lnTo>
                    <a:pt x="465" y="166"/>
                  </a:lnTo>
                  <a:lnTo>
                    <a:pt x="466" y="168"/>
                  </a:lnTo>
                  <a:lnTo>
                    <a:pt x="467" y="169"/>
                  </a:lnTo>
                  <a:lnTo>
                    <a:pt x="470" y="173"/>
                  </a:lnTo>
                  <a:lnTo>
                    <a:pt x="472" y="177"/>
                  </a:lnTo>
                  <a:lnTo>
                    <a:pt x="473" y="179"/>
                  </a:lnTo>
                  <a:lnTo>
                    <a:pt x="475" y="181"/>
                  </a:lnTo>
                  <a:lnTo>
                    <a:pt x="476" y="182"/>
                  </a:lnTo>
                  <a:lnTo>
                    <a:pt x="478" y="183"/>
                  </a:lnTo>
                  <a:lnTo>
                    <a:pt x="482" y="183"/>
                  </a:lnTo>
                  <a:lnTo>
                    <a:pt x="486" y="185"/>
                  </a:lnTo>
                  <a:lnTo>
                    <a:pt x="488" y="186"/>
                  </a:lnTo>
                  <a:lnTo>
                    <a:pt x="490" y="187"/>
                  </a:lnTo>
                  <a:lnTo>
                    <a:pt x="491" y="189"/>
                  </a:lnTo>
                  <a:lnTo>
                    <a:pt x="492" y="190"/>
                  </a:lnTo>
                  <a:lnTo>
                    <a:pt x="493" y="194"/>
                  </a:lnTo>
                  <a:lnTo>
                    <a:pt x="494" y="197"/>
                  </a:lnTo>
                  <a:lnTo>
                    <a:pt x="496" y="201"/>
                  </a:lnTo>
                  <a:lnTo>
                    <a:pt x="497" y="205"/>
                  </a:lnTo>
                  <a:lnTo>
                    <a:pt x="498" y="207"/>
                  </a:lnTo>
                  <a:lnTo>
                    <a:pt x="499" y="209"/>
                  </a:lnTo>
                  <a:lnTo>
                    <a:pt x="500" y="210"/>
                  </a:lnTo>
                  <a:lnTo>
                    <a:pt x="502" y="211"/>
                  </a:lnTo>
                  <a:lnTo>
                    <a:pt x="504" y="212"/>
                  </a:lnTo>
                  <a:lnTo>
                    <a:pt x="505" y="213"/>
                  </a:lnTo>
                  <a:lnTo>
                    <a:pt x="507" y="213"/>
                  </a:lnTo>
                  <a:lnTo>
                    <a:pt x="509" y="213"/>
                  </a:lnTo>
                  <a:lnTo>
                    <a:pt x="514" y="213"/>
                  </a:lnTo>
                  <a:lnTo>
                    <a:pt x="520" y="213"/>
                  </a:lnTo>
                  <a:lnTo>
                    <a:pt x="526" y="212"/>
                  </a:lnTo>
                  <a:lnTo>
                    <a:pt x="530" y="213"/>
                  </a:lnTo>
                  <a:lnTo>
                    <a:pt x="533" y="213"/>
                  </a:lnTo>
                  <a:lnTo>
                    <a:pt x="536" y="213"/>
                  </a:lnTo>
                  <a:lnTo>
                    <a:pt x="538" y="212"/>
                  </a:lnTo>
                  <a:lnTo>
                    <a:pt x="541" y="211"/>
                  </a:lnTo>
                  <a:lnTo>
                    <a:pt x="544" y="209"/>
                  </a:lnTo>
                  <a:lnTo>
                    <a:pt x="549" y="208"/>
                  </a:lnTo>
                  <a:lnTo>
                    <a:pt x="551" y="207"/>
                  </a:lnTo>
                  <a:lnTo>
                    <a:pt x="553" y="207"/>
                  </a:lnTo>
                  <a:lnTo>
                    <a:pt x="555" y="207"/>
                  </a:lnTo>
                  <a:lnTo>
                    <a:pt x="557" y="208"/>
                  </a:lnTo>
                  <a:lnTo>
                    <a:pt x="560" y="209"/>
                  </a:lnTo>
                  <a:lnTo>
                    <a:pt x="564" y="211"/>
                  </a:lnTo>
                  <a:lnTo>
                    <a:pt x="567" y="212"/>
                  </a:lnTo>
                  <a:lnTo>
                    <a:pt x="570" y="213"/>
                  </a:lnTo>
                  <a:lnTo>
                    <a:pt x="571" y="213"/>
                  </a:lnTo>
                  <a:lnTo>
                    <a:pt x="572" y="213"/>
                  </a:lnTo>
                  <a:lnTo>
                    <a:pt x="572" y="213"/>
                  </a:lnTo>
                  <a:lnTo>
                    <a:pt x="572" y="214"/>
                  </a:lnTo>
                  <a:lnTo>
                    <a:pt x="572" y="216"/>
                  </a:lnTo>
                  <a:lnTo>
                    <a:pt x="571" y="218"/>
                  </a:lnTo>
                  <a:lnTo>
                    <a:pt x="570" y="221"/>
                  </a:lnTo>
                  <a:lnTo>
                    <a:pt x="570" y="223"/>
                  </a:lnTo>
                  <a:lnTo>
                    <a:pt x="570" y="225"/>
                  </a:lnTo>
                  <a:lnTo>
                    <a:pt x="570" y="227"/>
                  </a:lnTo>
                  <a:lnTo>
                    <a:pt x="571" y="230"/>
                  </a:lnTo>
                  <a:lnTo>
                    <a:pt x="572" y="232"/>
                  </a:lnTo>
                  <a:lnTo>
                    <a:pt x="574" y="233"/>
                  </a:lnTo>
                  <a:lnTo>
                    <a:pt x="575" y="235"/>
                  </a:lnTo>
                  <a:lnTo>
                    <a:pt x="576" y="236"/>
                  </a:lnTo>
                  <a:lnTo>
                    <a:pt x="578" y="237"/>
                  </a:lnTo>
                  <a:lnTo>
                    <a:pt x="579" y="237"/>
                  </a:lnTo>
                  <a:lnTo>
                    <a:pt x="581" y="238"/>
                  </a:lnTo>
                  <a:lnTo>
                    <a:pt x="582" y="239"/>
                  </a:lnTo>
                  <a:lnTo>
                    <a:pt x="583" y="240"/>
                  </a:lnTo>
                  <a:lnTo>
                    <a:pt x="586" y="242"/>
                  </a:lnTo>
                  <a:lnTo>
                    <a:pt x="588" y="245"/>
                  </a:lnTo>
                  <a:lnTo>
                    <a:pt x="590" y="247"/>
                  </a:lnTo>
                  <a:lnTo>
                    <a:pt x="592" y="247"/>
                  </a:lnTo>
                  <a:lnTo>
                    <a:pt x="593" y="248"/>
                  </a:lnTo>
                  <a:lnTo>
                    <a:pt x="595" y="248"/>
                  </a:lnTo>
                  <a:lnTo>
                    <a:pt x="599" y="247"/>
                  </a:lnTo>
                  <a:lnTo>
                    <a:pt x="603" y="245"/>
                  </a:lnTo>
                  <a:lnTo>
                    <a:pt x="604" y="245"/>
                  </a:lnTo>
                  <a:lnTo>
                    <a:pt x="605" y="244"/>
                  </a:lnTo>
                  <a:lnTo>
                    <a:pt x="606" y="244"/>
                  </a:lnTo>
                  <a:lnTo>
                    <a:pt x="607" y="244"/>
                  </a:lnTo>
                  <a:lnTo>
                    <a:pt x="608" y="245"/>
                  </a:lnTo>
                  <a:lnTo>
                    <a:pt x="608" y="246"/>
                  </a:lnTo>
                  <a:lnTo>
                    <a:pt x="608" y="248"/>
                  </a:lnTo>
                  <a:lnTo>
                    <a:pt x="608" y="251"/>
                  </a:lnTo>
                  <a:lnTo>
                    <a:pt x="608" y="254"/>
                  </a:lnTo>
                  <a:lnTo>
                    <a:pt x="608" y="257"/>
                  </a:lnTo>
                  <a:lnTo>
                    <a:pt x="608" y="260"/>
                  </a:lnTo>
                  <a:lnTo>
                    <a:pt x="609" y="263"/>
                  </a:lnTo>
                  <a:lnTo>
                    <a:pt x="610" y="266"/>
                  </a:lnTo>
                  <a:lnTo>
                    <a:pt x="611" y="268"/>
                  </a:lnTo>
                  <a:lnTo>
                    <a:pt x="613" y="270"/>
                  </a:lnTo>
                  <a:lnTo>
                    <a:pt x="614" y="271"/>
                  </a:lnTo>
                  <a:lnTo>
                    <a:pt x="616" y="273"/>
                  </a:lnTo>
                  <a:lnTo>
                    <a:pt x="618" y="275"/>
                  </a:lnTo>
                  <a:lnTo>
                    <a:pt x="618" y="276"/>
                  </a:lnTo>
                  <a:lnTo>
                    <a:pt x="620" y="278"/>
                  </a:lnTo>
                  <a:lnTo>
                    <a:pt x="620" y="282"/>
                  </a:lnTo>
                  <a:lnTo>
                    <a:pt x="620" y="286"/>
                  </a:lnTo>
                  <a:lnTo>
                    <a:pt x="621" y="289"/>
                  </a:lnTo>
                  <a:lnTo>
                    <a:pt x="620" y="290"/>
                  </a:lnTo>
                  <a:lnTo>
                    <a:pt x="620" y="291"/>
                  </a:lnTo>
                  <a:lnTo>
                    <a:pt x="620" y="291"/>
                  </a:lnTo>
                  <a:lnTo>
                    <a:pt x="617" y="292"/>
                  </a:lnTo>
                  <a:lnTo>
                    <a:pt x="614" y="292"/>
                  </a:lnTo>
                  <a:lnTo>
                    <a:pt x="612" y="293"/>
                  </a:lnTo>
                  <a:lnTo>
                    <a:pt x="610" y="293"/>
                  </a:lnTo>
                  <a:lnTo>
                    <a:pt x="608" y="295"/>
                  </a:lnTo>
                  <a:lnTo>
                    <a:pt x="605" y="296"/>
                  </a:lnTo>
                  <a:lnTo>
                    <a:pt x="603" y="298"/>
                  </a:lnTo>
                  <a:lnTo>
                    <a:pt x="601" y="299"/>
                  </a:lnTo>
                  <a:lnTo>
                    <a:pt x="600" y="301"/>
                  </a:lnTo>
                  <a:lnTo>
                    <a:pt x="599" y="303"/>
                  </a:lnTo>
                  <a:lnTo>
                    <a:pt x="598" y="305"/>
                  </a:lnTo>
                  <a:lnTo>
                    <a:pt x="597" y="307"/>
                  </a:lnTo>
                  <a:lnTo>
                    <a:pt x="596" y="307"/>
                  </a:lnTo>
                  <a:lnTo>
                    <a:pt x="595" y="308"/>
                  </a:lnTo>
                  <a:lnTo>
                    <a:pt x="593" y="309"/>
                  </a:lnTo>
                  <a:lnTo>
                    <a:pt x="592" y="309"/>
                  </a:lnTo>
                  <a:lnTo>
                    <a:pt x="588" y="310"/>
                  </a:lnTo>
                  <a:lnTo>
                    <a:pt x="586" y="312"/>
                  </a:lnTo>
                  <a:lnTo>
                    <a:pt x="582" y="314"/>
                  </a:lnTo>
                  <a:lnTo>
                    <a:pt x="579" y="316"/>
                  </a:lnTo>
                  <a:lnTo>
                    <a:pt x="576" y="316"/>
                  </a:lnTo>
                  <a:lnTo>
                    <a:pt x="574" y="317"/>
                  </a:lnTo>
                  <a:lnTo>
                    <a:pt x="573" y="316"/>
                  </a:lnTo>
                  <a:lnTo>
                    <a:pt x="571" y="315"/>
                  </a:lnTo>
                  <a:lnTo>
                    <a:pt x="570" y="314"/>
                  </a:lnTo>
                  <a:lnTo>
                    <a:pt x="568" y="313"/>
                  </a:lnTo>
                  <a:lnTo>
                    <a:pt x="567" y="311"/>
                  </a:lnTo>
                  <a:lnTo>
                    <a:pt x="566" y="310"/>
                  </a:lnTo>
                  <a:lnTo>
                    <a:pt x="565" y="308"/>
                  </a:lnTo>
                  <a:lnTo>
                    <a:pt x="565" y="307"/>
                  </a:lnTo>
                  <a:lnTo>
                    <a:pt x="564" y="305"/>
                  </a:lnTo>
                  <a:lnTo>
                    <a:pt x="564" y="303"/>
                  </a:lnTo>
                  <a:lnTo>
                    <a:pt x="563" y="302"/>
                  </a:lnTo>
                  <a:lnTo>
                    <a:pt x="563" y="300"/>
                  </a:lnTo>
                  <a:lnTo>
                    <a:pt x="562" y="299"/>
                  </a:lnTo>
                  <a:lnTo>
                    <a:pt x="560" y="298"/>
                  </a:lnTo>
                  <a:lnTo>
                    <a:pt x="558" y="296"/>
                  </a:lnTo>
                  <a:lnTo>
                    <a:pt x="556" y="295"/>
                  </a:lnTo>
                  <a:lnTo>
                    <a:pt x="555" y="292"/>
                  </a:lnTo>
                  <a:lnTo>
                    <a:pt x="554" y="289"/>
                  </a:lnTo>
                  <a:lnTo>
                    <a:pt x="553" y="287"/>
                  </a:lnTo>
                  <a:lnTo>
                    <a:pt x="553" y="286"/>
                  </a:lnTo>
                  <a:lnTo>
                    <a:pt x="552" y="284"/>
                  </a:lnTo>
                  <a:lnTo>
                    <a:pt x="551" y="284"/>
                  </a:lnTo>
                  <a:lnTo>
                    <a:pt x="548" y="283"/>
                  </a:lnTo>
                  <a:lnTo>
                    <a:pt x="546" y="283"/>
                  </a:lnTo>
                  <a:lnTo>
                    <a:pt x="544" y="283"/>
                  </a:lnTo>
                  <a:lnTo>
                    <a:pt x="542" y="282"/>
                  </a:lnTo>
                  <a:lnTo>
                    <a:pt x="540" y="282"/>
                  </a:lnTo>
                  <a:lnTo>
                    <a:pt x="538" y="281"/>
                  </a:lnTo>
                  <a:lnTo>
                    <a:pt x="537" y="279"/>
                  </a:lnTo>
                  <a:lnTo>
                    <a:pt x="535" y="278"/>
                  </a:lnTo>
                  <a:lnTo>
                    <a:pt x="534" y="277"/>
                  </a:lnTo>
                  <a:lnTo>
                    <a:pt x="533" y="276"/>
                  </a:lnTo>
                  <a:lnTo>
                    <a:pt x="531" y="276"/>
                  </a:lnTo>
                  <a:lnTo>
                    <a:pt x="529" y="276"/>
                  </a:lnTo>
                  <a:lnTo>
                    <a:pt x="526" y="276"/>
                  </a:lnTo>
                  <a:lnTo>
                    <a:pt x="524" y="277"/>
                  </a:lnTo>
                  <a:lnTo>
                    <a:pt x="521" y="278"/>
                  </a:lnTo>
                  <a:lnTo>
                    <a:pt x="520" y="280"/>
                  </a:lnTo>
                  <a:lnTo>
                    <a:pt x="518" y="282"/>
                  </a:lnTo>
                  <a:lnTo>
                    <a:pt x="516" y="283"/>
                  </a:lnTo>
                  <a:lnTo>
                    <a:pt x="515" y="286"/>
                  </a:lnTo>
                  <a:lnTo>
                    <a:pt x="514" y="288"/>
                  </a:lnTo>
                  <a:lnTo>
                    <a:pt x="514" y="290"/>
                  </a:lnTo>
                  <a:lnTo>
                    <a:pt x="513" y="292"/>
                  </a:lnTo>
                  <a:lnTo>
                    <a:pt x="513" y="294"/>
                  </a:lnTo>
                  <a:lnTo>
                    <a:pt x="514" y="296"/>
                  </a:lnTo>
                  <a:lnTo>
                    <a:pt x="514" y="297"/>
                  </a:lnTo>
                  <a:lnTo>
                    <a:pt x="515" y="299"/>
                  </a:lnTo>
                  <a:lnTo>
                    <a:pt x="516" y="300"/>
                  </a:lnTo>
                  <a:lnTo>
                    <a:pt x="517" y="300"/>
                  </a:lnTo>
                  <a:lnTo>
                    <a:pt x="517" y="301"/>
                  </a:lnTo>
                  <a:lnTo>
                    <a:pt x="519" y="302"/>
                  </a:lnTo>
                  <a:lnTo>
                    <a:pt x="519" y="303"/>
                  </a:lnTo>
                  <a:lnTo>
                    <a:pt x="519" y="304"/>
                  </a:lnTo>
                  <a:lnTo>
                    <a:pt x="519" y="305"/>
                  </a:lnTo>
                  <a:lnTo>
                    <a:pt x="519" y="307"/>
                  </a:lnTo>
                  <a:lnTo>
                    <a:pt x="518" y="308"/>
                  </a:lnTo>
                  <a:lnTo>
                    <a:pt x="518" y="309"/>
                  </a:lnTo>
                  <a:lnTo>
                    <a:pt x="516" y="311"/>
                  </a:lnTo>
                  <a:lnTo>
                    <a:pt x="516" y="313"/>
                  </a:lnTo>
                  <a:lnTo>
                    <a:pt x="515" y="316"/>
                  </a:lnTo>
                  <a:lnTo>
                    <a:pt x="516" y="318"/>
                  </a:lnTo>
                  <a:lnTo>
                    <a:pt x="516" y="321"/>
                  </a:lnTo>
                  <a:lnTo>
                    <a:pt x="515" y="325"/>
                  </a:lnTo>
                  <a:lnTo>
                    <a:pt x="515" y="326"/>
                  </a:lnTo>
                  <a:lnTo>
                    <a:pt x="516" y="328"/>
                  </a:lnTo>
                  <a:lnTo>
                    <a:pt x="517" y="329"/>
                  </a:lnTo>
                  <a:lnTo>
                    <a:pt x="518" y="331"/>
                  </a:lnTo>
                  <a:lnTo>
                    <a:pt x="520" y="333"/>
                  </a:lnTo>
                  <a:lnTo>
                    <a:pt x="521" y="336"/>
                  </a:lnTo>
                  <a:lnTo>
                    <a:pt x="521" y="337"/>
                  </a:lnTo>
                  <a:lnTo>
                    <a:pt x="521" y="338"/>
                  </a:lnTo>
                  <a:lnTo>
                    <a:pt x="521" y="338"/>
                  </a:lnTo>
                  <a:lnTo>
                    <a:pt x="521" y="338"/>
                  </a:lnTo>
                  <a:lnTo>
                    <a:pt x="520" y="338"/>
                  </a:lnTo>
                  <a:lnTo>
                    <a:pt x="519" y="338"/>
                  </a:lnTo>
                  <a:lnTo>
                    <a:pt x="515" y="338"/>
                  </a:lnTo>
                  <a:lnTo>
                    <a:pt x="512" y="339"/>
                  </a:lnTo>
                  <a:lnTo>
                    <a:pt x="510" y="340"/>
                  </a:lnTo>
                  <a:lnTo>
                    <a:pt x="507" y="340"/>
                  </a:lnTo>
                  <a:lnTo>
                    <a:pt x="505" y="341"/>
                  </a:lnTo>
                  <a:lnTo>
                    <a:pt x="504" y="342"/>
                  </a:lnTo>
                  <a:lnTo>
                    <a:pt x="503" y="343"/>
                  </a:lnTo>
                  <a:lnTo>
                    <a:pt x="501" y="344"/>
                  </a:lnTo>
                  <a:lnTo>
                    <a:pt x="497" y="347"/>
                  </a:lnTo>
                  <a:lnTo>
                    <a:pt x="494" y="349"/>
                  </a:lnTo>
                  <a:lnTo>
                    <a:pt x="493" y="350"/>
                  </a:lnTo>
                  <a:lnTo>
                    <a:pt x="493" y="352"/>
                  </a:lnTo>
                  <a:lnTo>
                    <a:pt x="493" y="354"/>
                  </a:lnTo>
                  <a:lnTo>
                    <a:pt x="493" y="356"/>
                  </a:lnTo>
                  <a:lnTo>
                    <a:pt x="494" y="361"/>
                  </a:lnTo>
                  <a:lnTo>
                    <a:pt x="495" y="365"/>
                  </a:lnTo>
                  <a:lnTo>
                    <a:pt x="496" y="369"/>
                  </a:lnTo>
                  <a:lnTo>
                    <a:pt x="496" y="372"/>
                  </a:lnTo>
                  <a:lnTo>
                    <a:pt x="496" y="373"/>
                  </a:lnTo>
                  <a:lnTo>
                    <a:pt x="496" y="374"/>
                  </a:lnTo>
                  <a:lnTo>
                    <a:pt x="496" y="375"/>
                  </a:lnTo>
                  <a:lnTo>
                    <a:pt x="495" y="376"/>
                  </a:lnTo>
                  <a:lnTo>
                    <a:pt x="494" y="377"/>
                  </a:lnTo>
                  <a:lnTo>
                    <a:pt x="493" y="379"/>
                  </a:lnTo>
                  <a:lnTo>
                    <a:pt x="493" y="381"/>
                  </a:lnTo>
                  <a:lnTo>
                    <a:pt x="493" y="384"/>
                  </a:lnTo>
                  <a:lnTo>
                    <a:pt x="493" y="386"/>
                  </a:lnTo>
                  <a:lnTo>
                    <a:pt x="493" y="389"/>
                  </a:lnTo>
                  <a:lnTo>
                    <a:pt x="492" y="390"/>
                  </a:lnTo>
                  <a:lnTo>
                    <a:pt x="492" y="392"/>
                  </a:lnTo>
                  <a:lnTo>
                    <a:pt x="491" y="393"/>
                  </a:lnTo>
                  <a:lnTo>
                    <a:pt x="490" y="394"/>
                  </a:lnTo>
                  <a:lnTo>
                    <a:pt x="486" y="396"/>
                  </a:lnTo>
                  <a:lnTo>
                    <a:pt x="482" y="398"/>
                  </a:lnTo>
                  <a:lnTo>
                    <a:pt x="478" y="400"/>
                  </a:lnTo>
                  <a:lnTo>
                    <a:pt x="474" y="401"/>
                  </a:lnTo>
                  <a:lnTo>
                    <a:pt x="472" y="402"/>
                  </a:lnTo>
                  <a:lnTo>
                    <a:pt x="470" y="402"/>
                  </a:lnTo>
                  <a:lnTo>
                    <a:pt x="468" y="401"/>
                  </a:lnTo>
                  <a:lnTo>
                    <a:pt x="466" y="400"/>
                  </a:lnTo>
                  <a:lnTo>
                    <a:pt x="462" y="399"/>
                  </a:lnTo>
                  <a:lnTo>
                    <a:pt x="459" y="397"/>
                  </a:lnTo>
                  <a:lnTo>
                    <a:pt x="458" y="397"/>
                  </a:lnTo>
                  <a:lnTo>
                    <a:pt x="457" y="397"/>
                  </a:lnTo>
                  <a:lnTo>
                    <a:pt x="456" y="398"/>
                  </a:lnTo>
                  <a:lnTo>
                    <a:pt x="455" y="399"/>
                  </a:lnTo>
                  <a:lnTo>
                    <a:pt x="455" y="400"/>
                  </a:lnTo>
                  <a:lnTo>
                    <a:pt x="455" y="402"/>
                  </a:lnTo>
                  <a:lnTo>
                    <a:pt x="455" y="403"/>
                  </a:lnTo>
                  <a:lnTo>
                    <a:pt x="455" y="405"/>
                  </a:lnTo>
                  <a:lnTo>
                    <a:pt x="456" y="408"/>
                  </a:lnTo>
                  <a:lnTo>
                    <a:pt x="456" y="411"/>
                  </a:lnTo>
                  <a:lnTo>
                    <a:pt x="455" y="415"/>
                  </a:lnTo>
                  <a:lnTo>
                    <a:pt x="455" y="417"/>
                  </a:lnTo>
                  <a:lnTo>
                    <a:pt x="454" y="419"/>
                  </a:lnTo>
                  <a:lnTo>
                    <a:pt x="454" y="420"/>
                  </a:lnTo>
                  <a:lnTo>
                    <a:pt x="455" y="422"/>
                  </a:lnTo>
                  <a:lnTo>
                    <a:pt x="455" y="423"/>
                  </a:lnTo>
                  <a:lnTo>
                    <a:pt x="456" y="424"/>
                  </a:lnTo>
                  <a:lnTo>
                    <a:pt x="457" y="425"/>
                  </a:lnTo>
                  <a:lnTo>
                    <a:pt x="459" y="426"/>
                  </a:lnTo>
                  <a:lnTo>
                    <a:pt x="460" y="427"/>
                  </a:lnTo>
                  <a:lnTo>
                    <a:pt x="462" y="427"/>
                  </a:lnTo>
                  <a:lnTo>
                    <a:pt x="463" y="426"/>
                  </a:lnTo>
                  <a:lnTo>
                    <a:pt x="465" y="426"/>
                  </a:lnTo>
                  <a:lnTo>
                    <a:pt x="466" y="425"/>
                  </a:lnTo>
                  <a:lnTo>
                    <a:pt x="468" y="424"/>
                  </a:lnTo>
                  <a:lnTo>
                    <a:pt x="470" y="423"/>
                  </a:lnTo>
                  <a:lnTo>
                    <a:pt x="472" y="423"/>
                  </a:lnTo>
                  <a:lnTo>
                    <a:pt x="473" y="424"/>
                  </a:lnTo>
                  <a:lnTo>
                    <a:pt x="475" y="424"/>
                  </a:lnTo>
                  <a:lnTo>
                    <a:pt x="476" y="425"/>
                  </a:lnTo>
                  <a:lnTo>
                    <a:pt x="478" y="427"/>
                  </a:lnTo>
                  <a:lnTo>
                    <a:pt x="480" y="429"/>
                  </a:lnTo>
                  <a:lnTo>
                    <a:pt x="482" y="431"/>
                  </a:lnTo>
                  <a:lnTo>
                    <a:pt x="482" y="433"/>
                  </a:lnTo>
                  <a:lnTo>
                    <a:pt x="483" y="436"/>
                  </a:lnTo>
                  <a:lnTo>
                    <a:pt x="482" y="439"/>
                  </a:lnTo>
                  <a:lnTo>
                    <a:pt x="482" y="444"/>
                  </a:lnTo>
                  <a:lnTo>
                    <a:pt x="481" y="449"/>
                  </a:lnTo>
                  <a:lnTo>
                    <a:pt x="480" y="452"/>
                  </a:lnTo>
                  <a:lnTo>
                    <a:pt x="480" y="453"/>
                  </a:lnTo>
                  <a:lnTo>
                    <a:pt x="481" y="454"/>
                  </a:lnTo>
                  <a:lnTo>
                    <a:pt x="482" y="454"/>
                  </a:lnTo>
                  <a:lnTo>
                    <a:pt x="483" y="455"/>
                  </a:lnTo>
                  <a:lnTo>
                    <a:pt x="484" y="456"/>
                  </a:lnTo>
                  <a:lnTo>
                    <a:pt x="484" y="456"/>
                  </a:lnTo>
                  <a:lnTo>
                    <a:pt x="484" y="458"/>
                  </a:lnTo>
                  <a:lnTo>
                    <a:pt x="484" y="460"/>
                  </a:lnTo>
                  <a:lnTo>
                    <a:pt x="485" y="461"/>
                  </a:lnTo>
                  <a:lnTo>
                    <a:pt x="485" y="462"/>
                  </a:lnTo>
                  <a:lnTo>
                    <a:pt x="486" y="463"/>
                  </a:lnTo>
                  <a:lnTo>
                    <a:pt x="487" y="463"/>
                  </a:lnTo>
                  <a:lnTo>
                    <a:pt x="488" y="463"/>
                  </a:lnTo>
                  <a:lnTo>
                    <a:pt x="490" y="463"/>
                  </a:lnTo>
                  <a:lnTo>
                    <a:pt x="491" y="463"/>
                  </a:lnTo>
                  <a:lnTo>
                    <a:pt x="492" y="463"/>
                  </a:lnTo>
                  <a:lnTo>
                    <a:pt x="493" y="465"/>
                  </a:lnTo>
                  <a:lnTo>
                    <a:pt x="493" y="465"/>
                  </a:lnTo>
                  <a:lnTo>
                    <a:pt x="494" y="467"/>
                  </a:lnTo>
                  <a:lnTo>
                    <a:pt x="495" y="467"/>
                  </a:lnTo>
                  <a:lnTo>
                    <a:pt x="496" y="467"/>
                  </a:lnTo>
                  <a:lnTo>
                    <a:pt x="497" y="467"/>
                  </a:lnTo>
                  <a:lnTo>
                    <a:pt x="498" y="467"/>
                  </a:lnTo>
                  <a:lnTo>
                    <a:pt x="501" y="466"/>
                  </a:lnTo>
                  <a:lnTo>
                    <a:pt x="504" y="466"/>
                  </a:lnTo>
                  <a:lnTo>
                    <a:pt x="505" y="466"/>
                  </a:lnTo>
                  <a:lnTo>
                    <a:pt x="507" y="467"/>
                  </a:lnTo>
                  <a:lnTo>
                    <a:pt x="508" y="467"/>
                  </a:lnTo>
                  <a:lnTo>
                    <a:pt x="510" y="468"/>
                  </a:lnTo>
                  <a:lnTo>
                    <a:pt x="513" y="472"/>
                  </a:lnTo>
                  <a:lnTo>
                    <a:pt x="515" y="475"/>
                  </a:lnTo>
                  <a:lnTo>
                    <a:pt x="518" y="478"/>
                  </a:lnTo>
                  <a:lnTo>
                    <a:pt x="520" y="481"/>
                  </a:lnTo>
                  <a:lnTo>
                    <a:pt x="521" y="481"/>
                  </a:lnTo>
                  <a:lnTo>
                    <a:pt x="522" y="482"/>
                  </a:lnTo>
                  <a:lnTo>
                    <a:pt x="524" y="483"/>
                  </a:lnTo>
                  <a:lnTo>
                    <a:pt x="526" y="483"/>
                  </a:lnTo>
                  <a:lnTo>
                    <a:pt x="528" y="483"/>
                  </a:lnTo>
                  <a:lnTo>
                    <a:pt x="530" y="482"/>
                  </a:lnTo>
                  <a:lnTo>
                    <a:pt x="531" y="481"/>
                  </a:lnTo>
                  <a:lnTo>
                    <a:pt x="533" y="481"/>
                  </a:lnTo>
                  <a:lnTo>
                    <a:pt x="534" y="478"/>
                  </a:lnTo>
                  <a:lnTo>
                    <a:pt x="535" y="476"/>
                  </a:lnTo>
                  <a:lnTo>
                    <a:pt x="535" y="475"/>
                  </a:lnTo>
                  <a:lnTo>
                    <a:pt x="536" y="474"/>
                  </a:lnTo>
                  <a:lnTo>
                    <a:pt x="537" y="473"/>
                  </a:lnTo>
                  <a:lnTo>
                    <a:pt x="538" y="473"/>
                  </a:lnTo>
                  <a:lnTo>
                    <a:pt x="540" y="472"/>
                  </a:lnTo>
                  <a:lnTo>
                    <a:pt x="540" y="472"/>
                  </a:lnTo>
                  <a:lnTo>
                    <a:pt x="542" y="472"/>
                  </a:lnTo>
                  <a:lnTo>
                    <a:pt x="542" y="473"/>
                  </a:lnTo>
                  <a:lnTo>
                    <a:pt x="544" y="473"/>
                  </a:lnTo>
                  <a:lnTo>
                    <a:pt x="546" y="474"/>
                  </a:lnTo>
                  <a:lnTo>
                    <a:pt x="547" y="473"/>
                  </a:lnTo>
                  <a:lnTo>
                    <a:pt x="548" y="473"/>
                  </a:lnTo>
                  <a:lnTo>
                    <a:pt x="549" y="473"/>
                  </a:lnTo>
                  <a:lnTo>
                    <a:pt x="549" y="472"/>
                  </a:lnTo>
                  <a:lnTo>
                    <a:pt x="550" y="470"/>
                  </a:lnTo>
                  <a:lnTo>
                    <a:pt x="551" y="468"/>
                  </a:lnTo>
                  <a:lnTo>
                    <a:pt x="552" y="466"/>
                  </a:lnTo>
                  <a:lnTo>
                    <a:pt x="554" y="463"/>
                  </a:lnTo>
                  <a:lnTo>
                    <a:pt x="556" y="461"/>
                  </a:lnTo>
                  <a:lnTo>
                    <a:pt x="558" y="459"/>
                  </a:lnTo>
                  <a:lnTo>
                    <a:pt x="559" y="458"/>
                  </a:lnTo>
                  <a:lnTo>
                    <a:pt x="560" y="458"/>
                  </a:lnTo>
                  <a:lnTo>
                    <a:pt x="561" y="458"/>
                  </a:lnTo>
                  <a:lnTo>
                    <a:pt x="561" y="458"/>
                  </a:lnTo>
                  <a:lnTo>
                    <a:pt x="560" y="458"/>
                  </a:lnTo>
                  <a:lnTo>
                    <a:pt x="560" y="459"/>
                  </a:lnTo>
                  <a:lnTo>
                    <a:pt x="560" y="461"/>
                  </a:lnTo>
                  <a:lnTo>
                    <a:pt x="559" y="463"/>
                  </a:lnTo>
                  <a:lnTo>
                    <a:pt x="557" y="468"/>
                  </a:lnTo>
                  <a:lnTo>
                    <a:pt x="556" y="472"/>
                  </a:lnTo>
                  <a:lnTo>
                    <a:pt x="556" y="473"/>
                  </a:lnTo>
                  <a:lnTo>
                    <a:pt x="556" y="474"/>
                  </a:lnTo>
                  <a:lnTo>
                    <a:pt x="556" y="476"/>
                  </a:lnTo>
                  <a:lnTo>
                    <a:pt x="556" y="477"/>
                  </a:lnTo>
                  <a:lnTo>
                    <a:pt x="557" y="480"/>
                  </a:lnTo>
                  <a:lnTo>
                    <a:pt x="558" y="483"/>
                  </a:lnTo>
                  <a:lnTo>
                    <a:pt x="558" y="487"/>
                  </a:lnTo>
                  <a:lnTo>
                    <a:pt x="559" y="491"/>
                  </a:lnTo>
                  <a:lnTo>
                    <a:pt x="560" y="496"/>
                  </a:lnTo>
                  <a:lnTo>
                    <a:pt x="560" y="500"/>
                  </a:lnTo>
                  <a:lnTo>
                    <a:pt x="560" y="504"/>
                  </a:lnTo>
                  <a:lnTo>
                    <a:pt x="561" y="508"/>
                  </a:lnTo>
                  <a:lnTo>
                    <a:pt x="562" y="513"/>
                  </a:lnTo>
                  <a:lnTo>
                    <a:pt x="562" y="520"/>
                  </a:lnTo>
                  <a:lnTo>
                    <a:pt x="563" y="526"/>
                  </a:lnTo>
                  <a:lnTo>
                    <a:pt x="564" y="531"/>
                  </a:lnTo>
                  <a:lnTo>
                    <a:pt x="565" y="535"/>
                  </a:lnTo>
                  <a:lnTo>
                    <a:pt x="564" y="538"/>
                  </a:lnTo>
                  <a:lnTo>
                    <a:pt x="563" y="541"/>
                  </a:lnTo>
                  <a:lnTo>
                    <a:pt x="562" y="543"/>
                  </a:lnTo>
                  <a:lnTo>
                    <a:pt x="562" y="544"/>
                  </a:lnTo>
                  <a:lnTo>
                    <a:pt x="562" y="545"/>
                  </a:lnTo>
                  <a:lnTo>
                    <a:pt x="562" y="547"/>
                  </a:lnTo>
                  <a:lnTo>
                    <a:pt x="562" y="548"/>
                  </a:lnTo>
                  <a:lnTo>
                    <a:pt x="562" y="552"/>
                  </a:lnTo>
                  <a:lnTo>
                    <a:pt x="563" y="554"/>
                  </a:lnTo>
                  <a:lnTo>
                    <a:pt x="562" y="556"/>
                  </a:lnTo>
                  <a:lnTo>
                    <a:pt x="562" y="556"/>
                  </a:lnTo>
                  <a:lnTo>
                    <a:pt x="560" y="557"/>
                  </a:lnTo>
                  <a:lnTo>
                    <a:pt x="559" y="558"/>
                  </a:lnTo>
                  <a:lnTo>
                    <a:pt x="555" y="558"/>
                  </a:lnTo>
                  <a:lnTo>
                    <a:pt x="550" y="560"/>
                  </a:lnTo>
                  <a:lnTo>
                    <a:pt x="545" y="561"/>
                  </a:lnTo>
                  <a:lnTo>
                    <a:pt x="540" y="563"/>
                  </a:lnTo>
                  <a:lnTo>
                    <a:pt x="536" y="565"/>
                  </a:lnTo>
                  <a:lnTo>
                    <a:pt x="532" y="567"/>
                  </a:lnTo>
                  <a:lnTo>
                    <a:pt x="530" y="568"/>
                  </a:lnTo>
                  <a:lnTo>
                    <a:pt x="528" y="569"/>
                  </a:lnTo>
                  <a:lnTo>
                    <a:pt x="526" y="570"/>
                  </a:lnTo>
                  <a:lnTo>
                    <a:pt x="524" y="572"/>
                  </a:lnTo>
                  <a:lnTo>
                    <a:pt x="522" y="574"/>
                  </a:lnTo>
                  <a:lnTo>
                    <a:pt x="521" y="576"/>
                  </a:lnTo>
                  <a:lnTo>
                    <a:pt x="520" y="577"/>
                  </a:lnTo>
                  <a:lnTo>
                    <a:pt x="519" y="579"/>
                  </a:lnTo>
                  <a:lnTo>
                    <a:pt x="516" y="584"/>
                  </a:lnTo>
                  <a:lnTo>
                    <a:pt x="515" y="590"/>
                  </a:lnTo>
                  <a:lnTo>
                    <a:pt x="514" y="595"/>
                  </a:lnTo>
                  <a:lnTo>
                    <a:pt x="514" y="599"/>
                  </a:lnTo>
                  <a:lnTo>
                    <a:pt x="513" y="604"/>
                  </a:lnTo>
                  <a:lnTo>
                    <a:pt x="512" y="609"/>
                  </a:lnTo>
                  <a:lnTo>
                    <a:pt x="512" y="609"/>
                  </a:lnTo>
                  <a:lnTo>
                    <a:pt x="510" y="609"/>
                  </a:lnTo>
                  <a:lnTo>
                    <a:pt x="508" y="610"/>
                  </a:lnTo>
                  <a:lnTo>
                    <a:pt x="507" y="610"/>
                  </a:lnTo>
                  <a:lnTo>
                    <a:pt x="504" y="611"/>
                  </a:lnTo>
                  <a:lnTo>
                    <a:pt x="501" y="612"/>
                  </a:lnTo>
                  <a:lnTo>
                    <a:pt x="500" y="612"/>
                  </a:lnTo>
                  <a:lnTo>
                    <a:pt x="500" y="611"/>
                  </a:lnTo>
                  <a:lnTo>
                    <a:pt x="500" y="611"/>
                  </a:lnTo>
                  <a:lnTo>
                    <a:pt x="499" y="610"/>
                  </a:lnTo>
                  <a:lnTo>
                    <a:pt x="499" y="609"/>
                  </a:lnTo>
                  <a:lnTo>
                    <a:pt x="499" y="608"/>
                  </a:lnTo>
                  <a:lnTo>
                    <a:pt x="498" y="608"/>
                  </a:lnTo>
                  <a:lnTo>
                    <a:pt x="497" y="608"/>
                  </a:lnTo>
                  <a:lnTo>
                    <a:pt x="496" y="608"/>
                  </a:lnTo>
                  <a:lnTo>
                    <a:pt x="495" y="608"/>
                  </a:lnTo>
                  <a:lnTo>
                    <a:pt x="494" y="606"/>
                  </a:lnTo>
                  <a:lnTo>
                    <a:pt x="493" y="604"/>
                  </a:lnTo>
                  <a:lnTo>
                    <a:pt x="493" y="603"/>
                  </a:lnTo>
                  <a:lnTo>
                    <a:pt x="493" y="602"/>
                  </a:lnTo>
                  <a:lnTo>
                    <a:pt x="493" y="600"/>
                  </a:lnTo>
                  <a:lnTo>
                    <a:pt x="494" y="599"/>
                  </a:lnTo>
                  <a:lnTo>
                    <a:pt x="494" y="596"/>
                  </a:lnTo>
                  <a:lnTo>
                    <a:pt x="495" y="593"/>
                  </a:lnTo>
                  <a:lnTo>
                    <a:pt x="494" y="591"/>
                  </a:lnTo>
                  <a:lnTo>
                    <a:pt x="494" y="590"/>
                  </a:lnTo>
                  <a:lnTo>
                    <a:pt x="493" y="589"/>
                  </a:lnTo>
                  <a:lnTo>
                    <a:pt x="492" y="588"/>
                  </a:lnTo>
                  <a:lnTo>
                    <a:pt x="491" y="587"/>
                  </a:lnTo>
                  <a:lnTo>
                    <a:pt x="489" y="587"/>
                  </a:lnTo>
                  <a:lnTo>
                    <a:pt x="487" y="587"/>
                  </a:lnTo>
                  <a:lnTo>
                    <a:pt x="486" y="587"/>
                  </a:lnTo>
                  <a:lnTo>
                    <a:pt x="485" y="587"/>
                  </a:lnTo>
                  <a:lnTo>
                    <a:pt x="484" y="589"/>
                  </a:lnTo>
                  <a:lnTo>
                    <a:pt x="483" y="591"/>
                  </a:lnTo>
                  <a:lnTo>
                    <a:pt x="483" y="593"/>
                  </a:lnTo>
                  <a:lnTo>
                    <a:pt x="482" y="597"/>
                  </a:lnTo>
                  <a:lnTo>
                    <a:pt x="481" y="601"/>
                  </a:lnTo>
                  <a:lnTo>
                    <a:pt x="480" y="603"/>
                  </a:lnTo>
                  <a:lnTo>
                    <a:pt x="479" y="603"/>
                  </a:lnTo>
                  <a:lnTo>
                    <a:pt x="478" y="604"/>
                  </a:lnTo>
                  <a:lnTo>
                    <a:pt x="477" y="604"/>
                  </a:lnTo>
                  <a:lnTo>
                    <a:pt x="474" y="605"/>
                  </a:lnTo>
                  <a:lnTo>
                    <a:pt x="471" y="605"/>
                  </a:lnTo>
                  <a:lnTo>
                    <a:pt x="467" y="606"/>
                  </a:lnTo>
                  <a:lnTo>
                    <a:pt x="463" y="607"/>
                  </a:lnTo>
                  <a:lnTo>
                    <a:pt x="461" y="608"/>
                  </a:lnTo>
                  <a:lnTo>
                    <a:pt x="459" y="608"/>
                  </a:lnTo>
                  <a:lnTo>
                    <a:pt x="457" y="608"/>
                  </a:lnTo>
                  <a:lnTo>
                    <a:pt x="455" y="607"/>
                  </a:lnTo>
                  <a:lnTo>
                    <a:pt x="454" y="606"/>
                  </a:lnTo>
                  <a:lnTo>
                    <a:pt x="451" y="605"/>
                  </a:lnTo>
                  <a:lnTo>
                    <a:pt x="449" y="603"/>
                  </a:lnTo>
                  <a:lnTo>
                    <a:pt x="447" y="601"/>
                  </a:lnTo>
                  <a:lnTo>
                    <a:pt x="443" y="598"/>
                  </a:lnTo>
                  <a:lnTo>
                    <a:pt x="440" y="595"/>
                  </a:lnTo>
                  <a:lnTo>
                    <a:pt x="438" y="593"/>
                  </a:lnTo>
                  <a:lnTo>
                    <a:pt x="437" y="593"/>
                  </a:lnTo>
                  <a:lnTo>
                    <a:pt x="437" y="592"/>
                  </a:lnTo>
                  <a:lnTo>
                    <a:pt x="436" y="592"/>
                  </a:lnTo>
                  <a:lnTo>
                    <a:pt x="434" y="593"/>
                  </a:lnTo>
                  <a:lnTo>
                    <a:pt x="432" y="594"/>
                  </a:lnTo>
                  <a:lnTo>
                    <a:pt x="431" y="595"/>
                  </a:lnTo>
                  <a:lnTo>
                    <a:pt x="430" y="595"/>
                  </a:lnTo>
                  <a:lnTo>
                    <a:pt x="430" y="594"/>
                  </a:lnTo>
                  <a:lnTo>
                    <a:pt x="428" y="593"/>
                  </a:lnTo>
                  <a:lnTo>
                    <a:pt x="428" y="593"/>
                  </a:lnTo>
                  <a:lnTo>
                    <a:pt x="428" y="591"/>
                  </a:lnTo>
                  <a:lnTo>
                    <a:pt x="428" y="590"/>
                  </a:lnTo>
                  <a:lnTo>
                    <a:pt x="428" y="589"/>
                  </a:lnTo>
                  <a:lnTo>
                    <a:pt x="430" y="585"/>
                  </a:lnTo>
                  <a:lnTo>
                    <a:pt x="431" y="580"/>
                  </a:lnTo>
                  <a:lnTo>
                    <a:pt x="431" y="577"/>
                  </a:lnTo>
                  <a:lnTo>
                    <a:pt x="431" y="574"/>
                  </a:lnTo>
                  <a:lnTo>
                    <a:pt x="431" y="572"/>
                  </a:lnTo>
                  <a:lnTo>
                    <a:pt x="430" y="571"/>
                  </a:lnTo>
                  <a:lnTo>
                    <a:pt x="430" y="570"/>
                  </a:lnTo>
                  <a:lnTo>
                    <a:pt x="428" y="570"/>
                  </a:lnTo>
                  <a:lnTo>
                    <a:pt x="424" y="572"/>
                  </a:lnTo>
                  <a:lnTo>
                    <a:pt x="420" y="574"/>
                  </a:lnTo>
                  <a:lnTo>
                    <a:pt x="416" y="575"/>
                  </a:lnTo>
                  <a:lnTo>
                    <a:pt x="411" y="574"/>
                  </a:lnTo>
                  <a:lnTo>
                    <a:pt x="407" y="574"/>
                  </a:lnTo>
                  <a:lnTo>
                    <a:pt x="405" y="573"/>
                  </a:lnTo>
                  <a:lnTo>
                    <a:pt x="402" y="572"/>
                  </a:lnTo>
                  <a:lnTo>
                    <a:pt x="399" y="569"/>
                  </a:lnTo>
                  <a:lnTo>
                    <a:pt x="396" y="566"/>
                  </a:lnTo>
                  <a:lnTo>
                    <a:pt x="394" y="563"/>
                  </a:lnTo>
                  <a:lnTo>
                    <a:pt x="393" y="562"/>
                  </a:lnTo>
                  <a:lnTo>
                    <a:pt x="392" y="561"/>
                  </a:lnTo>
                  <a:lnTo>
                    <a:pt x="391" y="560"/>
                  </a:lnTo>
                  <a:lnTo>
                    <a:pt x="390" y="560"/>
                  </a:lnTo>
                  <a:lnTo>
                    <a:pt x="389" y="560"/>
                  </a:lnTo>
                  <a:lnTo>
                    <a:pt x="388" y="560"/>
                  </a:lnTo>
                  <a:lnTo>
                    <a:pt x="387" y="561"/>
                  </a:lnTo>
                  <a:lnTo>
                    <a:pt x="385" y="562"/>
                  </a:lnTo>
                  <a:lnTo>
                    <a:pt x="383" y="567"/>
                  </a:lnTo>
                  <a:lnTo>
                    <a:pt x="381" y="570"/>
                  </a:lnTo>
                  <a:lnTo>
                    <a:pt x="380" y="572"/>
                  </a:lnTo>
                  <a:lnTo>
                    <a:pt x="378" y="574"/>
                  </a:lnTo>
                  <a:lnTo>
                    <a:pt x="376" y="575"/>
                  </a:lnTo>
                  <a:lnTo>
                    <a:pt x="375" y="576"/>
                  </a:lnTo>
                  <a:lnTo>
                    <a:pt x="372" y="578"/>
                  </a:lnTo>
                  <a:lnTo>
                    <a:pt x="369" y="578"/>
                  </a:lnTo>
                  <a:lnTo>
                    <a:pt x="368" y="578"/>
                  </a:lnTo>
                  <a:lnTo>
                    <a:pt x="368" y="578"/>
                  </a:lnTo>
                  <a:lnTo>
                    <a:pt x="367" y="578"/>
                  </a:lnTo>
                  <a:lnTo>
                    <a:pt x="367" y="577"/>
                  </a:lnTo>
                  <a:lnTo>
                    <a:pt x="366" y="575"/>
                  </a:lnTo>
                  <a:lnTo>
                    <a:pt x="366" y="572"/>
                  </a:lnTo>
                  <a:lnTo>
                    <a:pt x="367" y="569"/>
                  </a:lnTo>
                  <a:lnTo>
                    <a:pt x="367" y="565"/>
                  </a:lnTo>
                  <a:lnTo>
                    <a:pt x="367" y="564"/>
                  </a:lnTo>
                  <a:lnTo>
                    <a:pt x="366" y="563"/>
                  </a:lnTo>
                  <a:lnTo>
                    <a:pt x="366" y="562"/>
                  </a:lnTo>
                  <a:lnTo>
                    <a:pt x="365" y="562"/>
                  </a:lnTo>
                  <a:lnTo>
                    <a:pt x="364" y="562"/>
                  </a:lnTo>
                  <a:lnTo>
                    <a:pt x="363" y="562"/>
                  </a:lnTo>
                  <a:lnTo>
                    <a:pt x="362" y="562"/>
                  </a:lnTo>
                  <a:lnTo>
                    <a:pt x="362" y="563"/>
                  </a:lnTo>
                  <a:lnTo>
                    <a:pt x="361" y="564"/>
                  </a:lnTo>
                  <a:lnTo>
                    <a:pt x="360" y="565"/>
                  </a:lnTo>
                  <a:lnTo>
                    <a:pt x="359" y="566"/>
                  </a:lnTo>
                  <a:lnTo>
                    <a:pt x="358" y="566"/>
                  </a:lnTo>
                  <a:lnTo>
                    <a:pt x="357" y="565"/>
                  </a:lnTo>
                  <a:lnTo>
                    <a:pt x="357" y="565"/>
                  </a:lnTo>
                  <a:lnTo>
                    <a:pt x="356" y="563"/>
                  </a:lnTo>
                  <a:lnTo>
                    <a:pt x="355" y="561"/>
                  </a:lnTo>
                  <a:lnTo>
                    <a:pt x="354" y="558"/>
                  </a:lnTo>
                  <a:lnTo>
                    <a:pt x="354" y="556"/>
                  </a:lnTo>
                  <a:lnTo>
                    <a:pt x="353" y="553"/>
                  </a:lnTo>
                  <a:lnTo>
                    <a:pt x="352" y="551"/>
                  </a:lnTo>
                  <a:lnTo>
                    <a:pt x="351" y="549"/>
                  </a:lnTo>
                  <a:lnTo>
                    <a:pt x="350" y="549"/>
                  </a:lnTo>
                  <a:lnTo>
                    <a:pt x="348" y="548"/>
                  </a:lnTo>
                  <a:lnTo>
                    <a:pt x="347" y="548"/>
                  </a:lnTo>
                  <a:lnTo>
                    <a:pt x="347" y="547"/>
                  </a:lnTo>
                  <a:lnTo>
                    <a:pt x="346" y="546"/>
                  </a:lnTo>
                  <a:lnTo>
                    <a:pt x="346" y="544"/>
                  </a:lnTo>
                  <a:lnTo>
                    <a:pt x="346" y="542"/>
                  </a:lnTo>
                  <a:lnTo>
                    <a:pt x="346" y="541"/>
                  </a:lnTo>
                  <a:lnTo>
                    <a:pt x="345" y="539"/>
                  </a:lnTo>
                  <a:lnTo>
                    <a:pt x="344" y="538"/>
                  </a:lnTo>
                  <a:lnTo>
                    <a:pt x="344" y="537"/>
                  </a:lnTo>
                  <a:lnTo>
                    <a:pt x="344" y="535"/>
                  </a:lnTo>
                  <a:lnTo>
                    <a:pt x="344" y="534"/>
                  </a:lnTo>
                  <a:lnTo>
                    <a:pt x="344" y="531"/>
                  </a:lnTo>
                  <a:lnTo>
                    <a:pt x="346" y="528"/>
                  </a:lnTo>
                  <a:lnTo>
                    <a:pt x="346" y="527"/>
                  </a:lnTo>
                  <a:lnTo>
                    <a:pt x="347" y="526"/>
                  </a:lnTo>
                  <a:lnTo>
                    <a:pt x="347" y="524"/>
                  </a:lnTo>
                  <a:lnTo>
                    <a:pt x="347" y="523"/>
                  </a:lnTo>
                  <a:lnTo>
                    <a:pt x="346" y="522"/>
                  </a:lnTo>
                  <a:lnTo>
                    <a:pt x="345" y="520"/>
                  </a:lnTo>
                  <a:lnTo>
                    <a:pt x="343" y="519"/>
                  </a:lnTo>
                  <a:lnTo>
                    <a:pt x="343" y="517"/>
                  </a:lnTo>
                  <a:lnTo>
                    <a:pt x="342" y="515"/>
                  </a:lnTo>
                  <a:lnTo>
                    <a:pt x="342" y="514"/>
                  </a:lnTo>
                  <a:lnTo>
                    <a:pt x="343" y="513"/>
                  </a:lnTo>
                  <a:lnTo>
                    <a:pt x="343" y="513"/>
                  </a:lnTo>
                  <a:lnTo>
                    <a:pt x="344" y="511"/>
                  </a:lnTo>
                  <a:lnTo>
                    <a:pt x="345" y="509"/>
                  </a:lnTo>
                  <a:lnTo>
                    <a:pt x="346" y="508"/>
                  </a:lnTo>
                  <a:lnTo>
                    <a:pt x="346" y="507"/>
                  </a:lnTo>
                  <a:lnTo>
                    <a:pt x="346" y="506"/>
                  </a:lnTo>
                  <a:lnTo>
                    <a:pt x="346" y="504"/>
                  </a:lnTo>
                  <a:lnTo>
                    <a:pt x="345" y="501"/>
                  </a:lnTo>
                  <a:lnTo>
                    <a:pt x="344" y="497"/>
                  </a:lnTo>
                  <a:lnTo>
                    <a:pt x="343" y="495"/>
                  </a:lnTo>
                  <a:lnTo>
                    <a:pt x="343" y="494"/>
                  </a:lnTo>
                  <a:lnTo>
                    <a:pt x="342" y="493"/>
                  </a:lnTo>
                  <a:lnTo>
                    <a:pt x="342" y="493"/>
                  </a:lnTo>
                  <a:lnTo>
                    <a:pt x="341" y="493"/>
                  </a:lnTo>
                  <a:lnTo>
                    <a:pt x="340" y="493"/>
                  </a:lnTo>
                  <a:lnTo>
                    <a:pt x="337" y="494"/>
                  </a:lnTo>
                  <a:lnTo>
                    <a:pt x="335" y="496"/>
                  </a:lnTo>
                  <a:lnTo>
                    <a:pt x="331" y="500"/>
                  </a:lnTo>
                  <a:lnTo>
                    <a:pt x="325" y="504"/>
                  </a:lnTo>
                  <a:lnTo>
                    <a:pt x="325" y="505"/>
                  </a:lnTo>
                  <a:lnTo>
                    <a:pt x="323" y="506"/>
                  </a:lnTo>
                  <a:lnTo>
                    <a:pt x="322" y="506"/>
                  </a:lnTo>
                  <a:lnTo>
                    <a:pt x="321" y="506"/>
                  </a:lnTo>
                  <a:lnTo>
                    <a:pt x="319" y="507"/>
                  </a:lnTo>
                  <a:lnTo>
                    <a:pt x="317" y="507"/>
                  </a:lnTo>
                  <a:lnTo>
                    <a:pt x="315" y="507"/>
                  </a:lnTo>
                  <a:lnTo>
                    <a:pt x="315" y="507"/>
                  </a:lnTo>
                  <a:lnTo>
                    <a:pt x="314" y="508"/>
                  </a:lnTo>
                  <a:lnTo>
                    <a:pt x="312" y="510"/>
                  </a:lnTo>
                  <a:lnTo>
                    <a:pt x="311" y="510"/>
                  </a:lnTo>
                  <a:lnTo>
                    <a:pt x="310" y="511"/>
                  </a:lnTo>
                  <a:lnTo>
                    <a:pt x="309" y="511"/>
                  </a:lnTo>
                  <a:lnTo>
                    <a:pt x="308" y="512"/>
                  </a:lnTo>
                  <a:lnTo>
                    <a:pt x="307" y="512"/>
                  </a:lnTo>
                  <a:lnTo>
                    <a:pt x="306" y="512"/>
                  </a:lnTo>
                  <a:lnTo>
                    <a:pt x="305" y="511"/>
                  </a:lnTo>
                  <a:lnTo>
                    <a:pt x="303" y="511"/>
                  </a:lnTo>
                  <a:lnTo>
                    <a:pt x="302" y="510"/>
                  </a:lnTo>
                  <a:lnTo>
                    <a:pt x="301" y="509"/>
                  </a:lnTo>
                  <a:lnTo>
                    <a:pt x="300" y="508"/>
                  </a:lnTo>
                  <a:lnTo>
                    <a:pt x="298" y="507"/>
                  </a:lnTo>
                  <a:lnTo>
                    <a:pt x="297" y="504"/>
                  </a:lnTo>
                  <a:lnTo>
                    <a:pt x="295" y="502"/>
                  </a:lnTo>
                  <a:lnTo>
                    <a:pt x="294" y="500"/>
                  </a:lnTo>
                  <a:lnTo>
                    <a:pt x="293" y="498"/>
                  </a:lnTo>
                  <a:lnTo>
                    <a:pt x="291" y="497"/>
                  </a:lnTo>
                  <a:lnTo>
                    <a:pt x="288" y="497"/>
                  </a:lnTo>
                  <a:lnTo>
                    <a:pt x="286" y="497"/>
                  </a:lnTo>
                  <a:lnTo>
                    <a:pt x="286" y="497"/>
                  </a:lnTo>
                  <a:lnTo>
                    <a:pt x="285" y="498"/>
                  </a:lnTo>
                  <a:lnTo>
                    <a:pt x="284" y="498"/>
                  </a:lnTo>
                  <a:lnTo>
                    <a:pt x="283" y="499"/>
                  </a:lnTo>
                  <a:lnTo>
                    <a:pt x="282" y="501"/>
                  </a:lnTo>
                  <a:lnTo>
                    <a:pt x="281" y="502"/>
                  </a:lnTo>
                  <a:lnTo>
                    <a:pt x="280" y="502"/>
                  </a:lnTo>
                  <a:lnTo>
                    <a:pt x="280" y="502"/>
                  </a:lnTo>
                  <a:lnTo>
                    <a:pt x="279" y="503"/>
                  </a:lnTo>
                  <a:lnTo>
                    <a:pt x="277" y="502"/>
                  </a:lnTo>
                  <a:lnTo>
                    <a:pt x="276" y="501"/>
                  </a:lnTo>
                  <a:lnTo>
                    <a:pt x="275" y="500"/>
                  </a:lnTo>
                  <a:lnTo>
                    <a:pt x="274" y="500"/>
                  </a:lnTo>
                  <a:lnTo>
                    <a:pt x="272" y="499"/>
                  </a:lnTo>
                  <a:lnTo>
                    <a:pt x="270" y="498"/>
                  </a:lnTo>
                  <a:lnTo>
                    <a:pt x="268" y="498"/>
                  </a:lnTo>
                  <a:lnTo>
                    <a:pt x="267" y="498"/>
                  </a:lnTo>
                  <a:lnTo>
                    <a:pt x="265" y="498"/>
                  </a:lnTo>
                  <a:lnTo>
                    <a:pt x="263" y="499"/>
                  </a:lnTo>
                  <a:lnTo>
                    <a:pt x="260" y="501"/>
                  </a:lnTo>
                  <a:lnTo>
                    <a:pt x="256" y="502"/>
                  </a:lnTo>
                  <a:lnTo>
                    <a:pt x="252" y="503"/>
                  </a:lnTo>
                  <a:lnTo>
                    <a:pt x="247" y="505"/>
                  </a:lnTo>
                  <a:lnTo>
                    <a:pt x="246" y="506"/>
                  </a:lnTo>
                  <a:lnTo>
                    <a:pt x="244" y="506"/>
                  </a:lnTo>
                  <a:lnTo>
                    <a:pt x="242" y="506"/>
                  </a:lnTo>
                  <a:lnTo>
                    <a:pt x="241" y="507"/>
                  </a:lnTo>
                  <a:lnTo>
                    <a:pt x="238" y="506"/>
                  </a:lnTo>
                  <a:lnTo>
                    <a:pt x="234" y="506"/>
                  </a:lnTo>
                  <a:lnTo>
                    <a:pt x="230" y="506"/>
                  </a:lnTo>
                  <a:lnTo>
                    <a:pt x="224" y="505"/>
                  </a:lnTo>
                  <a:lnTo>
                    <a:pt x="219" y="506"/>
                  </a:lnTo>
                  <a:lnTo>
                    <a:pt x="213" y="506"/>
                  </a:lnTo>
                  <a:lnTo>
                    <a:pt x="208" y="507"/>
                  </a:lnTo>
                  <a:lnTo>
                    <a:pt x="205" y="508"/>
                  </a:lnTo>
                  <a:lnTo>
                    <a:pt x="202" y="508"/>
                  </a:lnTo>
                  <a:lnTo>
                    <a:pt x="199" y="509"/>
                  </a:lnTo>
                  <a:lnTo>
                    <a:pt x="197" y="508"/>
                  </a:lnTo>
                  <a:lnTo>
                    <a:pt x="196" y="508"/>
                  </a:lnTo>
                  <a:lnTo>
                    <a:pt x="194" y="508"/>
                  </a:lnTo>
                  <a:lnTo>
                    <a:pt x="192" y="507"/>
                  </a:lnTo>
                  <a:lnTo>
                    <a:pt x="189" y="505"/>
                  </a:lnTo>
                  <a:lnTo>
                    <a:pt x="185" y="503"/>
                  </a:lnTo>
                  <a:lnTo>
                    <a:pt x="182" y="501"/>
                  </a:lnTo>
                  <a:lnTo>
                    <a:pt x="179" y="500"/>
                  </a:lnTo>
                  <a:lnTo>
                    <a:pt x="178" y="498"/>
                  </a:lnTo>
                  <a:lnTo>
                    <a:pt x="176" y="497"/>
                  </a:lnTo>
                  <a:lnTo>
                    <a:pt x="173" y="496"/>
                  </a:lnTo>
                  <a:lnTo>
                    <a:pt x="170" y="496"/>
                  </a:lnTo>
                  <a:lnTo>
                    <a:pt x="167" y="496"/>
                  </a:lnTo>
                  <a:lnTo>
                    <a:pt x="166" y="496"/>
                  </a:lnTo>
                  <a:lnTo>
                    <a:pt x="165" y="495"/>
                  </a:lnTo>
                  <a:lnTo>
                    <a:pt x="164" y="495"/>
                  </a:lnTo>
                  <a:lnTo>
                    <a:pt x="162" y="493"/>
                  </a:lnTo>
                  <a:lnTo>
                    <a:pt x="160" y="491"/>
                  </a:lnTo>
                  <a:lnTo>
                    <a:pt x="157" y="490"/>
                  </a:lnTo>
                  <a:lnTo>
                    <a:pt x="155" y="489"/>
                  </a:lnTo>
                  <a:lnTo>
                    <a:pt x="151" y="488"/>
                  </a:lnTo>
                  <a:lnTo>
                    <a:pt x="148" y="488"/>
                  </a:lnTo>
                  <a:lnTo>
                    <a:pt x="147" y="487"/>
                  </a:lnTo>
                  <a:lnTo>
                    <a:pt x="146" y="487"/>
                  </a:lnTo>
                  <a:lnTo>
                    <a:pt x="144" y="486"/>
                  </a:lnTo>
                  <a:lnTo>
                    <a:pt x="143" y="485"/>
                  </a:lnTo>
                  <a:lnTo>
                    <a:pt x="141" y="483"/>
                  </a:lnTo>
                  <a:lnTo>
                    <a:pt x="140" y="481"/>
                  </a:lnTo>
                  <a:lnTo>
                    <a:pt x="139" y="479"/>
                  </a:lnTo>
                  <a:lnTo>
                    <a:pt x="138" y="479"/>
                  </a:lnTo>
                  <a:lnTo>
                    <a:pt x="137" y="479"/>
                  </a:lnTo>
                  <a:lnTo>
                    <a:pt x="136" y="479"/>
                  </a:lnTo>
                  <a:lnTo>
                    <a:pt x="132" y="479"/>
                  </a:lnTo>
                  <a:lnTo>
                    <a:pt x="128" y="480"/>
                  </a:lnTo>
                  <a:lnTo>
                    <a:pt x="126" y="480"/>
                  </a:lnTo>
                  <a:lnTo>
                    <a:pt x="125" y="480"/>
                  </a:lnTo>
                  <a:lnTo>
                    <a:pt x="123" y="479"/>
                  </a:lnTo>
                  <a:lnTo>
                    <a:pt x="123" y="479"/>
                  </a:lnTo>
                  <a:lnTo>
                    <a:pt x="120" y="477"/>
                  </a:lnTo>
                  <a:lnTo>
                    <a:pt x="118" y="475"/>
                  </a:lnTo>
                  <a:lnTo>
                    <a:pt x="116" y="472"/>
                  </a:lnTo>
                  <a:lnTo>
                    <a:pt x="113" y="469"/>
                  </a:lnTo>
                  <a:lnTo>
                    <a:pt x="111" y="466"/>
                  </a:lnTo>
                  <a:lnTo>
                    <a:pt x="109" y="463"/>
                  </a:lnTo>
                  <a:lnTo>
                    <a:pt x="108" y="461"/>
                  </a:lnTo>
                  <a:lnTo>
                    <a:pt x="106" y="458"/>
                  </a:lnTo>
                  <a:lnTo>
                    <a:pt x="105" y="456"/>
                  </a:lnTo>
                  <a:lnTo>
                    <a:pt x="105" y="455"/>
                  </a:lnTo>
                  <a:lnTo>
                    <a:pt x="105" y="454"/>
                  </a:lnTo>
                  <a:lnTo>
                    <a:pt x="105" y="453"/>
                  </a:lnTo>
                  <a:lnTo>
                    <a:pt x="106" y="451"/>
                  </a:lnTo>
                  <a:lnTo>
                    <a:pt x="106" y="449"/>
                  </a:lnTo>
                  <a:lnTo>
                    <a:pt x="105" y="448"/>
                  </a:lnTo>
                  <a:lnTo>
                    <a:pt x="105" y="447"/>
                  </a:lnTo>
                  <a:lnTo>
                    <a:pt x="104" y="447"/>
                  </a:lnTo>
                  <a:lnTo>
                    <a:pt x="103" y="447"/>
                  </a:lnTo>
                  <a:lnTo>
                    <a:pt x="100" y="446"/>
                  </a:lnTo>
                  <a:lnTo>
                    <a:pt x="96" y="444"/>
                  </a:lnTo>
                  <a:lnTo>
                    <a:pt x="92" y="442"/>
                  </a:lnTo>
                  <a:lnTo>
                    <a:pt x="90" y="440"/>
                  </a:lnTo>
                  <a:lnTo>
                    <a:pt x="88" y="439"/>
                  </a:lnTo>
                  <a:lnTo>
                    <a:pt x="88" y="438"/>
                  </a:lnTo>
                  <a:lnTo>
                    <a:pt x="88" y="436"/>
                  </a:lnTo>
                  <a:lnTo>
                    <a:pt x="87" y="434"/>
                  </a:lnTo>
                  <a:lnTo>
                    <a:pt x="87" y="431"/>
                  </a:lnTo>
                  <a:lnTo>
                    <a:pt x="87" y="427"/>
                  </a:lnTo>
                  <a:lnTo>
                    <a:pt x="87" y="426"/>
                  </a:lnTo>
                  <a:lnTo>
                    <a:pt x="87" y="425"/>
                  </a:lnTo>
                  <a:lnTo>
                    <a:pt x="86" y="424"/>
                  </a:lnTo>
                  <a:lnTo>
                    <a:pt x="86" y="423"/>
                  </a:lnTo>
                  <a:lnTo>
                    <a:pt x="86" y="422"/>
                  </a:lnTo>
                  <a:lnTo>
                    <a:pt x="85" y="421"/>
                  </a:lnTo>
                  <a:lnTo>
                    <a:pt x="84" y="421"/>
                  </a:lnTo>
                  <a:lnTo>
                    <a:pt x="83" y="420"/>
                  </a:lnTo>
                  <a:lnTo>
                    <a:pt x="81" y="419"/>
                  </a:lnTo>
                  <a:lnTo>
                    <a:pt x="79" y="418"/>
                  </a:lnTo>
                  <a:lnTo>
                    <a:pt x="77" y="416"/>
                  </a:lnTo>
                  <a:lnTo>
                    <a:pt x="77" y="415"/>
                  </a:lnTo>
                  <a:lnTo>
                    <a:pt x="76" y="413"/>
                  </a:lnTo>
                  <a:lnTo>
                    <a:pt x="75" y="411"/>
                  </a:lnTo>
                  <a:lnTo>
                    <a:pt x="74" y="409"/>
                  </a:lnTo>
                  <a:lnTo>
                    <a:pt x="73" y="408"/>
                  </a:lnTo>
                  <a:lnTo>
                    <a:pt x="68" y="404"/>
                  </a:lnTo>
                  <a:lnTo>
                    <a:pt x="63" y="400"/>
                  </a:lnTo>
                  <a:lnTo>
                    <a:pt x="62" y="399"/>
                  </a:lnTo>
                  <a:lnTo>
                    <a:pt x="61" y="398"/>
                  </a:lnTo>
                  <a:lnTo>
                    <a:pt x="60" y="397"/>
                  </a:lnTo>
                  <a:lnTo>
                    <a:pt x="60" y="397"/>
                  </a:lnTo>
                  <a:lnTo>
                    <a:pt x="60" y="395"/>
                  </a:lnTo>
                  <a:lnTo>
                    <a:pt x="62" y="393"/>
                  </a:lnTo>
                  <a:lnTo>
                    <a:pt x="63" y="391"/>
                  </a:lnTo>
                  <a:lnTo>
                    <a:pt x="64" y="389"/>
                  </a:lnTo>
                  <a:lnTo>
                    <a:pt x="65" y="386"/>
                  </a:lnTo>
                  <a:lnTo>
                    <a:pt x="65" y="381"/>
                  </a:lnTo>
                  <a:lnTo>
                    <a:pt x="65" y="377"/>
                  </a:lnTo>
                  <a:lnTo>
                    <a:pt x="66" y="372"/>
                  </a:lnTo>
                  <a:lnTo>
                    <a:pt x="66" y="368"/>
                  </a:lnTo>
                  <a:lnTo>
                    <a:pt x="65" y="364"/>
                  </a:lnTo>
                  <a:lnTo>
                    <a:pt x="65" y="362"/>
                  </a:lnTo>
                  <a:lnTo>
                    <a:pt x="64" y="361"/>
                  </a:lnTo>
                  <a:lnTo>
                    <a:pt x="63" y="359"/>
                  </a:lnTo>
                  <a:lnTo>
                    <a:pt x="61" y="357"/>
                  </a:lnTo>
                  <a:lnTo>
                    <a:pt x="58" y="354"/>
                  </a:lnTo>
                  <a:lnTo>
                    <a:pt x="54" y="350"/>
                  </a:lnTo>
                  <a:lnTo>
                    <a:pt x="50" y="347"/>
                  </a:lnTo>
                  <a:lnTo>
                    <a:pt x="46" y="343"/>
                  </a:lnTo>
                  <a:lnTo>
                    <a:pt x="44" y="342"/>
                  </a:lnTo>
                  <a:lnTo>
                    <a:pt x="43" y="340"/>
                  </a:lnTo>
                  <a:lnTo>
                    <a:pt x="43" y="338"/>
                  </a:lnTo>
                  <a:lnTo>
                    <a:pt x="42" y="336"/>
                  </a:lnTo>
                  <a:lnTo>
                    <a:pt x="41" y="332"/>
                  </a:lnTo>
                  <a:lnTo>
                    <a:pt x="40" y="328"/>
                  </a:lnTo>
                  <a:lnTo>
                    <a:pt x="39" y="326"/>
                  </a:lnTo>
                  <a:lnTo>
                    <a:pt x="37" y="325"/>
                  </a:lnTo>
                  <a:lnTo>
                    <a:pt x="36" y="324"/>
                  </a:lnTo>
                  <a:lnTo>
                    <a:pt x="34" y="323"/>
                  </a:lnTo>
                  <a:lnTo>
                    <a:pt x="30" y="322"/>
                  </a:lnTo>
                  <a:lnTo>
                    <a:pt x="26" y="321"/>
                  </a:lnTo>
                  <a:lnTo>
                    <a:pt x="25" y="321"/>
                  </a:lnTo>
                  <a:lnTo>
                    <a:pt x="24" y="320"/>
                  </a:lnTo>
                  <a:lnTo>
                    <a:pt x="23" y="319"/>
                  </a:lnTo>
                  <a:lnTo>
                    <a:pt x="23" y="318"/>
                  </a:lnTo>
                  <a:lnTo>
                    <a:pt x="23" y="317"/>
                  </a:lnTo>
                  <a:lnTo>
                    <a:pt x="23" y="316"/>
                  </a:lnTo>
                  <a:lnTo>
                    <a:pt x="24" y="315"/>
                  </a:lnTo>
                  <a:lnTo>
                    <a:pt x="25" y="314"/>
                  </a:lnTo>
                  <a:lnTo>
                    <a:pt x="26" y="311"/>
                  </a:lnTo>
                  <a:lnTo>
                    <a:pt x="27" y="310"/>
                  </a:lnTo>
                  <a:lnTo>
                    <a:pt x="27" y="309"/>
                  </a:lnTo>
                  <a:lnTo>
                    <a:pt x="27" y="308"/>
                  </a:lnTo>
                  <a:lnTo>
                    <a:pt x="27" y="307"/>
                  </a:lnTo>
                  <a:lnTo>
                    <a:pt x="27" y="307"/>
                  </a:lnTo>
                  <a:lnTo>
                    <a:pt x="26" y="305"/>
                  </a:lnTo>
                  <a:lnTo>
                    <a:pt x="24" y="303"/>
                  </a:lnTo>
                  <a:lnTo>
                    <a:pt x="23" y="301"/>
                  </a:lnTo>
                  <a:lnTo>
                    <a:pt x="22" y="300"/>
                  </a:lnTo>
                  <a:lnTo>
                    <a:pt x="22" y="298"/>
                  </a:lnTo>
                  <a:lnTo>
                    <a:pt x="21" y="297"/>
                  </a:lnTo>
                  <a:lnTo>
                    <a:pt x="21" y="295"/>
                  </a:lnTo>
                  <a:lnTo>
                    <a:pt x="22" y="293"/>
                  </a:lnTo>
                  <a:lnTo>
                    <a:pt x="22" y="292"/>
                  </a:lnTo>
                  <a:lnTo>
                    <a:pt x="23" y="291"/>
                  </a:lnTo>
                  <a:lnTo>
                    <a:pt x="24" y="289"/>
                  </a:lnTo>
                  <a:lnTo>
                    <a:pt x="26" y="287"/>
                  </a:lnTo>
                  <a:lnTo>
                    <a:pt x="26" y="286"/>
                  </a:lnTo>
                  <a:lnTo>
                    <a:pt x="27" y="284"/>
                  </a:lnTo>
                  <a:lnTo>
                    <a:pt x="26" y="283"/>
                  </a:lnTo>
                  <a:lnTo>
                    <a:pt x="26" y="282"/>
                  </a:lnTo>
                  <a:lnTo>
                    <a:pt x="25" y="282"/>
                  </a:lnTo>
                  <a:lnTo>
                    <a:pt x="24" y="281"/>
                  </a:lnTo>
                  <a:lnTo>
                    <a:pt x="20" y="279"/>
                  </a:lnTo>
                  <a:lnTo>
                    <a:pt x="15" y="277"/>
                  </a:lnTo>
                  <a:lnTo>
                    <a:pt x="11" y="274"/>
                  </a:lnTo>
                  <a:lnTo>
                    <a:pt x="7" y="272"/>
                  </a:lnTo>
                  <a:lnTo>
                    <a:pt x="5" y="271"/>
                  </a:lnTo>
                  <a:lnTo>
                    <a:pt x="5" y="270"/>
                  </a:lnTo>
                  <a:lnTo>
                    <a:pt x="5" y="269"/>
                  </a:lnTo>
                  <a:lnTo>
                    <a:pt x="5" y="268"/>
                  </a:lnTo>
                  <a:lnTo>
                    <a:pt x="6" y="265"/>
                  </a:lnTo>
                  <a:lnTo>
                    <a:pt x="8" y="263"/>
                  </a:lnTo>
                  <a:lnTo>
                    <a:pt x="9" y="261"/>
                  </a:lnTo>
                  <a:lnTo>
                    <a:pt x="10" y="261"/>
                  </a:lnTo>
                  <a:lnTo>
                    <a:pt x="10" y="259"/>
                  </a:lnTo>
                  <a:lnTo>
                    <a:pt x="10" y="259"/>
                  </a:lnTo>
                  <a:lnTo>
                    <a:pt x="10" y="257"/>
                  </a:lnTo>
                  <a:lnTo>
                    <a:pt x="10" y="257"/>
                  </a:lnTo>
                  <a:lnTo>
                    <a:pt x="9" y="255"/>
                  </a:lnTo>
                  <a:lnTo>
                    <a:pt x="8" y="254"/>
                  </a:lnTo>
                  <a:lnTo>
                    <a:pt x="6" y="252"/>
                  </a:lnTo>
                  <a:lnTo>
                    <a:pt x="3" y="250"/>
                  </a:lnTo>
                  <a:lnTo>
                    <a:pt x="2" y="248"/>
                  </a:lnTo>
                  <a:lnTo>
                    <a:pt x="1" y="247"/>
                  </a:lnTo>
                  <a:lnTo>
                    <a:pt x="0" y="245"/>
                  </a:lnTo>
                  <a:lnTo>
                    <a:pt x="0" y="242"/>
                  </a:lnTo>
                  <a:lnTo>
                    <a:pt x="0" y="239"/>
                  </a:lnTo>
                  <a:lnTo>
                    <a:pt x="0" y="237"/>
                  </a:lnTo>
                  <a:lnTo>
                    <a:pt x="0" y="234"/>
                  </a:lnTo>
                  <a:lnTo>
                    <a:pt x="1" y="232"/>
                  </a:lnTo>
                  <a:lnTo>
                    <a:pt x="1" y="231"/>
                  </a:lnTo>
                  <a:lnTo>
                    <a:pt x="2" y="230"/>
                  </a:lnTo>
                  <a:lnTo>
                    <a:pt x="2" y="230"/>
                  </a:lnTo>
                  <a:lnTo>
                    <a:pt x="3" y="229"/>
                  </a:lnTo>
                  <a:lnTo>
                    <a:pt x="3" y="229"/>
                  </a:lnTo>
                  <a:lnTo>
                    <a:pt x="5" y="229"/>
                  </a:lnTo>
                  <a:lnTo>
                    <a:pt x="10" y="228"/>
                  </a:lnTo>
                  <a:lnTo>
                    <a:pt x="15" y="228"/>
                  </a:lnTo>
                  <a:lnTo>
                    <a:pt x="20" y="228"/>
                  </a:lnTo>
                  <a:lnTo>
                    <a:pt x="26" y="228"/>
                  </a:lnTo>
                  <a:lnTo>
                    <a:pt x="28" y="227"/>
                  </a:lnTo>
                  <a:lnTo>
                    <a:pt x="30" y="227"/>
                  </a:lnTo>
                  <a:lnTo>
                    <a:pt x="32" y="226"/>
                  </a:lnTo>
                  <a:lnTo>
                    <a:pt x="33" y="225"/>
                  </a:lnTo>
                  <a:lnTo>
                    <a:pt x="36" y="223"/>
                  </a:lnTo>
                  <a:lnTo>
                    <a:pt x="38" y="222"/>
                  </a:lnTo>
                  <a:lnTo>
                    <a:pt x="41" y="221"/>
                  </a:lnTo>
                  <a:lnTo>
                    <a:pt x="44" y="220"/>
                  </a:lnTo>
                  <a:lnTo>
                    <a:pt x="47" y="219"/>
                  </a:lnTo>
                  <a:lnTo>
                    <a:pt x="50" y="218"/>
                  </a:lnTo>
                  <a:lnTo>
                    <a:pt x="51" y="216"/>
                  </a:lnTo>
                  <a:lnTo>
                    <a:pt x="53" y="215"/>
                  </a:lnTo>
                  <a:lnTo>
                    <a:pt x="54" y="214"/>
                  </a:lnTo>
                  <a:lnTo>
                    <a:pt x="56" y="213"/>
                  </a:lnTo>
                  <a:lnTo>
                    <a:pt x="59" y="212"/>
                  </a:lnTo>
                  <a:lnTo>
                    <a:pt x="61" y="212"/>
                  </a:lnTo>
                  <a:lnTo>
                    <a:pt x="64" y="211"/>
                  </a:lnTo>
                  <a:lnTo>
                    <a:pt x="67" y="210"/>
                  </a:lnTo>
                  <a:lnTo>
                    <a:pt x="70" y="209"/>
                  </a:lnTo>
                  <a:lnTo>
                    <a:pt x="72" y="207"/>
                  </a:lnTo>
                  <a:lnTo>
                    <a:pt x="74" y="205"/>
                  </a:lnTo>
                  <a:lnTo>
                    <a:pt x="76" y="203"/>
                  </a:lnTo>
                  <a:lnTo>
                    <a:pt x="77" y="203"/>
                  </a:lnTo>
                  <a:lnTo>
                    <a:pt x="78" y="202"/>
                  </a:lnTo>
                  <a:lnTo>
                    <a:pt x="80" y="202"/>
                  </a:lnTo>
                  <a:lnTo>
                    <a:pt x="81" y="201"/>
                  </a:lnTo>
                  <a:lnTo>
                    <a:pt x="84" y="201"/>
                  </a:lnTo>
                  <a:lnTo>
                    <a:pt x="88" y="200"/>
                  </a:lnTo>
                  <a:lnTo>
                    <a:pt x="93" y="199"/>
                  </a:lnTo>
                  <a:lnTo>
                    <a:pt x="97" y="199"/>
                  </a:lnTo>
                  <a:lnTo>
                    <a:pt x="103" y="198"/>
                  </a:lnTo>
                  <a:lnTo>
                    <a:pt x="109" y="197"/>
                  </a:lnTo>
                  <a:lnTo>
                    <a:pt x="112" y="196"/>
                  </a:lnTo>
                  <a:lnTo>
                    <a:pt x="114" y="195"/>
                  </a:lnTo>
                  <a:lnTo>
                    <a:pt x="116" y="194"/>
                  </a:lnTo>
                  <a:lnTo>
                    <a:pt x="118" y="193"/>
                  </a:lnTo>
                  <a:lnTo>
                    <a:pt x="121" y="189"/>
                  </a:lnTo>
                  <a:lnTo>
                    <a:pt x="125" y="184"/>
                  </a:lnTo>
                  <a:lnTo>
                    <a:pt x="126" y="183"/>
                  </a:lnTo>
                  <a:lnTo>
                    <a:pt x="127" y="182"/>
                  </a:lnTo>
                  <a:lnTo>
                    <a:pt x="127" y="181"/>
                  </a:lnTo>
                  <a:lnTo>
                    <a:pt x="128" y="180"/>
                  </a:lnTo>
                  <a:lnTo>
                    <a:pt x="128" y="178"/>
                  </a:lnTo>
                  <a:lnTo>
                    <a:pt x="129" y="177"/>
                  </a:lnTo>
                  <a:lnTo>
                    <a:pt x="130" y="176"/>
                  </a:lnTo>
                  <a:lnTo>
                    <a:pt x="131" y="175"/>
                  </a:lnTo>
                  <a:lnTo>
                    <a:pt x="133" y="174"/>
                  </a:lnTo>
                  <a:lnTo>
                    <a:pt x="135" y="173"/>
                  </a:lnTo>
                  <a:lnTo>
                    <a:pt x="137" y="172"/>
                  </a:lnTo>
                  <a:lnTo>
                    <a:pt x="139" y="170"/>
                  </a:lnTo>
                  <a:lnTo>
                    <a:pt x="141" y="168"/>
                  </a:lnTo>
                  <a:lnTo>
                    <a:pt x="143" y="166"/>
                  </a:lnTo>
                  <a:lnTo>
                    <a:pt x="143" y="166"/>
                  </a:lnTo>
                  <a:lnTo>
                    <a:pt x="145" y="166"/>
                  </a:lnTo>
                  <a:lnTo>
                    <a:pt x="147" y="165"/>
                  </a:lnTo>
                  <a:lnTo>
                    <a:pt x="149" y="165"/>
                  </a:lnTo>
                  <a:lnTo>
                    <a:pt x="151" y="165"/>
                  </a:lnTo>
                  <a:lnTo>
                    <a:pt x="153" y="165"/>
                  </a:lnTo>
                  <a:lnTo>
                    <a:pt x="155" y="165"/>
                  </a:lnTo>
                  <a:lnTo>
                    <a:pt x="157" y="166"/>
                  </a:lnTo>
                  <a:lnTo>
                    <a:pt x="159" y="166"/>
                  </a:lnTo>
                  <a:lnTo>
                    <a:pt x="160" y="168"/>
                  </a:lnTo>
                  <a:close/>
                </a:path>
              </a:pathLst>
            </a:custGeom>
            <a:solidFill>
              <a:srgbClr val="65AF4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0"/>
              <a:ext cx="404240" cy="398145"/>
            </a:xfrm>
            <a:custGeom>
              <a:rect l="0" t="0" r="0" b="0"/>
              <a:pathLst>
                <a:path w="636" h="627">
                  <a:moveTo>
                    <a:pt x="168" y="175"/>
                  </a:moveTo>
                  <a:lnTo>
                    <a:pt x="168" y="176"/>
                  </a:lnTo>
                  <a:lnTo>
                    <a:pt x="169" y="176"/>
                  </a:lnTo>
                  <a:lnTo>
                    <a:pt x="169" y="175"/>
                  </a:lnTo>
                  <a:lnTo>
                    <a:pt x="169" y="174"/>
                  </a:lnTo>
                  <a:lnTo>
                    <a:pt x="169" y="173"/>
                  </a:lnTo>
                  <a:lnTo>
                    <a:pt x="169" y="172"/>
                  </a:lnTo>
                  <a:lnTo>
                    <a:pt x="170" y="171"/>
                  </a:lnTo>
                  <a:lnTo>
                    <a:pt x="170" y="169"/>
                  </a:lnTo>
                  <a:lnTo>
                    <a:pt x="170" y="167"/>
                  </a:lnTo>
                  <a:lnTo>
                    <a:pt x="171" y="165"/>
                  </a:lnTo>
                  <a:lnTo>
                    <a:pt x="170" y="163"/>
                  </a:lnTo>
                  <a:lnTo>
                    <a:pt x="170" y="160"/>
                  </a:lnTo>
                  <a:lnTo>
                    <a:pt x="169" y="158"/>
                  </a:lnTo>
                  <a:lnTo>
                    <a:pt x="169" y="157"/>
                  </a:lnTo>
                  <a:lnTo>
                    <a:pt x="169" y="155"/>
                  </a:lnTo>
                  <a:lnTo>
                    <a:pt x="169" y="154"/>
                  </a:lnTo>
                  <a:lnTo>
                    <a:pt x="169" y="153"/>
                  </a:lnTo>
                  <a:lnTo>
                    <a:pt x="170" y="150"/>
                  </a:lnTo>
                  <a:lnTo>
                    <a:pt x="172" y="148"/>
                  </a:lnTo>
                  <a:lnTo>
                    <a:pt x="173" y="147"/>
                  </a:lnTo>
                  <a:lnTo>
                    <a:pt x="174" y="146"/>
                  </a:lnTo>
                  <a:lnTo>
                    <a:pt x="175" y="146"/>
                  </a:lnTo>
                  <a:lnTo>
                    <a:pt x="177" y="146"/>
                  </a:lnTo>
                  <a:lnTo>
                    <a:pt x="182" y="149"/>
                  </a:lnTo>
                  <a:lnTo>
                    <a:pt x="186" y="151"/>
                  </a:lnTo>
                  <a:lnTo>
                    <a:pt x="189" y="151"/>
                  </a:lnTo>
                  <a:lnTo>
                    <a:pt x="191" y="151"/>
                  </a:lnTo>
                  <a:lnTo>
                    <a:pt x="193" y="152"/>
                  </a:lnTo>
                  <a:lnTo>
                    <a:pt x="194" y="153"/>
                  </a:lnTo>
                  <a:lnTo>
                    <a:pt x="195" y="153"/>
                  </a:lnTo>
                  <a:lnTo>
                    <a:pt x="196" y="153"/>
                  </a:lnTo>
                  <a:lnTo>
                    <a:pt x="198" y="153"/>
                  </a:lnTo>
                  <a:lnTo>
                    <a:pt x="201" y="153"/>
                  </a:lnTo>
                  <a:lnTo>
                    <a:pt x="205" y="153"/>
                  </a:lnTo>
                  <a:lnTo>
                    <a:pt x="210" y="153"/>
                  </a:lnTo>
                  <a:lnTo>
                    <a:pt x="214" y="153"/>
                  </a:lnTo>
                  <a:lnTo>
                    <a:pt x="219" y="153"/>
                  </a:lnTo>
                  <a:lnTo>
                    <a:pt x="221" y="153"/>
                  </a:lnTo>
                  <a:lnTo>
                    <a:pt x="223" y="153"/>
                  </a:lnTo>
                  <a:lnTo>
                    <a:pt x="225" y="153"/>
                  </a:lnTo>
                  <a:lnTo>
                    <a:pt x="226" y="152"/>
                  </a:lnTo>
                  <a:lnTo>
                    <a:pt x="227" y="151"/>
                  </a:lnTo>
                  <a:lnTo>
                    <a:pt x="228" y="149"/>
                  </a:lnTo>
                  <a:lnTo>
                    <a:pt x="230" y="148"/>
                  </a:lnTo>
                  <a:lnTo>
                    <a:pt x="230" y="148"/>
                  </a:lnTo>
                  <a:lnTo>
                    <a:pt x="232" y="148"/>
                  </a:lnTo>
                  <a:lnTo>
                    <a:pt x="232" y="149"/>
                  </a:lnTo>
                  <a:lnTo>
                    <a:pt x="234" y="150"/>
                  </a:lnTo>
                  <a:lnTo>
                    <a:pt x="235" y="151"/>
                  </a:lnTo>
                  <a:lnTo>
                    <a:pt x="237" y="152"/>
                  </a:lnTo>
                  <a:lnTo>
                    <a:pt x="238" y="152"/>
                  </a:lnTo>
                  <a:lnTo>
                    <a:pt x="239" y="153"/>
                  </a:lnTo>
                  <a:lnTo>
                    <a:pt x="240" y="153"/>
                  </a:lnTo>
                  <a:lnTo>
                    <a:pt x="242" y="152"/>
                  </a:lnTo>
                  <a:lnTo>
                    <a:pt x="242" y="152"/>
                  </a:lnTo>
                  <a:lnTo>
                    <a:pt x="244" y="150"/>
                  </a:lnTo>
                  <a:lnTo>
                    <a:pt x="246" y="149"/>
                  </a:lnTo>
                  <a:lnTo>
                    <a:pt x="247" y="149"/>
                  </a:lnTo>
                  <a:lnTo>
                    <a:pt x="248" y="148"/>
                  </a:lnTo>
                  <a:lnTo>
                    <a:pt x="249" y="148"/>
                  </a:lnTo>
                  <a:lnTo>
                    <a:pt x="251" y="148"/>
                  </a:lnTo>
                  <a:lnTo>
                    <a:pt x="253" y="148"/>
                  </a:lnTo>
                  <a:lnTo>
                    <a:pt x="256" y="148"/>
                  </a:lnTo>
                  <a:lnTo>
                    <a:pt x="258" y="148"/>
                  </a:lnTo>
                  <a:lnTo>
                    <a:pt x="260" y="147"/>
                  </a:lnTo>
                  <a:lnTo>
                    <a:pt x="261" y="147"/>
                  </a:lnTo>
                  <a:lnTo>
                    <a:pt x="262" y="146"/>
                  </a:lnTo>
                  <a:lnTo>
                    <a:pt x="263" y="145"/>
                  </a:lnTo>
                  <a:lnTo>
                    <a:pt x="263" y="143"/>
                  </a:lnTo>
                  <a:lnTo>
                    <a:pt x="263" y="141"/>
                  </a:lnTo>
                  <a:lnTo>
                    <a:pt x="263" y="139"/>
                  </a:lnTo>
                  <a:lnTo>
                    <a:pt x="263" y="139"/>
                  </a:lnTo>
                  <a:lnTo>
                    <a:pt x="264" y="138"/>
                  </a:lnTo>
                  <a:lnTo>
                    <a:pt x="265" y="137"/>
                  </a:lnTo>
                  <a:lnTo>
                    <a:pt x="266" y="137"/>
                  </a:lnTo>
                  <a:lnTo>
                    <a:pt x="268" y="137"/>
                  </a:lnTo>
                  <a:lnTo>
                    <a:pt x="270" y="138"/>
                  </a:lnTo>
                  <a:lnTo>
                    <a:pt x="271" y="139"/>
                  </a:lnTo>
                  <a:lnTo>
                    <a:pt x="272" y="140"/>
                  </a:lnTo>
                  <a:lnTo>
                    <a:pt x="273" y="140"/>
                  </a:lnTo>
                  <a:lnTo>
                    <a:pt x="274" y="139"/>
                  </a:lnTo>
                  <a:lnTo>
                    <a:pt x="274" y="139"/>
                  </a:lnTo>
                  <a:lnTo>
                    <a:pt x="276" y="137"/>
                  </a:lnTo>
                  <a:lnTo>
                    <a:pt x="277" y="134"/>
                  </a:lnTo>
                  <a:lnTo>
                    <a:pt x="279" y="132"/>
                  </a:lnTo>
                  <a:lnTo>
                    <a:pt x="280" y="129"/>
                  </a:lnTo>
                  <a:lnTo>
                    <a:pt x="282" y="127"/>
                  </a:lnTo>
                  <a:lnTo>
                    <a:pt x="283" y="126"/>
                  </a:lnTo>
                  <a:lnTo>
                    <a:pt x="284" y="125"/>
                  </a:lnTo>
                  <a:lnTo>
                    <a:pt x="285" y="125"/>
                  </a:lnTo>
                  <a:lnTo>
                    <a:pt x="286" y="125"/>
                  </a:lnTo>
                  <a:lnTo>
                    <a:pt x="288" y="126"/>
                  </a:lnTo>
                  <a:lnTo>
                    <a:pt x="290" y="126"/>
                  </a:lnTo>
                  <a:lnTo>
                    <a:pt x="291" y="126"/>
                  </a:lnTo>
                  <a:lnTo>
                    <a:pt x="292" y="126"/>
                  </a:lnTo>
                  <a:lnTo>
                    <a:pt x="292" y="125"/>
                  </a:lnTo>
                  <a:lnTo>
                    <a:pt x="292" y="124"/>
                  </a:lnTo>
                  <a:lnTo>
                    <a:pt x="292" y="123"/>
                  </a:lnTo>
                  <a:lnTo>
                    <a:pt x="292" y="122"/>
                  </a:lnTo>
                  <a:lnTo>
                    <a:pt x="292" y="121"/>
                  </a:lnTo>
                  <a:lnTo>
                    <a:pt x="292" y="120"/>
                  </a:lnTo>
                  <a:lnTo>
                    <a:pt x="293" y="120"/>
                  </a:lnTo>
                  <a:lnTo>
                    <a:pt x="294" y="119"/>
                  </a:lnTo>
                  <a:lnTo>
                    <a:pt x="295" y="119"/>
                  </a:lnTo>
                  <a:lnTo>
                    <a:pt x="296" y="119"/>
                  </a:lnTo>
                  <a:lnTo>
                    <a:pt x="297" y="119"/>
                  </a:lnTo>
                  <a:lnTo>
                    <a:pt x="299" y="119"/>
                  </a:lnTo>
                  <a:lnTo>
                    <a:pt x="301" y="118"/>
                  </a:lnTo>
                  <a:lnTo>
                    <a:pt x="303" y="117"/>
                  </a:lnTo>
                  <a:lnTo>
                    <a:pt x="306" y="116"/>
                  </a:lnTo>
                  <a:lnTo>
                    <a:pt x="308" y="114"/>
                  </a:lnTo>
                  <a:lnTo>
                    <a:pt x="310" y="112"/>
                  </a:lnTo>
                  <a:lnTo>
                    <a:pt x="311" y="109"/>
                  </a:lnTo>
                  <a:lnTo>
                    <a:pt x="314" y="105"/>
                  </a:lnTo>
                  <a:lnTo>
                    <a:pt x="315" y="101"/>
                  </a:lnTo>
                  <a:lnTo>
                    <a:pt x="316" y="100"/>
                  </a:lnTo>
                  <a:lnTo>
                    <a:pt x="317" y="99"/>
                  </a:lnTo>
                  <a:lnTo>
                    <a:pt x="317" y="99"/>
                  </a:lnTo>
                  <a:lnTo>
                    <a:pt x="318" y="98"/>
                  </a:lnTo>
                  <a:lnTo>
                    <a:pt x="320" y="98"/>
                  </a:lnTo>
                  <a:lnTo>
                    <a:pt x="321" y="98"/>
                  </a:lnTo>
                  <a:lnTo>
                    <a:pt x="322" y="96"/>
                  </a:lnTo>
                  <a:lnTo>
                    <a:pt x="322" y="94"/>
                  </a:lnTo>
                  <a:lnTo>
                    <a:pt x="321" y="90"/>
                  </a:lnTo>
                  <a:lnTo>
                    <a:pt x="320" y="86"/>
                  </a:lnTo>
                  <a:lnTo>
                    <a:pt x="319" y="83"/>
                  </a:lnTo>
                  <a:lnTo>
                    <a:pt x="318" y="80"/>
                  </a:lnTo>
                  <a:lnTo>
                    <a:pt x="318" y="78"/>
                  </a:lnTo>
                  <a:lnTo>
                    <a:pt x="318" y="77"/>
                  </a:lnTo>
                  <a:lnTo>
                    <a:pt x="318" y="76"/>
                  </a:lnTo>
                  <a:lnTo>
                    <a:pt x="318" y="76"/>
                  </a:lnTo>
                  <a:lnTo>
                    <a:pt x="319" y="75"/>
                  </a:lnTo>
                  <a:lnTo>
                    <a:pt x="320" y="75"/>
                  </a:lnTo>
                  <a:lnTo>
                    <a:pt x="322" y="74"/>
                  </a:lnTo>
                  <a:lnTo>
                    <a:pt x="324" y="73"/>
                  </a:lnTo>
                  <a:lnTo>
                    <a:pt x="324" y="72"/>
                  </a:lnTo>
                  <a:lnTo>
                    <a:pt x="325" y="71"/>
                  </a:lnTo>
                  <a:lnTo>
                    <a:pt x="324" y="71"/>
                  </a:lnTo>
                  <a:lnTo>
                    <a:pt x="324" y="69"/>
                  </a:lnTo>
                  <a:lnTo>
                    <a:pt x="323" y="67"/>
                  </a:lnTo>
                  <a:lnTo>
                    <a:pt x="322" y="64"/>
                  </a:lnTo>
                  <a:lnTo>
                    <a:pt x="322" y="61"/>
                  </a:lnTo>
                  <a:lnTo>
                    <a:pt x="321" y="59"/>
                  </a:lnTo>
                  <a:lnTo>
                    <a:pt x="322" y="57"/>
                  </a:lnTo>
                  <a:lnTo>
                    <a:pt x="322" y="56"/>
                  </a:lnTo>
                  <a:lnTo>
                    <a:pt x="322" y="55"/>
                  </a:lnTo>
                  <a:lnTo>
                    <a:pt x="323" y="55"/>
                  </a:lnTo>
                  <a:lnTo>
                    <a:pt x="324" y="55"/>
                  </a:lnTo>
                  <a:lnTo>
                    <a:pt x="325" y="54"/>
                  </a:lnTo>
                  <a:lnTo>
                    <a:pt x="326" y="54"/>
                  </a:lnTo>
                  <a:lnTo>
                    <a:pt x="327" y="54"/>
                  </a:lnTo>
                  <a:lnTo>
                    <a:pt x="327" y="53"/>
                  </a:lnTo>
                  <a:lnTo>
                    <a:pt x="327" y="53"/>
                  </a:lnTo>
                  <a:lnTo>
                    <a:pt x="327" y="51"/>
                  </a:lnTo>
                  <a:lnTo>
                    <a:pt x="326" y="49"/>
                  </a:lnTo>
                  <a:lnTo>
                    <a:pt x="326" y="48"/>
                  </a:lnTo>
                  <a:lnTo>
                    <a:pt x="325" y="47"/>
                  </a:lnTo>
                  <a:lnTo>
                    <a:pt x="325" y="46"/>
                  </a:lnTo>
                  <a:lnTo>
                    <a:pt x="325" y="44"/>
                  </a:lnTo>
                  <a:lnTo>
                    <a:pt x="325" y="40"/>
                  </a:lnTo>
                  <a:lnTo>
                    <a:pt x="326" y="35"/>
                  </a:lnTo>
                  <a:lnTo>
                    <a:pt x="326" y="31"/>
                  </a:lnTo>
                  <a:lnTo>
                    <a:pt x="327" y="25"/>
                  </a:lnTo>
                  <a:lnTo>
                    <a:pt x="327" y="21"/>
                  </a:lnTo>
                  <a:lnTo>
                    <a:pt x="328" y="16"/>
                  </a:lnTo>
                  <a:lnTo>
                    <a:pt x="329" y="13"/>
                  </a:lnTo>
                  <a:lnTo>
                    <a:pt x="329" y="10"/>
                  </a:lnTo>
                  <a:lnTo>
                    <a:pt x="329" y="10"/>
                  </a:lnTo>
                  <a:lnTo>
                    <a:pt x="330" y="10"/>
                  </a:lnTo>
                  <a:lnTo>
                    <a:pt x="332" y="9"/>
                  </a:lnTo>
                  <a:lnTo>
                    <a:pt x="334" y="9"/>
                  </a:lnTo>
                  <a:lnTo>
                    <a:pt x="336" y="8"/>
                  </a:lnTo>
                  <a:lnTo>
                    <a:pt x="340" y="7"/>
                  </a:lnTo>
                  <a:lnTo>
                    <a:pt x="342" y="7"/>
                  </a:lnTo>
                  <a:lnTo>
                    <a:pt x="345" y="7"/>
                  </a:lnTo>
                  <a:lnTo>
                    <a:pt x="348" y="7"/>
                  </a:lnTo>
                  <a:lnTo>
                    <a:pt x="350" y="8"/>
                  </a:lnTo>
                  <a:lnTo>
                    <a:pt x="352" y="9"/>
                  </a:lnTo>
                  <a:lnTo>
                    <a:pt x="355" y="9"/>
                  </a:lnTo>
                  <a:lnTo>
                    <a:pt x="359" y="9"/>
                  </a:lnTo>
                  <a:lnTo>
                    <a:pt x="362" y="9"/>
                  </a:lnTo>
                  <a:lnTo>
                    <a:pt x="364" y="9"/>
                  </a:lnTo>
                  <a:lnTo>
                    <a:pt x="366" y="10"/>
                  </a:lnTo>
                  <a:lnTo>
                    <a:pt x="368" y="10"/>
                  </a:lnTo>
                  <a:lnTo>
                    <a:pt x="370" y="11"/>
                  </a:lnTo>
                  <a:lnTo>
                    <a:pt x="373" y="13"/>
                  </a:lnTo>
                  <a:lnTo>
                    <a:pt x="375" y="15"/>
                  </a:lnTo>
                  <a:lnTo>
                    <a:pt x="377" y="16"/>
                  </a:lnTo>
                  <a:lnTo>
                    <a:pt x="379" y="16"/>
                  </a:lnTo>
                  <a:lnTo>
                    <a:pt x="380" y="16"/>
                  </a:lnTo>
                  <a:lnTo>
                    <a:pt x="382" y="16"/>
                  </a:lnTo>
                  <a:lnTo>
                    <a:pt x="384" y="16"/>
                  </a:lnTo>
                  <a:lnTo>
                    <a:pt x="385" y="15"/>
                  </a:lnTo>
                  <a:lnTo>
                    <a:pt x="387" y="16"/>
                  </a:lnTo>
                  <a:lnTo>
                    <a:pt x="388" y="16"/>
                  </a:lnTo>
                  <a:lnTo>
                    <a:pt x="391" y="18"/>
                  </a:lnTo>
                  <a:lnTo>
                    <a:pt x="394" y="20"/>
                  </a:lnTo>
                  <a:lnTo>
                    <a:pt x="398" y="23"/>
                  </a:lnTo>
                  <a:lnTo>
                    <a:pt x="402" y="25"/>
                  </a:lnTo>
                  <a:lnTo>
                    <a:pt x="405" y="27"/>
                  </a:lnTo>
                  <a:lnTo>
                    <a:pt x="407" y="28"/>
                  </a:lnTo>
                  <a:lnTo>
                    <a:pt x="409" y="29"/>
                  </a:lnTo>
                  <a:lnTo>
                    <a:pt x="411" y="29"/>
                  </a:lnTo>
                  <a:lnTo>
                    <a:pt x="416" y="30"/>
                  </a:lnTo>
                  <a:lnTo>
                    <a:pt x="422" y="30"/>
                  </a:lnTo>
                  <a:lnTo>
                    <a:pt x="429" y="30"/>
                  </a:lnTo>
                  <a:lnTo>
                    <a:pt x="436" y="30"/>
                  </a:lnTo>
                  <a:lnTo>
                    <a:pt x="439" y="31"/>
                  </a:lnTo>
                  <a:lnTo>
                    <a:pt x="442" y="31"/>
                  </a:lnTo>
                  <a:lnTo>
                    <a:pt x="444" y="31"/>
                  </a:lnTo>
                  <a:lnTo>
                    <a:pt x="446" y="32"/>
                  </a:lnTo>
                  <a:lnTo>
                    <a:pt x="447" y="33"/>
                  </a:lnTo>
                  <a:lnTo>
                    <a:pt x="449" y="33"/>
                  </a:lnTo>
                  <a:lnTo>
                    <a:pt x="450" y="33"/>
                  </a:lnTo>
                  <a:lnTo>
                    <a:pt x="452" y="33"/>
                  </a:lnTo>
                  <a:lnTo>
                    <a:pt x="453" y="33"/>
                  </a:lnTo>
                  <a:lnTo>
                    <a:pt x="454" y="32"/>
                  </a:lnTo>
                  <a:lnTo>
                    <a:pt x="455" y="32"/>
                  </a:lnTo>
                  <a:lnTo>
                    <a:pt x="456" y="30"/>
                  </a:lnTo>
                  <a:lnTo>
                    <a:pt x="458" y="27"/>
                  </a:lnTo>
                  <a:lnTo>
                    <a:pt x="460" y="24"/>
                  </a:lnTo>
                  <a:lnTo>
                    <a:pt x="461" y="23"/>
                  </a:lnTo>
                  <a:lnTo>
                    <a:pt x="463" y="21"/>
                  </a:lnTo>
                  <a:lnTo>
                    <a:pt x="465" y="20"/>
                  </a:lnTo>
                  <a:lnTo>
                    <a:pt x="467" y="20"/>
                  </a:lnTo>
                  <a:lnTo>
                    <a:pt x="469" y="20"/>
                  </a:lnTo>
                  <a:lnTo>
                    <a:pt x="471" y="21"/>
                  </a:lnTo>
                  <a:lnTo>
                    <a:pt x="473" y="22"/>
                  </a:lnTo>
                  <a:lnTo>
                    <a:pt x="475" y="23"/>
                  </a:lnTo>
                  <a:lnTo>
                    <a:pt x="477" y="26"/>
                  </a:lnTo>
                  <a:lnTo>
                    <a:pt x="479" y="29"/>
                  </a:lnTo>
                  <a:lnTo>
                    <a:pt x="480" y="30"/>
                  </a:lnTo>
                  <a:lnTo>
                    <a:pt x="481" y="31"/>
                  </a:lnTo>
                  <a:lnTo>
                    <a:pt x="482" y="32"/>
                  </a:lnTo>
                  <a:lnTo>
                    <a:pt x="484" y="32"/>
                  </a:lnTo>
                  <a:lnTo>
                    <a:pt x="485" y="32"/>
                  </a:lnTo>
                  <a:lnTo>
                    <a:pt x="486" y="32"/>
                  </a:lnTo>
                  <a:lnTo>
                    <a:pt x="487" y="32"/>
                  </a:lnTo>
                  <a:lnTo>
                    <a:pt x="489" y="31"/>
                  </a:lnTo>
                  <a:lnTo>
                    <a:pt x="491" y="29"/>
                  </a:lnTo>
                  <a:lnTo>
                    <a:pt x="493" y="27"/>
                  </a:lnTo>
                  <a:lnTo>
                    <a:pt x="495" y="26"/>
                  </a:lnTo>
                  <a:lnTo>
                    <a:pt x="496" y="25"/>
                  </a:lnTo>
                  <a:lnTo>
                    <a:pt x="497" y="25"/>
                  </a:lnTo>
                  <a:lnTo>
                    <a:pt x="498" y="25"/>
                  </a:lnTo>
                  <a:lnTo>
                    <a:pt x="498" y="27"/>
                  </a:lnTo>
                  <a:lnTo>
                    <a:pt x="498" y="30"/>
                  </a:lnTo>
                  <a:lnTo>
                    <a:pt x="497" y="33"/>
                  </a:lnTo>
                  <a:lnTo>
                    <a:pt x="497" y="35"/>
                  </a:lnTo>
                  <a:lnTo>
                    <a:pt x="496" y="37"/>
                  </a:lnTo>
                  <a:lnTo>
                    <a:pt x="496" y="40"/>
                  </a:lnTo>
                  <a:lnTo>
                    <a:pt x="495" y="42"/>
                  </a:lnTo>
                  <a:lnTo>
                    <a:pt x="494" y="43"/>
                  </a:lnTo>
                  <a:lnTo>
                    <a:pt x="493" y="44"/>
                  </a:lnTo>
                  <a:lnTo>
                    <a:pt x="492" y="45"/>
                  </a:lnTo>
                  <a:lnTo>
                    <a:pt x="489" y="47"/>
                  </a:lnTo>
                  <a:lnTo>
                    <a:pt x="487" y="49"/>
                  </a:lnTo>
                  <a:lnTo>
                    <a:pt x="486" y="50"/>
                  </a:lnTo>
                  <a:lnTo>
                    <a:pt x="486" y="52"/>
                  </a:lnTo>
                  <a:lnTo>
                    <a:pt x="485" y="54"/>
                  </a:lnTo>
                  <a:lnTo>
                    <a:pt x="485" y="56"/>
                  </a:lnTo>
                  <a:lnTo>
                    <a:pt x="485" y="61"/>
                  </a:lnTo>
                  <a:lnTo>
                    <a:pt x="485" y="65"/>
                  </a:lnTo>
                  <a:lnTo>
                    <a:pt x="485" y="66"/>
                  </a:lnTo>
                  <a:lnTo>
                    <a:pt x="485" y="66"/>
                  </a:lnTo>
                  <a:lnTo>
                    <a:pt x="485" y="67"/>
                  </a:lnTo>
                  <a:lnTo>
                    <a:pt x="486" y="67"/>
                  </a:lnTo>
                  <a:lnTo>
                    <a:pt x="487" y="68"/>
                  </a:lnTo>
                  <a:lnTo>
                    <a:pt x="488" y="68"/>
                  </a:lnTo>
                  <a:lnTo>
                    <a:pt x="490" y="68"/>
                  </a:lnTo>
                  <a:lnTo>
                    <a:pt x="491" y="66"/>
                  </a:lnTo>
                  <a:lnTo>
                    <a:pt x="492" y="65"/>
                  </a:lnTo>
                  <a:lnTo>
                    <a:pt x="493" y="63"/>
                  </a:lnTo>
                  <a:lnTo>
                    <a:pt x="494" y="60"/>
                  </a:lnTo>
                  <a:lnTo>
                    <a:pt x="493" y="58"/>
                  </a:lnTo>
                  <a:lnTo>
                    <a:pt x="493" y="55"/>
                  </a:lnTo>
                  <a:lnTo>
                    <a:pt x="493" y="53"/>
                  </a:lnTo>
                  <a:lnTo>
                    <a:pt x="493" y="51"/>
                  </a:lnTo>
                  <a:lnTo>
                    <a:pt x="494" y="50"/>
                  </a:lnTo>
                  <a:lnTo>
                    <a:pt x="495" y="50"/>
                  </a:lnTo>
                  <a:lnTo>
                    <a:pt x="496" y="49"/>
                  </a:lnTo>
                  <a:lnTo>
                    <a:pt x="496" y="49"/>
                  </a:lnTo>
                  <a:lnTo>
                    <a:pt x="497" y="50"/>
                  </a:lnTo>
                  <a:lnTo>
                    <a:pt x="500" y="51"/>
                  </a:lnTo>
                  <a:lnTo>
                    <a:pt x="504" y="53"/>
                  </a:lnTo>
                  <a:lnTo>
                    <a:pt x="506" y="54"/>
                  </a:lnTo>
                  <a:lnTo>
                    <a:pt x="508" y="55"/>
                  </a:lnTo>
                  <a:lnTo>
                    <a:pt x="509" y="55"/>
                  </a:lnTo>
                  <a:lnTo>
                    <a:pt x="510" y="54"/>
                  </a:lnTo>
                  <a:lnTo>
                    <a:pt x="513" y="52"/>
                  </a:lnTo>
                  <a:lnTo>
                    <a:pt x="516" y="49"/>
                  </a:lnTo>
                  <a:lnTo>
                    <a:pt x="521" y="46"/>
                  </a:lnTo>
                  <a:lnTo>
                    <a:pt x="527" y="43"/>
                  </a:lnTo>
                  <a:lnTo>
                    <a:pt x="533" y="41"/>
                  </a:lnTo>
                  <a:lnTo>
                    <a:pt x="537" y="39"/>
                  </a:lnTo>
                  <a:lnTo>
                    <a:pt x="541" y="37"/>
                  </a:lnTo>
                  <a:lnTo>
                    <a:pt x="545" y="35"/>
                  </a:lnTo>
                  <a:lnTo>
                    <a:pt x="549" y="32"/>
                  </a:lnTo>
                  <a:lnTo>
                    <a:pt x="552" y="31"/>
                  </a:lnTo>
                  <a:lnTo>
                    <a:pt x="555" y="30"/>
                  </a:lnTo>
                  <a:lnTo>
                    <a:pt x="556" y="30"/>
                  </a:lnTo>
                  <a:lnTo>
                    <a:pt x="556" y="31"/>
                  </a:lnTo>
                  <a:lnTo>
                    <a:pt x="557" y="31"/>
                  </a:lnTo>
                  <a:lnTo>
                    <a:pt x="557" y="31"/>
                  </a:lnTo>
                  <a:lnTo>
                    <a:pt x="557" y="32"/>
                  </a:lnTo>
                  <a:lnTo>
                    <a:pt x="556" y="35"/>
                  </a:lnTo>
                  <a:lnTo>
                    <a:pt x="555" y="38"/>
                  </a:lnTo>
                  <a:lnTo>
                    <a:pt x="555" y="40"/>
                  </a:lnTo>
                  <a:lnTo>
                    <a:pt x="553" y="42"/>
                  </a:lnTo>
                  <a:lnTo>
                    <a:pt x="552" y="43"/>
                  </a:lnTo>
                  <a:lnTo>
                    <a:pt x="550" y="44"/>
                  </a:lnTo>
                  <a:lnTo>
                    <a:pt x="546" y="45"/>
                  </a:lnTo>
                  <a:lnTo>
                    <a:pt x="543" y="45"/>
                  </a:lnTo>
                  <a:lnTo>
                    <a:pt x="542" y="46"/>
                  </a:lnTo>
                  <a:lnTo>
                    <a:pt x="541" y="46"/>
                  </a:lnTo>
                  <a:lnTo>
                    <a:pt x="540" y="47"/>
                  </a:lnTo>
                  <a:lnTo>
                    <a:pt x="539" y="48"/>
                  </a:lnTo>
                  <a:lnTo>
                    <a:pt x="538" y="50"/>
                  </a:lnTo>
                  <a:lnTo>
                    <a:pt x="537" y="51"/>
                  </a:lnTo>
                  <a:lnTo>
                    <a:pt x="537" y="53"/>
                  </a:lnTo>
                  <a:lnTo>
                    <a:pt x="536" y="55"/>
                  </a:lnTo>
                  <a:lnTo>
                    <a:pt x="536" y="57"/>
                  </a:lnTo>
                  <a:lnTo>
                    <a:pt x="535" y="58"/>
                  </a:lnTo>
                  <a:lnTo>
                    <a:pt x="534" y="59"/>
                  </a:lnTo>
                  <a:lnTo>
                    <a:pt x="533" y="60"/>
                  </a:lnTo>
                  <a:lnTo>
                    <a:pt x="530" y="60"/>
                  </a:lnTo>
                  <a:lnTo>
                    <a:pt x="528" y="60"/>
                  </a:lnTo>
                  <a:lnTo>
                    <a:pt x="526" y="60"/>
                  </a:lnTo>
                  <a:lnTo>
                    <a:pt x="525" y="62"/>
                  </a:lnTo>
                  <a:lnTo>
                    <a:pt x="524" y="63"/>
                  </a:lnTo>
                  <a:lnTo>
                    <a:pt x="523" y="64"/>
                  </a:lnTo>
                  <a:lnTo>
                    <a:pt x="521" y="68"/>
                  </a:lnTo>
                  <a:lnTo>
                    <a:pt x="520" y="72"/>
                  </a:lnTo>
                  <a:lnTo>
                    <a:pt x="519" y="73"/>
                  </a:lnTo>
                  <a:lnTo>
                    <a:pt x="518" y="74"/>
                  </a:lnTo>
                  <a:lnTo>
                    <a:pt x="518" y="75"/>
                  </a:lnTo>
                  <a:lnTo>
                    <a:pt x="517" y="75"/>
                  </a:lnTo>
                  <a:lnTo>
                    <a:pt x="514" y="76"/>
                  </a:lnTo>
                  <a:lnTo>
                    <a:pt x="512" y="76"/>
                  </a:lnTo>
                  <a:lnTo>
                    <a:pt x="510" y="76"/>
                  </a:lnTo>
                  <a:lnTo>
                    <a:pt x="509" y="76"/>
                  </a:lnTo>
                  <a:lnTo>
                    <a:pt x="507" y="76"/>
                  </a:lnTo>
                  <a:lnTo>
                    <a:pt x="506" y="77"/>
                  </a:lnTo>
                  <a:lnTo>
                    <a:pt x="503" y="79"/>
                  </a:lnTo>
                  <a:lnTo>
                    <a:pt x="501" y="81"/>
                  </a:lnTo>
                  <a:lnTo>
                    <a:pt x="497" y="84"/>
                  </a:lnTo>
                  <a:lnTo>
                    <a:pt x="493" y="88"/>
                  </a:lnTo>
                  <a:lnTo>
                    <a:pt x="492" y="91"/>
                  </a:lnTo>
                  <a:lnTo>
                    <a:pt x="490" y="92"/>
                  </a:lnTo>
                  <a:lnTo>
                    <a:pt x="489" y="94"/>
                  </a:lnTo>
                  <a:lnTo>
                    <a:pt x="488" y="97"/>
                  </a:lnTo>
                  <a:lnTo>
                    <a:pt x="487" y="100"/>
                  </a:lnTo>
                  <a:lnTo>
                    <a:pt x="486" y="102"/>
                  </a:lnTo>
                  <a:lnTo>
                    <a:pt x="487" y="104"/>
                  </a:lnTo>
                  <a:lnTo>
                    <a:pt x="487" y="106"/>
                  </a:lnTo>
                  <a:lnTo>
                    <a:pt x="487" y="107"/>
                  </a:lnTo>
                  <a:lnTo>
                    <a:pt x="487" y="108"/>
                  </a:lnTo>
                  <a:lnTo>
                    <a:pt x="486" y="110"/>
                  </a:lnTo>
                  <a:lnTo>
                    <a:pt x="484" y="111"/>
                  </a:lnTo>
                  <a:lnTo>
                    <a:pt x="481" y="114"/>
                  </a:lnTo>
                  <a:lnTo>
                    <a:pt x="479" y="116"/>
                  </a:lnTo>
                  <a:lnTo>
                    <a:pt x="477" y="117"/>
                  </a:lnTo>
                  <a:lnTo>
                    <a:pt x="476" y="118"/>
                  </a:lnTo>
                  <a:lnTo>
                    <a:pt x="474" y="118"/>
                  </a:lnTo>
                  <a:lnTo>
                    <a:pt x="473" y="118"/>
                  </a:lnTo>
                  <a:lnTo>
                    <a:pt x="471" y="119"/>
                  </a:lnTo>
                  <a:lnTo>
                    <a:pt x="469" y="120"/>
                  </a:lnTo>
                  <a:lnTo>
                    <a:pt x="467" y="121"/>
                  </a:lnTo>
                  <a:lnTo>
                    <a:pt x="463" y="124"/>
                  </a:lnTo>
                  <a:lnTo>
                    <a:pt x="462" y="126"/>
                  </a:lnTo>
                  <a:lnTo>
                    <a:pt x="461" y="127"/>
                  </a:lnTo>
                  <a:lnTo>
                    <a:pt x="460" y="129"/>
                  </a:lnTo>
                  <a:lnTo>
                    <a:pt x="460" y="130"/>
                  </a:lnTo>
                  <a:lnTo>
                    <a:pt x="459" y="133"/>
                  </a:lnTo>
                  <a:lnTo>
                    <a:pt x="458" y="135"/>
                  </a:lnTo>
                  <a:lnTo>
                    <a:pt x="456" y="139"/>
                  </a:lnTo>
                  <a:lnTo>
                    <a:pt x="452" y="143"/>
                  </a:lnTo>
                  <a:lnTo>
                    <a:pt x="448" y="147"/>
                  </a:lnTo>
                  <a:lnTo>
                    <a:pt x="446" y="150"/>
                  </a:lnTo>
                  <a:lnTo>
                    <a:pt x="445" y="151"/>
                  </a:lnTo>
                  <a:lnTo>
                    <a:pt x="444" y="152"/>
                  </a:lnTo>
                  <a:lnTo>
                    <a:pt x="444" y="154"/>
                  </a:lnTo>
                  <a:lnTo>
                    <a:pt x="444" y="155"/>
                  </a:lnTo>
                  <a:lnTo>
                    <a:pt x="444" y="158"/>
                  </a:lnTo>
                  <a:lnTo>
                    <a:pt x="444" y="161"/>
                  </a:lnTo>
                  <a:lnTo>
                    <a:pt x="443" y="162"/>
                  </a:lnTo>
                  <a:lnTo>
                    <a:pt x="443" y="164"/>
                  </a:lnTo>
                  <a:lnTo>
                    <a:pt x="442" y="166"/>
                  </a:lnTo>
                  <a:lnTo>
                    <a:pt x="442" y="168"/>
                  </a:lnTo>
                  <a:lnTo>
                    <a:pt x="441" y="168"/>
                  </a:lnTo>
                  <a:lnTo>
                    <a:pt x="441" y="169"/>
                  </a:lnTo>
                  <a:lnTo>
                    <a:pt x="441" y="171"/>
                  </a:lnTo>
                  <a:lnTo>
                    <a:pt x="442" y="171"/>
                  </a:lnTo>
                  <a:lnTo>
                    <a:pt x="444" y="172"/>
                  </a:lnTo>
                  <a:lnTo>
                    <a:pt x="447" y="173"/>
                  </a:lnTo>
                  <a:lnTo>
                    <a:pt x="450" y="174"/>
                  </a:lnTo>
                  <a:lnTo>
                    <a:pt x="453" y="175"/>
                  </a:lnTo>
                  <a:lnTo>
                    <a:pt x="456" y="175"/>
                  </a:lnTo>
                  <a:lnTo>
                    <a:pt x="458" y="175"/>
                  </a:lnTo>
                  <a:lnTo>
                    <a:pt x="459" y="175"/>
                  </a:lnTo>
                  <a:lnTo>
                    <a:pt x="460" y="175"/>
                  </a:lnTo>
                  <a:lnTo>
                    <a:pt x="461" y="174"/>
                  </a:lnTo>
                  <a:lnTo>
                    <a:pt x="463" y="173"/>
                  </a:lnTo>
                  <a:lnTo>
                    <a:pt x="465" y="172"/>
                  </a:lnTo>
                  <a:lnTo>
                    <a:pt x="467" y="172"/>
                  </a:lnTo>
                  <a:lnTo>
                    <a:pt x="468" y="172"/>
                  </a:lnTo>
                  <a:lnTo>
                    <a:pt x="469" y="172"/>
                  </a:lnTo>
                  <a:lnTo>
                    <a:pt x="470" y="173"/>
                  </a:lnTo>
                  <a:lnTo>
                    <a:pt x="472" y="173"/>
                  </a:lnTo>
                  <a:lnTo>
                    <a:pt x="473" y="174"/>
                  </a:lnTo>
                  <a:lnTo>
                    <a:pt x="474" y="175"/>
                  </a:lnTo>
                  <a:lnTo>
                    <a:pt x="475" y="177"/>
                  </a:lnTo>
                  <a:lnTo>
                    <a:pt x="477" y="180"/>
                  </a:lnTo>
                  <a:lnTo>
                    <a:pt x="479" y="184"/>
                  </a:lnTo>
                  <a:lnTo>
                    <a:pt x="481" y="186"/>
                  </a:lnTo>
                  <a:lnTo>
                    <a:pt x="482" y="188"/>
                  </a:lnTo>
                  <a:lnTo>
                    <a:pt x="484" y="189"/>
                  </a:lnTo>
                  <a:lnTo>
                    <a:pt x="485" y="190"/>
                  </a:lnTo>
                  <a:lnTo>
                    <a:pt x="489" y="191"/>
                  </a:lnTo>
                  <a:lnTo>
                    <a:pt x="494" y="192"/>
                  </a:lnTo>
                  <a:lnTo>
                    <a:pt x="496" y="193"/>
                  </a:lnTo>
                  <a:lnTo>
                    <a:pt x="497" y="194"/>
                  </a:lnTo>
                  <a:lnTo>
                    <a:pt x="499" y="196"/>
                  </a:lnTo>
                  <a:lnTo>
                    <a:pt x="500" y="198"/>
                  </a:lnTo>
                  <a:lnTo>
                    <a:pt x="501" y="201"/>
                  </a:lnTo>
                  <a:lnTo>
                    <a:pt x="502" y="205"/>
                  </a:lnTo>
                  <a:lnTo>
                    <a:pt x="503" y="209"/>
                  </a:lnTo>
                  <a:lnTo>
                    <a:pt x="504" y="213"/>
                  </a:lnTo>
                  <a:lnTo>
                    <a:pt x="506" y="214"/>
                  </a:lnTo>
                  <a:lnTo>
                    <a:pt x="507" y="216"/>
                  </a:lnTo>
                  <a:lnTo>
                    <a:pt x="508" y="217"/>
                  </a:lnTo>
                  <a:lnTo>
                    <a:pt x="510" y="218"/>
                  </a:lnTo>
                  <a:lnTo>
                    <a:pt x="511" y="219"/>
                  </a:lnTo>
                  <a:lnTo>
                    <a:pt x="513" y="220"/>
                  </a:lnTo>
                  <a:lnTo>
                    <a:pt x="515" y="220"/>
                  </a:lnTo>
                  <a:lnTo>
                    <a:pt x="516" y="220"/>
                  </a:lnTo>
                  <a:lnTo>
                    <a:pt x="521" y="220"/>
                  </a:lnTo>
                  <a:lnTo>
                    <a:pt x="527" y="220"/>
                  </a:lnTo>
                  <a:lnTo>
                    <a:pt x="533" y="220"/>
                  </a:lnTo>
                  <a:lnTo>
                    <a:pt x="538" y="220"/>
                  </a:lnTo>
                  <a:lnTo>
                    <a:pt x="541" y="220"/>
                  </a:lnTo>
                  <a:lnTo>
                    <a:pt x="544" y="220"/>
                  </a:lnTo>
                  <a:lnTo>
                    <a:pt x="546" y="220"/>
                  </a:lnTo>
                  <a:lnTo>
                    <a:pt x="549" y="218"/>
                  </a:lnTo>
                  <a:lnTo>
                    <a:pt x="552" y="216"/>
                  </a:lnTo>
                  <a:lnTo>
                    <a:pt x="556" y="215"/>
                  </a:lnTo>
                  <a:lnTo>
                    <a:pt x="558" y="215"/>
                  </a:lnTo>
                  <a:lnTo>
                    <a:pt x="561" y="215"/>
                  </a:lnTo>
                  <a:lnTo>
                    <a:pt x="563" y="215"/>
                  </a:lnTo>
                  <a:lnTo>
                    <a:pt x="564" y="215"/>
                  </a:lnTo>
                  <a:lnTo>
                    <a:pt x="568" y="216"/>
                  </a:lnTo>
                  <a:lnTo>
                    <a:pt x="571" y="218"/>
                  </a:lnTo>
                  <a:lnTo>
                    <a:pt x="575" y="219"/>
                  </a:lnTo>
                  <a:lnTo>
                    <a:pt x="578" y="220"/>
                  </a:lnTo>
                  <a:lnTo>
                    <a:pt x="578" y="220"/>
                  </a:lnTo>
                  <a:lnTo>
                    <a:pt x="579" y="220"/>
                  </a:lnTo>
                  <a:lnTo>
                    <a:pt x="580" y="221"/>
                  </a:lnTo>
                  <a:lnTo>
                    <a:pt x="580" y="222"/>
                  </a:lnTo>
                  <a:lnTo>
                    <a:pt x="579" y="223"/>
                  </a:lnTo>
                  <a:lnTo>
                    <a:pt x="578" y="226"/>
                  </a:lnTo>
                  <a:lnTo>
                    <a:pt x="578" y="229"/>
                  </a:lnTo>
                  <a:lnTo>
                    <a:pt x="577" y="231"/>
                  </a:lnTo>
                  <a:lnTo>
                    <a:pt x="578" y="233"/>
                  </a:lnTo>
                  <a:lnTo>
                    <a:pt x="578" y="235"/>
                  </a:lnTo>
                  <a:lnTo>
                    <a:pt x="579" y="237"/>
                  </a:lnTo>
                  <a:lnTo>
                    <a:pt x="580" y="239"/>
                  </a:lnTo>
                  <a:lnTo>
                    <a:pt x="581" y="241"/>
                  </a:lnTo>
                  <a:lnTo>
                    <a:pt x="583" y="242"/>
                  </a:lnTo>
                  <a:lnTo>
                    <a:pt x="584" y="243"/>
                  </a:lnTo>
                  <a:lnTo>
                    <a:pt x="585" y="244"/>
                  </a:lnTo>
                  <a:lnTo>
                    <a:pt x="587" y="244"/>
                  </a:lnTo>
                  <a:lnTo>
                    <a:pt x="588" y="245"/>
                  </a:lnTo>
                  <a:lnTo>
                    <a:pt x="590" y="246"/>
                  </a:lnTo>
                  <a:lnTo>
                    <a:pt x="591" y="247"/>
                  </a:lnTo>
                  <a:lnTo>
                    <a:pt x="594" y="249"/>
                  </a:lnTo>
                  <a:lnTo>
                    <a:pt x="596" y="253"/>
                  </a:lnTo>
                  <a:lnTo>
                    <a:pt x="597" y="254"/>
                  </a:lnTo>
                  <a:lnTo>
                    <a:pt x="599" y="255"/>
                  </a:lnTo>
                  <a:lnTo>
                    <a:pt x="601" y="255"/>
                  </a:lnTo>
                  <a:lnTo>
                    <a:pt x="603" y="255"/>
                  </a:lnTo>
                  <a:lnTo>
                    <a:pt x="607" y="254"/>
                  </a:lnTo>
                  <a:lnTo>
                    <a:pt x="610" y="253"/>
                  </a:lnTo>
                  <a:lnTo>
                    <a:pt x="612" y="252"/>
                  </a:lnTo>
                  <a:lnTo>
                    <a:pt x="613" y="251"/>
                  </a:lnTo>
                  <a:lnTo>
                    <a:pt x="614" y="251"/>
                  </a:lnTo>
                  <a:lnTo>
                    <a:pt x="615" y="251"/>
                  </a:lnTo>
                  <a:lnTo>
                    <a:pt x="615" y="252"/>
                  </a:lnTo>
                  <a:lnTo>
                    <a:pt x="615" y="253"/>
                  </a:lnTo>
                  <a:lnTo>
                    <a:pt x="615" y="255"/>
                  </a:lnTo>
                  <a:lnTo>
                    <a:pt x="615" y="259"/>
                  </a:lnTo>
                  <a:lnTo>
                    <a:pt x="615" y="262"/>
                  </a:lnTo>
                  <a:lnTo>
                    <a:pt x="615" y="265"/>
                  </a:lnTo>
                  <a:lnTo>
                    <a:pt x="616" y="268"/>
                  </a:lnTo>
                  <a:lnTo>
                    <a:pt x="617" y="270"/>
                  </a:lnTo>
                  <a:lnTo>
                    <a:pt x="617" y="273"/>
                  </a:lnTo>
                  <a:lnTo>
                    <a:pt x="618" y="275"/>
                  </a:lnTo>
                  <a:lnTo>
                    <a:pt x="620" y="277"/>
                  </a:lnTo>
                  <a:lnTo>
                    <a:pt x="622" y="279"/>
                  </a:lnTo>
                  <a:lnTo>
                    <a:pt x="624" y="280"/>
                  </a:lnTo>
                  <a:lnTo>
                    <a:pt x="625" y="282"/>
                  </a:lnTo>
                  <a:lnTo>
                    <a:pt x="626" y="284"/>
                  </a:lnTo>
                  <a:lnTo>
                    <a:pt x="627" y="286"/>
                  </a:lnTo>
                  <a:lnTo>
                    <a:pt x="628" y="290"/>
                  </a:lnTo>
                  <a:lnTo>
                    <a:pt x="628" y="294"/>
                  </a:lnTo>
                  <a:lnTo>
                    <a:pt x="629" y="296"/>
                  </a:lnTo>
                  <a:lnTo>
                    <a:pt x="628" y="297"/>
                  </a:lnTo>
                  <a:lnTo>
                    <a:pt x="627" y="298"/>
                  </a:lnTo>
                  <a:lnTo>
                    <a:pt x="627" y="299"/>
                  </a:lnTo>
                  <a:lnTo>
                    <a:pt x="624" y="299"/>
                  </a:lnTo>
                  <a:lnTo>
                    <a:pt x="622" y="299"/>
                  </a:lnTo>
                  <a:lnTo>
                    <a:pt x="619" y="300"/>
                  </a:lnTo>
                  <a:lnTo>
                    <a:pt x="617" y="301"/>
                  </a:lnTo>
                  <a:lnTo>
                    <a:pt x="615" y="302"/>
                  </a:lnTo>
                  <a:lnTo>
                    <a:pt x="613" y="304"/>
                  </a:lnTo>
                  <a:lnTo>
                    <a:pt x="611" y="305"/>
                  </a:lnTo>
                  <a:lnTo>
                    <a:pt x="609" y="307"/>
                  </a:lnTo>
                  <a:lnTo>
                    <a:pt x="608" y="309"/>
                  </a:lnTo>
                  <a:lnTo>
                    <a:pt x="606" y="310"/>
                  </a:lnTo>
                  <a:lnTo>
                    <a:pt x="605" y="313"/>
                  </a:lnTo>
                  <a:lnTo>
                    <a:pt x="604" y="314"/>
                  </a:lnTo>
                  <a:lnTo>
                    <a:pt x="603" y="315"/>
                  </a:lnTo>
                  <a:lnTo>
                    <a:pt x="603" y="315"/>
                  </a:lnTo>
                  <a:lnTo>
                    <a:pt x="601" y="316"/>
                  </a:lnTo>
                  <a:lnTo>
                    <a:pt x="599" y="317"/>
                  </a:lnTo>
                  <a:lnTo>
                    <a:pt x="596" y="318"/>
                  </a:lnTo>
                  <a:lnTo>
                    <a:pt x="593" y="319"/>
                  </a:lnTo>
                  <a:lnTo>
                    <a:pt x="590" y="321"/>
                  </a:lnTo>
                  <a:lnTo>
                    <a:pt x="586" y="323"/>
                  </a:lnTo>
                  <a:lnTo>
                    <a:pt x="584" y="324"/>
                  </a:lnTo>
                  <a:lnTo>
                    <a:pt x="582" y="324"/>
                  </a:lnTo>
                  <a:lnTo>
                    <a:pt x="580" y="324"/>
                  </a:lnTo>
                  <a:lnTo>
                    <a:pt x="579" y="323"/>
                  </a:lnTo>
                  <a:lnTo>
                    <a:pt x="578" y="322"/>
                  </a:lnTo>
                  <a:lnTo>
                    <a:pt x="576" y="320"/>
                  </a:lnTo>
                  <a:lnTo>
                    <a:pt x="575" y="319"/>
                  </a:lnTo>
                  <a:lnTo>
                    <a:pt x="573" y="317"/>
                  </a:lnTo>
                  <a:lnTo>
                    <a:pt x="573" y="315"/>
                  </a:lnTo>
                  <a:lnTo>
                    <a:pt x="572" y="314"/>
                  </a:lnTo>
                  <a:lnTo>
                    <a:pt x="572" y="313"/>
                  </a:lnTo>
                  <a:lnTo>
                    <a:pt x="571" y="311"/>
                  </a:lnTo>
                  <a:lnTo>
                    <a:pt x="571" y="309"/>
                  </a:lnTo>
                  <a:lnTo>
                    <a:pt x="571" y="308"/>
                  </a:lnTo>
                  <a:lnTo>
                    <a:pt x="569" y="306"/>
                  </a:lnTo>
                  <a:lnTo>
                    <a:pt x="568" y="305"/>
                  </a:lnTo>
                  <a:lnTo>
                    <a:pt x="566" y="304"/>
                  </a:lnTo>
                  <a:lnTo>
                    <a:pt x="564" y="302"/>
                  </a:lnTo>
                  <a:lnTo>
                    <a:pt x="563" y="300"/>
                  </a:lnTo>
                  <a:lnTo>
                    <a:pt x="562" y="296"/>
                  </a:lnTo>
                  <a:lnTo>
                    <a:pt x="561" y="295"/>
                  </a:lnTo>
                  <a:lnTo>
                    <a:pt x="560" y="293"/>
                  </a:lnTo>
                  <a:lnTo>
                    <a:pt x="559" y="292"/>
                  </a:lnTo>
                  <a:lnTo>
                    <a:pt x="558" y="291"/>
                  </a:lnTo>
                  <a:lnTo>
                    <a:pt x="556" y="291"/>
                  </a:lnTo>
                  <a:lnTo>
                    <a:pt x="554" y="290"/>
                  </a:lnTo>
                  <a:lnTo>
                    <a:pt x="552" y="290"/>
                  </a:lnTo>
                  <a:lnTo>
                    <a:pt x="550" y="290"/>
                  </a:lnTo>
                  <a:lnTo>
                    <a:pt x="548" y="290"/>
                  </a:lnTo>
                  <a:lnTo>
                    <a:pt x="546" y="288"/>
                  </a:lnTo>
                  <a:lnTo>
                    <a:pt x="545" y="287"/>
                  </a:lnTo>
                  <a:lnTo>
                    <a:pt x="543" y="285"/>
                  </a:lnTo>
                  <a:lnTo>
                    <a:pt x="542" y="284"/>
                  </a:lnTo>
                  <a:lnTo>
                    <a:pt x="540" y="284"/>
                  </a:lnTo>
                  <a:lnTo>
                    <a:pt x="539" y="284"/>
                  </a:lnTo>
                  <a:lnTo>
                    <a:pt x="536" y="284"/>
                  </a:lnTo>
                  <a:lnTo>
                    <a:pt x="534" y="284"/>
                  </a:lnTo>
                  <a:lnTo>
                    <a:pt x="532" y="284"/>
                  </a:lnTo>
                  <a:lnTo>
                    <a:pt x="529" y="286"/>
                  </a:lnTo>
                  <a:lnTo>
                    <a:pt x="527" y="287"/>
                  </a:lnTo>
                  <a:lnTo>
                    <a:pt x="525" y="289"/>
                  </a:lnTo>
                  <a:lnTo>
                    <a:pt x="524" y="291"/>
                  </a:lnTo>
                  <a:lnTo>
                    <a:pt x="523" y="293"/>
                  </a:lnTo>
                  <a:lnTo>
                    <a:pt x="522" y="295"/>
                  </a:lnTo>
                  <a:lnTo>
                    <a:pt x="521" y="297"/>
                  </a:lnTo>
                  <a:lnTo>
                    <a:pt x="521" y="300"/>
                  </a:lnTo>
                  <a:lnTo>
                    <a:pt x="521" y="302"/>
                  </a:lnTo>
                  <a:lnTo>
                    <a:pt x="521" y="303"/>
                  </a:lnTo>
                  <a:lnTo>
                    <a:pt x="522" y="305"/>
                  </a:lnTo>
                  <a:lnTo>
                    <a:pt x="523" y="306"/>
                  </a:lnTo>
                  <a:lnTo>
                    <a:pt x="523" y="307"/>
                  </a:lnTo>
                  <a:lnTo>
                    <a:pt x="524" y="308"/>
                  </a:lnTo>
                  <a:lnTo>
                    <a:pt x="525" y="309"/>
                  </a:lnTo>
                  <a:lnTo>
                    <a:pt x="526" y="309"/>
                  </a:lnTo>
                  <a:lnTo>
                    <a:pt x="526" y="311"/>
                  </a:lnTo>
                  <a:lnTo>
                    <a:pt x="526" y="311"/>
                  </a:lnTo>
                  <a:lnTo>
                    <a:pt x="526" y="313"/>
                  </a:lnTo>
                  <a:lnTo>
                    <a:pt x="526" y="314"/>
                  </a:lnTo>
                  <a:lnTo>
                    <a:pt x="526" y="315"/>
                  </a:lnTo>
                  <a:lnTo>
                    <a:pt x="525" y="316"/>
                  </a:lnTo>
                  <a:lnTo>
                    <a:pt x="524" y="319"/>
                  </a:lnTo>
                  <a:lnTo>
                    <a:pt x="523" y="321"/>
                  </a:lnTo>
                  <a:lnTo>
                    <a:pt x="523" y="323"/>
                  </a:lnTo>
                  <a:lnTo>
                    <a:pt x="523" y="325"/>
                  </a:lnTo>
                  <a:lnTo>
                    <a:pt x="524" y="329"/>
                  </a:lnTo>
                  <a:lnTo>
                    <a:pt x="523" y="332"/>
                  </a:lnTo>
                  <a:lnTo>
                    <a:pt x="523" y="334"/>
                  </a:lnTo>
                  <a:lnTo>
                    <a:pt x="523" y="335"/>
                  </a:lnTo>
                  <a:lnTo>
                    <a:pt x="524" y="337"/>
                  </a:lnTo>
                  <a:lnTo>
                    <a:pt x="525" y="338"/>
                  </a:lnTo>
                  <a:lnTo>
                    <a:pt x="527" y="341"/>
                  </a:lnTo>
                  <a:lnTo>
                    <a:pt x="528" y="343"/>
                  </a:lnTo>
                  <a:lnTo>
                    <a:pt x="529" y="344"/>
                  </a:lnTo>
                  <a:lnTo>
                    <a:pt x="529" y="345"/>
                  </a:lnTo>
                  <a:lnTo>
                    <a:pt x="529" y="346"/>
                  </a:lnTo>
                  <a:lnTo>
                    <a:pt x="529" y="346"/>
                  </a:lnTo>
                  <a:lnTo>
                    <a:pt x="528" y="346"/>
                  </a:lnTo>
                  <a:lnTo>
                    <a:pt x="526" y="346"/>
                  </a:lnTo>
                  <a:lnTo>
                    <a:pt x="523" y="346"/>
                  </a:lnTo>
                  <a:lnTo>
                    <a:pt x="520" y="346"/>
                  </a:lnTo>
                  <a:lnTo>
                    <a:pt x="517" y="347"/>
                  </a:lnTo>
                  <a:lnTo>
                    <a:pt x="514" y="348"/>
                  </a:lnTo>
                  <a:lnTo>
                    <a:pt x="513" y="348"/>
                  </a:lnTo>
                  <a:lnTo>
                    <a:pt x="511" y="349"/>
                  </a:lnTo>
                  <a:lnTo>
                    <a:pt x="510" y="350"/>
                  </a:lnTo>
                  <a:lnTo>
                    <a:pt x="509" y="351"/>
                  </a:lnTo>
                  <a:lnTo>
                    <a:pt x="504" y="354"/>
                  </a:lnTo>
                  <a:lnTo>
                    <a:pt x="502" y="356"/>
                  </a:lnTo>
                  <a:lnTo>
                    <a:pt x="501" y="357"/>
                  </a:lnTo>
                  <a:lnTo>
                    <a:pt x="501" y="359"/>
                  </a:lnTo>
                  <a:lnTo>
                    <a:pt x="501" y="361"/>
                  </a:lnTo>
                  <a:lnTo>
                    <a:pt x="501" y="363"/>
                  </a:lnTo>
                  <a:lnTo>
                    <a:pt x="501" y="369"/>
                  </a:lnTo>
                  <a:lnTo>
                    <a:pt x="502" y="373"/>
                  </a:lnTo>
                  <a:lnTo>
                    <a:pt x="503" y="376"/>
                  </a:lnTo>
                  <a:lnTo>
                    <a:pt x="504" y="379"/>
                  </a:lnTo>
                  <a:lnTo>
                    <a:pt x="503" y="381"/>
                  </a:lnTo>
                  <a:lnTo>
                    <a:pt x="503" y="381"/>
                  </a:lnTo>
                  <a:lnTo>
                    <a:pt x="503" y="383"/>
                  </a:lnTo>
                  <a:lnTo>
                    <a:pt x="502" y="383"/>
                  </a:lnTo>
                  <a:lnTo>
                    <a:pt x="501" y="385"/>
                  </a:lnTo>
                  <a:lnTo>
                    <a:pt x="501" y="386"/>
                  </a:lnTo>
                  <a:lnTo>
                    <a:pt x="500" y="389"/>
                  </a:lnTo>
                  <a:lnTo>
                    <a:pt x="500" y="391"/>
                  </a:lnTo>
                  <a:lnTo>
                    <a:pt x="500" y="394"/>
                  </a:lnTo>
                  <a:lnTo>
                    <a:pt x="500" y="396"/>
                  </a:lnTo>
                  <a:lnTo>
                    <a:pt x="500" y="398"/>
                  </a:lnTo>
                  <a:lnTo>
                    <a:pt x="499" y="399"/>
                  </a:lnTo>
                  <a:lnTo>
                    <a:pt x="498" y="400"/>
                  </a:lnTo>
                  <a:lnTo>
                    <a:pt x="497" y="401"/>
                  </a:lnTo>
                  <a:lnTo>
                    <a:pt x="494" y="404"/>
                  </a:lnTo>
                  <a:lnTo>
                    <a:pt x="490" y="406"/>
                  </a:lnTo>
                  <a:lnTo>
                    <a:pt x="486" y="408"/>
                  </a:lnTo>
                  <a:lnTo>
                    <a:pt x="482" y="408"/>
                  </a:lnTo>
                  <a:lnTo>
                    <a:pt x="479" y="409"/>
                  </a:lnTo>
                  <a:lnTo>
                    <a:pt x="477" y="409"/>
                  </a:lnTo>
                  <a:lnTo>
                    <a:pt x="475" y="408"/>
                  </a:lnTo>
                  <a:lnTo>
                    <a:pt x="473" y="408"/>
                  </a:lnTo>
                  <a:lnTo>
                    <a:pt x="470" y="406"/>
                  </a:lnTo>
                  <a:lnTo>
                    <a:pt x="467" y="405"/>
                  </a:lnTo>
                  <a:lnTo>
                    <a:pt x="465" y="404"/>
                  </a:lnTo>
                  <a:lnTo>
                    <a:pt x="464" y="404"/>
                  </a:lnTo>
                  <a:lnTo>
                    <a:pt x="463" y="405"/>
                  </a:lnTo>
                  <a:lnTo>
                    <a:pt x="463" y="406"/>
                  </a:lnTo>
                  <a:lnTo>
                    <a:pt x="463" y="408"/>
                  </a:lnTo>
                  <a:lnTo>
                    <a:pt x="463" y="409"/>
                  </a:lnTo>
                  <a:lnTo>
                    <a:pt x="463" y="410"/>
                  </a:lnTo>
                  <a:lnTo>
                    <a:pt x="463" y="412"/>
                  </a:lnTo>
                  <a:lnTo>
                    <a:pt x="463" y="415"/>
                  </a:lnTo>
                  <a:lnTo>
                    <a:pt x="463" y="419"/>
                  </a:lnTo>
                  <a:lnTo>
                    <a:pt x="463" y="422"/>
                  </a:lnTo>
                  <a:lnTo>
                    <a:pt x="462" y="425"/>
                  </a:lnTo>
                  <a:lnTo>
                    <a:pt x="462" y="426"/>
                  </a:lnTo>
                  <a:lnTo>
                    <a:pt x="462" y="427"/>
                  </a:lnTo>
                  <a:lnTo>
                    <a:pt x="462" y="429"/>
                  </a:lnTo>
                  <a:lnTo>
                    <a:pt x="463" y="431"/>
                  </a:lnTo>
                  <a:lnTo>
                    <a:pt x="463" y="432"/>
                  </a:lnTo>
                  <a:lnTo>
                    <a:pt x="465" y="433"/>
                  </a:lnTo>
                  <a:lnTo>
                    <a:pt x="466" y="433"/>
                  </a:lnTo>
                  <a:lnTo>
                    <a:pt x="468" y="434"/>
                  </a:lnTo>
                  <a:lnTo>
                    <a:pt x="470" y="434"/>
                  </a:lnTo>
                  <a:lnTo>
                    <a:pt x="471" y="434"/>
                  </a:lnTo>
                  <a:lnTo>
                    <a:pt x="472" y="433"/>
                  </a:lnTo>
                  <a:lnTo>
                    <a:pt x="474" y="433"/>
                  </a:lnTo>
                  <a:lnTo>
                    <a:pt x="476" y="432"/>
                  </a:lnTo>
                  <a:lnTo>
                    <a:pt x="478" y="431"/>
                  </a:lnTo>
                  <a:lnTo>
                    <a:pt x="479" y="431"/>
                  </a:lnTo>
                  <a:lnTo>
                    <a:pt x="481" y="431"/>
                  </a:lnTo>
                  <a:lnTo>
                    <a:pt x="482" y="432"/>
                  </a:lnTo>
                  <a:lnTo>
                    <a:pt x="483" y="433"/>
                  </a:lnTo>
                  <a:lnTo>
                    <a:pt x="486" y="434"/>
                  </a:lnTo>
                  <a:lnTo>
                    <a:pt x="488" y="436"/>
                  </a:lnTo>
                  <a:lnTo>
                    <a:pt x="489" y="438"/>
                  </a:lnTo>
                  <a:lnTo>
                    <a:pt x="490" y="440"/>
                  </a:lnTo>
                  <a:lnTo>
                    <a:pt x="490" y="443"/>
                  </a:lnTo>
                  <a:lnTo>
                    <a:pt x="490" y="447"/>
                  </a:lnTo>
                  <a:lnTo>
                    <a:pt x="489" y="451"/>
                  </a:lnTo>
                  <a:lnTo>
                    <a:pt x="488" y="456"/>
                  </a:lnTo>
                  <a:lnTo>
                    <a:pt x="487" y="460"/>
                  </a:lnTo>
                  <a:lnTo>
                    <a:pt x="487" y="461"/>
                  </a:lnTo>
                  <a:lnTo>
                    <a:pt x="488" y="461"/>
                  </a:lnTo>
                  <a:lnTo>
                    <a:pt x="490" y="462"/>
                  </a:lnTo>
                  <a:lnTo>
                    <a:pt x="491" y="462"/>
                  </a:lnTo>
                  <a:lnTo>
                    <a:pt x="491" y="463"/>
                  </a:lnTo>
                  <a:lnTo>
                    <a:pt x="492" y="464"/>
                  </a:lnTo>
                  <a:lnTo>
                    <a:pt x="492" y="465"/>
                  </a:lnTo>
                  <a:lnTo>
                    <a:pt x="492" y="467"/>
                  </a:lnTo>
                  <a:lnTo>
                    <a:pt x="492" y="469"/>
                  </a:lnTo>
                  <a:lnTo>
                    <a:pt x="493" y="469"/>
                  </a:lnTo>
                  <a:lnTo>
                    <a:pt x="493" y="470"/>
                  </a:lnTo>
                  <a:lnTo>
                    <a:pt x="494" y="470"/>
                  </a:lnTo>
                  <a:lnTo>
                    <a:pt x="495" y="470"/>
                  </a:lnTo>
                  <a:lnTo>
                    <a:pt x="498" y="470"/>
                  </a:lnTo>
                  <a:lnTo>
                    <a:pt x="499" y="471"/>
                  </a:lnTo>
                  <a:lnTo>
                    <a:pt x="500" y="471"/>
                  </a:lnTo>
                  <a:lnTo>
                    <a:pt x="500" y="472"/>
                  </a:lnTo>
                  <a:lnTo>
                    <a:pt x="501" y="473"/>
                  </a:lnTo>
                  <a:lnTo>
                    <a:pt x="502" y="474"/>
                  </a:lnTo>
                  <a:lnTo>
                    <a:pt x="503" y="474"/>
                  </a:lnTo>
                  <a:lnTo>
                    <a:pt x="504" y="475"/>
                  </a:lnTo>
                  <a:lnTo>
                    <a:pt x="505" y="475"/>
                  </a:lnTo>
                  <a:lnTo>
                    <a:pt x="506" y="474"/>
                  </a:lnTo>
                  <a:lnTo>
                    <a:pt x="509" y="474"/>
                  </a:lnTo>
                  <a:lnTo>
                    <a:pt x="512" y="473"/>
                  </a:lnTo>
                  <a:lnTo>
                    <a:pt x="513" y="474"/>
                  </a:lnTo>
                  <a:lnTo>
                    <a:pt x="515" y="474"/>
                  </a:lnTo>
                  <a:lnTo>
                    <a:pt x="516" y="475"/>
                  </a:lnTo>
                  <a:lnTo>
                    <a:pt x="518" y="476"/>
                  </a:lnTo>
                  <a:lnTo>
                    <a:pt x="520" y="479"/>
                  </a:lnTo>
                  <a:lnTo>
                    <a:pt x="523" y="483"/>
                  </a:lnTo>
                  <a:lnTo>
                    <a:pt x="526" y="485"/>
                  </a:lnTo>
                  <a:lnTo>
                    <a:pt x="527" y="488"/>
                  </a:lnTo>
                  <a:lnTo>
                    <a:pt x="529" y="489"/>
                  </a:lnTo>
                  <a:lnTo>
                    <a:pt x="530" y="489"/>
                  </a:lnTo>
                  <a:lnTo>
                    <a:pt x="532" y="490"/>
                  </a:lnTo>
                  <a:lnTo>
                    <a:pt x="534" y="490"/>
                  </a:lnTo>
                  <a:lnTo>
                    <a:pt x="536" y="490"/>
                  </a:lnTo>
                  <a:lnTo>
                    <a:pt x="538" y="490"/>
                  </a:lnTo>
                  <a:lnTo>
                    <a:pt x="539" y="489"/>
                  </a:lnTo>
                  <a:lnTo>
                    <a:pt x="540" y="488"/>
                  </a:lnTo>
                  <a:lnTo>
                    <a:pt x="542" y="485"/>
                  </a:lnTo>
                  <a:lnTo>
                    <a:pt x="543" y="483"/>
                  </a:lnTo>
                  <a:lnTo>
                    <a:pt x="543" y="482"/>
                  </a:lnTo>
                  <a:lnTo>
                    <a:pt x="544" y="481"/>
                  </a:lnTo>
                  <a:lnTo>
                    <a:pt x="545" y="481"/>
                  </a:lnTo>
                  <a:lnTo>
                    <a:pt x="546" y="480"/>
                  </a:lnTo>
                  <a:lnTo>
                    <a:pt x="547" y="480"/>
                  </a:lnTo>
                  <a:lnTo>
                    <a:pt x="548" y="479"/>
                  </a:lnTo>
                  <a:lnTo>
                    <a:pt x="549" y="480"/>
                  </a:lnTo>
                  <a:lnTo>
                    <a:pt x="550" y="480"/>
                  </a:lnTo>
                  <a:lnTo>
                    <a:pt x="551" y="481"/>
                  </a:lnTo>
                  <a:lnTo>
                    <a:pt x="553" y="481"/>
                  </a:lnTo>
                  <a:lnTo>
                    <a:pt x="555" y="481"/>
                  </a:lnTo>
                  <a:lnTo>
                    <a:pt x="555" y="481"/>
                  </a:lnTo>
                  <a:lnTo>
                    <a:pt x="556" y="480"/>
                  </a:lnTo>
                  <a:lnTo>
                    <a:pt x="556" y="479"/>
                  </a:lnTo>
                  <a:lnTo>
                    <a:pt x="557" y="478"/>
                  </a:lnTo>
                  <a:lnTo>
                    <a:pt x="559" y="476"/>
                  </a:lnTo>
                  <a:lnTo>
                    <a:pt x="560" y="473"/>
                  </a:lnTo>
                  <a:lnTo>
                    <a:pt x="562" y="471"/>
                  </a:lnTo>
                  <a:lnTo>
                    <a:pt x="563" y="469"/>
                  </a:lnTo>
                  <a:lnTo>
                    <a:pt x="565" y="467"/>
                  </a:lnTo>
                  <a:lnTo>
                    <a:pt x="566" y="465"/>
                  </a:lnTo>
                  <a:lnTo>
                    <a:pt x="568" y="465"/>
                  </a:lnTo>
                  <a:lnTo>
                    <a:pt x="569" y="465"/>
                  </a:lnTo>
                  <a:lnTo>
                    <a:pt x="569" y="465"/>
                  </a:lnTo>
                  <a:lnTo>
                    <a:pt x="568" y="466"/>
                  </a:lnTo>
                  <a:lnTo>
                    <a:pt x="568" y="467"/>
                  </a:lnTo>
                  <a:lnTo>
                    <a:pt x="567" y="468"/>
                  </a:lnTo>
                  <a:lnTo>
                    <a:pt x="566" y="470"/>
                  </a:lnTo>
                  <a:lnTo>
                    <a:pt x="565" y="475"/>
                  </a:lnTo>
                  <a:lnTo>
                    <a:pt x="563" y="479"/>
                  </a:lnTo>
                  <a:lnTo>
                    <a:pt x="563" y="481"/>
                  </a:lnTo>
                  <a:lnTo>
                    <a:pt x="563" y="482"/>
                  </a:lnTo>
                  <a:lnTo>
                    <a:pt x="563" y="483"/>
                  </a:lnTo>
                  <a:lnTo>
                    <a:pt x="564" y="485"/>
                  </a:lnTo>
                  <a:lnTo>
                    <a:pt x="564" y="487"/>
                  </a:lnTo>
                  <a:lnTo>
                    <a:pt x="565" y="491"/>
                  </a:lnTo>
                  <a:lnTo>
                    <a:pt x="566" y="494"/>
                  </a:lnTo>
                  <a:lnTo>
                    <a:pt x="566" y="498"/>
                  </a:lnTo>
                  <a:lnTo>
                    <a:pt x="567" y="503"/>
                  </a:lnTo>
                  <a:lnTo>
                    <a:pt x="567" y="508"/>
                  </a:lnTo>
                  <a:lnTo>
                    <a:pt x="568" y="511"/>
                  </a:lnTo>
                  <a:lnTo>
                    <a:pt x="569" y="515"/>
                  </a:lnTo>
                  <a:lnTo>
                    <a:pt x="569" y="520"/>
                  </a:lnTo>
                  <a:lnTo>
                    <a:pt x="570" y="527"/>
                  </a:lnTo>
                  <a:lnTo>
                    <a:pt x="571" y="534"/>
                  </a:lnTo>
                  <a:lnTo>
                    <a:pt x="572" y="539"/>
                  </a:lnTo>
                  <a:lnTo>
                    <a:pt x="572" y="542"/>
                  </a:lnTo>
                  <a:lnTo>
                    <a:pt x="572" y="545"/>
                  </a:lnTo>
                  <a:lnTo>
                    <a:pt x="571" y="548"/>
                  </a:lnTo>
                  <a:lnTo>
                    <a:pt x="570" y="550"/>
                  </a:lnTo>
                  <a:lnTo>
                    <a:pt x="569" y="551"/>
                  </a:lnTo>
                  <a:lnTo>
                    <a:pt x="569" y="553"/>
                  </a:lnTo>
                  <a:lnTo>
                    <a:pt x="569" y="554"/>
                  </a:lnTo>
                  <a:lnTo>
                    <a:pt x="570" y="556"/>
                  </a:lnTo>
                  <a:lnTo>
                    <a:pt x="570" y="559"/>
                  </a:lnTo>
                  <a:lnTo>
                    <a:pt x="571" y="562"/>
                  </a:lnTo>
                  <a:lnTo>
                    <a:pt x="570" y="563"/>
                  </a:lnTo>
                  <a:lnTo>
                    <a:pt x="569" y="564"/>
                  </a:lnTo>
                  <a:lnTo>
                    <a:pt x="568" y="564"/>
                  </a:lnTo>
                  <a:lnTo>
                    <a:pt x="566" y="565"/>
                  </a:lnTo>
                  <a:lnTo>
                    <a:pt x="562" y="566"/>
                  </a:lnTo>
                  <a:lnTo>
                    <a:pt x="558" y="567"/>
                  </a:lnTo>
                  <a:lnTo>
                    <a:pt x="553" y="569"/>
                  </a:lnTo>
                  <a:lnTo>
                    <a:pt x="548" y="570"/>
                  </a:lnTo>
                  <a:lnTo>
                    <a:pt x="544" y="572"/>
                  </a:lnTo>
                  <a:lnTo>
                    <a:pt x="539" y="574"/>
                  </a:lnTo>
                  <a:lnTo>
                    <a:pt x="537" y="575"/>
                  </a:lnTo>
                  <a:lnTo>
                    <a:pt x="535" y="576"/>
                  </a:lnTo>
                  <a:lnTo>
                    <a:pt x="534" y="578"/>
                  </a:lnTo>
                  <a:lnTo>
                    <a:pt x="532" y="579"/>
                  </a:lnTo>
                  <a:lnTo>
                    <a:pt x="530" y="581"/>
                  </a:lnTo>
                  <a:lnTo>
                    <a:pt x="528" y="583"/>
                  </a:lnTo>
                  <a:lnTo>
                    <a:pt x="527" y="585"/>
                  </a:lnTo>
                  <a:lnTo>
                    <a:pt x="526" y="587"/>
                  </a:lnTo>
                  <a:lnTo>
                    <a:pt x="524" y="591"/>
                  </a:lnTo>
                  <a:lnTo>
                    <a:pt x="523" y="597"/>
                  </a:lnTo>
                  <a:lnTo>
                    <a:pt x="521" y="603"/>
                  </a:lnTo>
                  <a:lnTo>
                    <a:pt x="521" y="607"/>
                  </a:lnTo>
                  <a:lnTo>
                    <a:pt x="520" y="612"/>
                  </a:lnTo>
                  <a:lnTo>
                    <a:pt x="520" y="617"/>
                  </a:lnTo>
                  <a:lnTo>
                    <a:pt x="519" y="617"/>
                  </a:lnTo>
                  <a:lnTo>
                    <a:pt x="518" y="617"/>
                  </a:lnTo>
                  <a:lnTo>
                    <a:pt x="516" y="617"/>
                  </a:lnTo>
                  <a:lnTo>
                    <a:pt x="514" y="618"/>
                  </a:lnTo>
                  <a:lnTo>
                    <a:pt x="511" y="619"/>
                  </a:lnTo>
                  <a:lnTo>
                    <a:pt x="509" y="619"/>
                  </a:lnTo>
                  <a:lnTo>
                    <a:pt x="508" y="619"/>
                  </a:lnTo>
                  <a:lnTo>
                    <a:pt x="507" y="619"/>
                  </a:lnTo>
                  <a:lnTo>
                    <a:pt x="507" y="618"/>
                  </a:lnTo>
                  <a:lnTo>
                    <a:pt x="507" y="618"/>
                  </a:lnTo>
                  <a:lnTo>
                    <a:pt x="507" y="616"/>
                  </a:lnTo>
                  <a:lnTo>
                    <a:pt x="506" y="616"/>
                  </a:lnTo>
                  <a:lnTo>
                    <a:pt x="506" y="615"/>
                  </a:lnTo>
                  <a:lnTo>
                    <a:pt x="505" y="615"/>
                  </a:lnTo>
                  <a:lnTo>
                    <a:pt x="503" y="615"/>
                  </a:lnTo>
                  <a:lnTo>
                    <a:pt x="502" y="615"/>
                  </a:lnTo>
                  <a:lnTo>
                    <a:pt x="501" y="614"/>
                  </a:lnTo>
                  <a:lnTo>
                    <a:pt x="501" y="612"/>
                  </a:lnTo>
                  <a:lnTo>
                    <a:pt x="501" y="610"/>
                  </a:lnTo>
                  <a:lnTo>
                    <a:pt x="501" y="609"/>
                  </a:lnTo>
                  <a:lnTo>
                    <a:pt x="501" y="607"/>
                  </a:lnTo>
                  <a:lnTo>
                    <a:pt x="501" y="606"/>
                  </a:lnTo>
                  <a:lnTo>
                    <a:pt x="502" y="603"/>
                  </a:lnTo>
                  <a:lnTo>
                    <a:pt x="502" y="600"/>
                  </a:lnTo>
                  <a:lnTo>
                    <a:pt x="502" y="599"/>
                  </a:lnTo>
                  <a:lnTo>
                    <a:pt x="502" y="597"/>
                  </a:lnTo>
                  <a:lnTo>
                    <a:pt x="501" y="596"/>
                  </a:lnTo>
                  <a:lnTo>
                    <a:pt x="499" y="595"/>
                  </a:lnTo>
                  <a:lnTo>
                    <a:pt x="498" y="595"/>
                  </a:lnTo>
                  <a:lnTo>
                    <a:pt x="497" y="594"/>
                  </a:lnTo>
                  <a:lnTo>
                    <a:pt x="495" y="594"/>
                  </a:lnTo>
                  <a:lnTo>
                    <a:pt x="494" y="594"/>
                  </a:lnTo>
                  <a:lnTo>
                    <a:pt x="492" y="595"/>
                  </a:lnTo>
                  <a:lnTo>
                    <a:pt x="491" y="596"/>
                  </a:lnTo>
                  <a:lnTo>
                    <a:pt x="491" y="598"/>
                  </a:lnTo>
                  <a:lnTo>
                    <a:pt x="490" y="600"/>
                  </a:lnTo>
                  <a:lnTo>
                    <a:pt x="489" y="605"/>
                  </a:lnTo>
                  <a:lnTo>
                    <a:pt x="489" y="608"/>
                  </a:lnTo>
                  <a:lnTo>
                    <a:pt x="488" y="610"/>
                  </a:lnTo>
                  <a:lnTo>
                    <a:pt x="487" y="611"/>
                  </a:lnTo>
                  <a:lnTo>
                    <a:pt x="486" y="612"/>
                  </a:lnTo>
                  <a:lnTo>
                    <a:pt x="485" y="612"/>
                  </a:lnTo>
                  <a:lnTo>
                    <a:pt x="482" y="612"/>
                  </a:lnTo>
                  <a:lnTo>
                    <a:pt x="479" y="613"/>
                  </a:lnTo>
                  <a:lnTo>
                    <a:pt x="475" y="614"/>
                  </a:lnTo>
                  <a:lnTo>
                    <a:pt x="471" y="614"/>
                  </a:lnTo>
                  <a:lnTo>
                    <a:pt x="469" y="615"/>
                  </a:lnTo>
                  <a:lnTo>
                    <a:pt x="467" y="615"/>
                  </a:lnTo>
                  <a:lnTo>
                    <a:pt x="465" y="615"/>
                  </a:lnTo>
                  <a:lnTo>
                    <a:pt x="463" y="614"/>
                  </a:lnTo>
                  <a:lnTo>
                    <a:pt x="461" y="614"/>
                  </a:lnTo>
                  <a:lnTo>
                    <a:pt x="459" y="612"/>
                  </a:lnTo>
                  <a:lnTo>
                    <a:pt x="457" y="611"/>
                  </a:lnTo>
                  <a:lnTo>
                    <a:pt x="454" y="609"/>
                  </a:lnTo>
                  <a:lnTo>
                    <a:pt x="450" y="605"/>
                  </a:lnTo>
                  <a:lnTo>
                    <a:pt x="447" y="603"/>
                  </a:lnTo>
                  <a:lnTo>
                    <a:pt x="446" y="601"/>
                  </a:lnTo>
                  <a:lnTo>
                    <a:pt x="445" y="600"/>
                  </a:lnTo>
                  <a:lnTo>
                    <a:pt x="444" y="600"/>
                  </a:lnTo>
                  <a:lnTo>
                    <a:pt x="444" y="600"/>
                  </a:lnTo>
                  <a:lnTo>
                    <a:pt x="442" y="600"/>
                  </a:lnTo>
                  <a:lnTo>
                    <a:pt x="440" y="601"/>
                  </a:lnTo>
                  <a:lnTo>
                    <a:pt x="439" y="602"/>
                  </a:lnTo>
                  <a:lnTo>
                    <a:pt x="438" y="602"/>
                  </a:lnTo>
                  <a:lnTo>
                    <a:pt x="437" y="602"/>
                  </a:lnTo>
                  <a:lnTo>
                    <a:pt x="436" y="601"/>
                  </a:lnTo>
                  <a:lnTo>
                    <a:pt x="436" y="600"/>
                  </a:lnTo>
                  <a:lnTo>
                    <a:pt x="435" y="599"/>
                  </a:lnTo>
                  <a:lnTo>
                    <a:pt x="435" y="597"/>
                  </a:lnTo>
                  <a:lnTo>
                    <a:pt x="435" y="596"/>
                  </a:lnTo>
                  <a:lnTo>
                    <a:pt x="437" y="592"/>
                  </a:lnTo>
                  <a:lnTo>
                    <a:pt x="439" y="587"/>
                  </a:lnTo>
                  <a:lnTo>
                    <a:pt x="439" y="585"/>
                  </a:lnTo>
                  <a:lnTo>
                    <a:pt x="439" y="581"/>
                  </a:lnTo>
                  <a:lnTo>
                    <a:pt x="439" y="580"/>
                  </a:lnTo>
                  <a:lnTo>
                    <a:pt x="438" y="578"/>
                  </a:lnTo>
                  <a:lnTo>
                    <a:pt x="437" y="578"/>
                  </a:lnTo>
                  <a:lnTo>
                    <a:pt x="436" y="577"/>
                  </a:lnTo>
                  <a:lnTo>
                    <a:pt x="432" y="580"/>
                  </a:lnTo>
                  <a:lnTo>
                    <a:pt x="427" y="582"/>
                  </a:lnTo>
                  <a:lnTo>
                    <a:pt x="423" y="582"/>
                  </a:lnTo>
                  <a:lnTo>
                    <a:pt x="419" y="582"/>
                  </a:lnTo>
                  <a:lnTo>
                    <a:pt x="415" y="581"/>
                  </a:lnTo>
                  <a:lnTo>
                    <a:pt x="412" y="581"/>
                  </a:lnTo>
                  <a:lnTo>
                    <a:pt x="410" y="579"/>
                  </a:lnTo>
                  <a:lnTo>
                    <a:pt x="407" y="576"/>
                  </a:lnTo>
                  <a:lnTo>
                    <a:pt x="404" y="573"/>
                  </a:lnTo>
                  <a:lnTo>
                    <a:pt x="401" y="570"/>
                  </a:lnTo>
                  <a:lnTo>
                    <a:pt x="400" y="569"/>
                  </a:lnTo>
                  <a:lnTo>
                    <a:pt x="399" y="568"/>
                  </a:lnTo>
                  <a:lnTo>
                    <a:pt x="398" y="568"/>
                  </a:lnTo>
                  <a:lnTo>
                    <a:pt x="397" y="567"/>
                  </a:lnTo>
                  <a:lnTo>
                    <a:pt x="396" y="567"/>
                  </a:lnTo>
                  <a:lnTo>
                    <a:pt x="395" y="568"/>
                  </a:lnTo>
                  <a:lnTo>
                    <a:pt x="394" y="569"/>
                  </a:lnTo>
                  <a:lnTo>
                    <a:pt x="393" y="570"/>
                  </a:lnTo>
                  <a:lnTo>
                    <a:pt x="391" y="574"/>
                  </a:lnTo>
                  <a:lnTo>
                    <a:pt x="388" y="578"/>
                  </a:lnTo>
                  <a:lnTo>
                    <a:pt x="387" y="579"/>
                  </a:lnTo>
                  <a:lnTo>
                    <a:pt x="386" y="581"/>
                  </a:lnTo>
                  <a:lnTo>
                    <a:pt x="384" y="582"/>
                  </a:lnTo>
                  <a:lnTo>
                    <a:pt x="382" y="583"/>
                  </a:lnTo>
                  <a:lnTo>
                    <a:pt x="380" y="585"/>
                  </a:lnTo>
                  <a:lnTo>
                    <a:pt x="377" y="586"/>
                  </a:lnTo>
                  <a:lnTo>
                    <a:pt x="376" y="586"/>
                  </a:lnTo>
                  <a:lnTo>
                    <a:pt x="375" y="585"/>
                  </a:lnTo>
                  <a:lnTo>
                    <a:pt x="375" y="585"/>
                  </a:lnTo>
                  <a:lnTo>
                    <a:pt x="374" y="585"/>
                  </a:lnTo>
                  <a:lnTo>
                    <a:pt x="374" y="582"/>
                  </a:lnTo>
                  <a:lnTo>
                    <a:pt x="374" y="579"/>
                  </a:lnTo>
                  <a:lnTo>
                    <a:pt x="374" y="576"/>
                  </a:lnTo>
                  <a:lnTo>
                    <a:pt x="375" y="573"/>
                  </a:lnTo>
                  <a:lnTo>
                    <a:pt x="374" y="571"/>
                  </a:lnTo>
                  <a:lnTo>
                    <a:pt x="374" y="570"/>
                  </a:lnTo>
                  <a:lnTo>
                    <a:pt x="373" y="569"/>
                  </a:lnTo>
                  <a:lnTo>
                    <a:pt x="373" y="569"/>
                  </a:lnTo>
                  <a:lnTo>
                    <a:pt x="372" y="569"/>
                  </a:lnTo>
                  <a:lnTo>
                    <a:pt x="371" y="569"/>
                  </a:lnTo>
                  <a:lnTo>
                    <a:pt x="370" y="570"/>
                  </a:lnTo>
                  <a:lnTo>
                    <a:pt x="369" y="570"/>
                  </a:lnTo>
                  <a:lnTo>
                    <a:pt x="368" y="572"/>
                  </a:lnTo>
                  <a:lnTo>
                    <a:pt x="367" y="573"/>
                  </a:lnTo>
                  <a:lnTo>
                    <a:pt x="366" y="573"/>
                  </a:lnTo>
                  <a:lnTo>
                    <a:pt x="366" y="573"/>
                  </a:lnTo>
                  <a:lnTo>
                    <a:pt x="365" y="573"/>
                  </a:lnTo>
                  <a:lnTo>
                    <a:pt x="364" y="572"/>
                  </a:lnTo>
                  <a:lnTo>
                    <a:pt x="363" y="571"/>
                  </a:lnTo>
                  <a:lnTo>
                    <a:pt x="363" y="569"/>
                  </a:lnTo>
                  <a:lnTo>
                    <a:pt x="362" y="566"/>
                  </a:lnTo>
                  <a:lnTo>
                    <a:pt x="361" y="563"/>
                  </a:lnTo>
                  <a:lnTo>
                    <a:pt x="360" y="560"/>
                  </a:lnTo>
                  <a:lnTo>
                    <a:pt x="359" y="558"/>
                  </a:lnTo>
                  <a:lnTo>
                    <a:pt x="358" y="557"/>
                  </a:lnTo>
                  <a:lnTo>
                    <a:pt x="357" y="556"/>
                  </a:lnTo>
                  <a:lnTo>
                    <a:pt x="356" y="555"/>
                  </a:lnTo>
                  <a:lnTo>
                    <a:pt x="355" y="555"/>
                  </a:lnTo>
                  <a:lnTo>
                    <a:pt x="354" y="554"/>
                  </a:lnTo>
                  <a:lnTo>
                    <a:pt x="354" y="553"/>
                  </a:lnTo>
                  <a:lnTo>
                    <a:pt x="354" y="551"/>
                  </a:lnTo>
                  <a:lnTo>
                    <a:pt x="354" y="550"/>
                  </a:lnTo>
                  <a:lnTo>
                    <a:pt x="354" y="548"/>
                  </a:lnTo>
                  <a:lnTo>
                    <a:pt x="352" y="546"/>
                  </a:lnTo>
                  <a:lnTo>
                    <a:pt x="352" y="545"/>
                  </a:lnTo>
                  <a:lnTo>
                    <a:pt x="352" y="544"/>
                  </a:lnTo>
                  <a:lnTo>
                    <a:pt x="351" y="543"/>
                  </a:lnTo>
                  <a:lnTo>
                    <a:pt x="352" y="542"/>
                  </a:lnTo>
                  <a:lnTo>
                    <a:pt x="352" y="539"/>
                  </a:lnTo>
                  <a:lnTo>
                    <a:pt x="353" y="536"/>
                  </a:lnTo>
                  <a:lnTo>
                    <a:pt x="354" y="535"/>
                  </a:lnTo>
                  <a:lnTo>
                    <a:pt x="354" y="533"/>
                  </a:lnTo>
                  <a:lnTo>
                    <a:pt x="354" y="532"/>
                  </a:lnTo>
                  <a:lnTo>
                    <a:pt x="354" y="531"/>
                  </a:lnTo>
                  <a:lnTo>
                    <a:pt x="354" y="529"/>
                  </a:lnTo>
                  <a:lnTo>
                    <a:pt x="352" y="528"/>
                  </a:lnTo>
                  <a:lnTo>
                    <a:pt x="351" y="526"/>
                  </a:lnTo>
                  <a:lnTo>
                    <a:pt x="350" y="524"/>
                  </a:lnTo>
                  <a:lnTo>
                    <a:pt x="350" y="523"/>
                  </a:lnTo>
                  <a:lnTo>
                    <a:pt x="350" y="522"/>
                  </a:lnTo>
                  <a:lnTo>
                    <a:pt x="350" y="521"/>
                  </a:lnTo>
                  <a:lnTo>
                    <a:pt x="350" y="520"/>
                  </a:lnTo>
                  <a:lnTo>
                    <a:pt x="352" y="519"/>
                  </a:lnTo>
                  <a:lnTo>
                    <a:pt x="353" y="517"/>
                  </a:lnTo>
                  <a:lnTo>
                    <a:pt x="354" y="516"/>
                  </a:lnTo>
                  <a:lnTo>
                    <a:pt x="354" y="514"/>
                  </a:lnTo>
                  <a:lnTo>
                    <a:pt x="354" y="513"/>
                  </a:lnTo>
                  <a:lnTo>
                    <a:pt x="354" y="512"/>
                  </a:lnTo>
                  <a:lnTo>
                    <a:pt x="352" y="508"/>
                  </a:lnTo>
                  <a:lnTo>
                    <a:pt x="352" y="504"/>
                  </a:lnTo>
                  <a:lnTo>
                    <a:pt x="351" y="503"/>
                  </a:lnTo>
                  <a:lnTo>
                    <a:pt x="350" y="501"/>
                  </a:lnTo>
                  <a:lnTo>
                    <a:pt x="350" y="501"/>
                  </a:lnTo>
                  <a:lnTo>
                    <a:pt x="350" y="501"/>
                  </a:lnTo>
                  <a:lnTo>
                    <a:pt x="349" y="501"/>
                  </a:lnTo>
                  <a:lnTo>
                    <a:pt x="348" y="501"/>
                  </a:lnTo>
                  <a:lnTo>
                    <a:pt x="345" y="502"/>
                  </a:lnTo>
                  <a:lnTo>
                    <a:pt x="343" y="503"/>
                  </a:lnTo>
                  <a:lnTo>
                    <a:pt x="338" y="507"/>
                  </a:lnTo>
                  <a:lnTo>
                    <a:pt x="333" y="512"/>
                  </a:lnTo>
                  <a:lnTo>
                    <a:pt x="332" y="512"/>
                  </a:lnTo>
                  <a:lnTo>
                    <a:pt x="331" y="513"/>
                  </a:lnTo>
                  <a:lnTo>
                    <a:pt x="329" y="514"/>
                  </a:lnTo>
                  <a:lnTo>
                    <a:pt x="329" y="514"/>
                  </a:lnTo>
                  <a:lnTo>
                    <a:pt x="326" y="514"/>
                  </a:lnTo>
                  <a:lnTo>
                    <a:pt x="324" y="514"/>
                  </a:lnTo>
                  <a:lnTo>
                    <a:pt x="323" y="514"/>
                  </a:lnTo>
                  <a:lnTo>
                    <a:pt x="322" y="515"/>
                  </a:lnTo>
                  <a:lnTo>
                    <a:pt x="321" y="516"/>
                  </a:lnTo>
                  <a:lnTo>
                    <a:pt x="320" y="517"/>
                  </a:lnTo>
                  <a:lnTo>
                    <a:pt x="319" y="518"/>
                  </a:lnTo>
                  <a:lnTo>
                    <a:pt x="318" y="518"/>
                  </a:lnTo>
                  <a:lnTo>
                    <a:pt x="317" y="519"/>
                  </a:lnTo>
                  <a:lnTo>
                    <a:pt x="315" y="519"/>
                  </a:lnTo>
                  <a:lnTo>
                    <a:pt x="315" y="519"/>
                  </a:lnTo>
                  <a:lnTo>
                    <a:pt x="313" y="519"/>
                  </a:lnTo>
                  <a:lnTo>
                    <a:pt x="312" y="519"/>
                  </a:lnTo>
                  <a:lnTo>
                    <a:pt x="311" y="518"/>
                  </a:lnTo>
                  <a:lnTo>
                    <a:pt x="310" y="518"/>
                  </a:lnTo>
                  <a:lnTo>
                    <a:pt x="308" y="517"/>
                  </a:lnTo>
                  <a:lnTo>
                    <a:pt x="307" y="516"/>
                  </a:lnTo>
                  <a:lnTo>
                    <a:pt x="306" y="515"/>
                  </a:lnTo>
                  <a:lnTo>
                    <a:pt x="304" y="512"/>
                  </a:lnTo>
                  <a:lnTo>
                    <a:pt x="303" y="510"/>
                  </a:lnTo>
                  <a:lnTo>
                    <a:pt x="302" y="507"/>
                  </a:lnTo>
                  <a:lnTo>
                    <a:pt x="300" y="506"/>
                  </a:lnTo>
                  <a:lnTo>
                    <a:pt x="298" y="505"/>
                  </a:lnTo>
                  <a:lnTo>
                    <a:pt x="296" y="504"/>
                  </a:lnTo>
                  <a:lnTo>
                    <a:pt x="294" y="504"/>
                  </a:lnTo>
                  <a:lnTo>
                    <a:pt x="293" y="505"/>
                  </a:lnTo>
                  <a:lnTo>
                    <a:pt x="292" y="505"/>
                  </a:lnTo>
                  <a:lnTo>
                    <a:pt x="292" y="505"/>
                  </a:lnTo>
                  <a:lnTo>
                    <a:pt x="290" y="507"/>
                  </a:lnTo>
                  <a:lnTo>
                    <a:pt x="289" y="508"/>
                  </a:lnTo>
                  <a:lnTo>
                    <a:pt x="288" y="509"/>
                  </a:lnTo>
                  <a:lnTo>
                    <a:pt x="288" y="510"/>
                  </a:lnTo>
                  <a:lnTo>
                    <a:pt x="287" y="510"/>
                  </a:lnTo>
                  <a:lnTo>
                    <a:pt x="287" y="510"/>
                  </a:lnTo>
                  <a:lnTo>
                    <a:pt x="285" y="510"/>
                  </a:lnTo>
                  <a:lnTo>
                    <a:pt x="283" y="509"/>
                  </a:lnTo>
                  <a:lnTo>
                    <a:pt x="283" y="508"/>
                  </a:lnTo>
                  <a:lnTo>
                    <a:pt x="282" y="507"/>
                  </a:lnTo>
                  <a:lnTo>
                    <a:pt x="280" y="506"/>
                  </a:lnTo>
                  <a:lnTo>
                    <a:pt x="278" y="505"/>
                  </a:lnTo>
                  <a:lnTo>
                    <a:pt x="276" y="505"/>
                  </a:lnTo>
                  <a:lnTo>
                    <a:pt x="274" y="505"/>
                  </a:lnTo>
                  <a:lnTo>
                    <a:pt x="272" y="506"/>
                  </a:lnTo>
                  <a:lnTo>
                    <a:pt x="271" y="506"/>
                  </a:lnTo>
                  <a:lnTo>
                    <a:pt x="267" y="508"/>
                  </a:lnTo>
                  <a:lnTo>
                    <a:pt x="263" y="509"/>
                  </a:lnTo>
                  <a:lnTo>
                    <a:pt x="259" y="510"/>
                  </a:lnTo>
                  <a:lnTo>
                    <a:pt x="255" y="512"/>
                  </a:lnTo>
                  <a:lnTo>
                    <a:pt x="253" y="513"/>
                  </a:lnTo>
                  <a:lnTo>
                    <a:pt x="251" y="514"/>
                  </a:lnTo>
                  <a:lnTo>
                    <a:pt x="250" y="514"/>
                  </a:lnTo>
                  <a:lnTo>
                    <a:pt x="249" y="514"/>
                  </a:lnTo>
                  <a:lnTo>
                    <a:pt x="245" y="514"/>
                  </a:lnTo>
                  <a:lnTo>
                    <a:pt x="242" y="513"/>
                  </a:lnTo>
                  <a:lnTo>
                    <a:pt x="237" y="513"/>
                  </a:lnTo>
                  <a:lnTo>
                    <a:pt x="232" y="512"/>
                  </a:lnTo>
                  <a:lnTo>
                    <a:pt x="226" y="513"/>
                  </a:lnTo>
                  <a:lnTo>
                    <a:pt x="221" y="514"/>
                  </a:lnTo>
                  <a:lnTo>
                    <a:pt x="216" y="515"/>
                  </a:lnTo>
                  <a:lnTo>
                    <a:pt x="212" y="516"/>
                  </a:lnTo>
                  <a:lnTo>
                    <a:pt x="209" y="516"/>
                  </a:lnTo>
                  <a:lnTo>
                    <a:pt x="206" y="516"/>
                  </a:lnTo>
                  <a:lnTo>
                    <a:pt x="205" y="516"/>
                  </a:lnTo>
                  <a:lnTo>
                    <a:pt x="203" y="516"/>
                  </a:lnTo>
                  <a:lnTo>
                    <a:pt x="201" y="515"/>
                  </a:lnTo>
                  <a:lnTo>
                    <a:pt x="200" y="515"/>
                  </a:lnTo>
                  <a:lnTo>
                    <a:pt x="197" y="512"/>
                  </a:lnTo>
                  <a:lnTo>
                    <a:pt x="193" y="510"/>
                  </a:lnTo>
                  <a:lnTo>
                    <a:pt x="189" y="509"/>
                  </a:lnTo>
                  <a:lnTo>
                    <a:pt x="187" y="507"/>
                  </a:lnTo>
                  <a:lnTo>
                    <a:pt x="185" y="506"/>
                  </a:lnTo>
                  <a:lnTo>
                    <a:pt x="184" y="504"/>
                  </a:lnTo>
                  <a:lnTo>
                    <a:pt x="181" y="504"/>
                  </a:lnTo>
                  <a:lnTo>
                    <a:pt x="177" y="503"/>
                  </a:lnTo>
                  <a:lnTo>
                    <a:pt x="175" y="503"/>
                  </a:lnTo>
                  <a:lnTo>
                    <a:pt x="174" y="503"/>
                  </a:lnTo>
                  <a:lnTo>
                    <a:pt x="173" y="503"/>
                  </a:lnTo>
                  <a:lnTo>
                    <a:pt x="171" y="502"/>
                  </a:lnTo>
                  <a:lnTo>
                    <a:pt x="170" y="500"/>
                  </a:lnTo>
                  <a:lnTo>
                    <a:pt x="168" y="499"/>
                  </a:lnTo>
                  <a:lnTo>
                    <a:pt x="165" y="497"/>
                  </a:lnTo>
                  <a:lnTo>
                    <a:pt x="162" y="496"/>
                  </a:lnTo>
                  <a:lnTo>
                    <a:pt x="159" y="495"/>
                  </a:lnTo>
                  <a:lnTo>
                    <a:pt x="156" y="495"/>
                  </a:lnTo>
                  <a:lnTo>
                    <a:pt x="154" y="494"/>
                  </a:lnTo>
                  <a:lnTo>
                    <a:pt x="153" y="494"/>
                  </a:lnTo>
                  <a:lnTo>
                    <a:pt x="152" y="494"/>
                  </a:lnTo>
                  <a:lnTo>
                    <a:pt x="151" y="493"/>
                  </a:lnTo>
                  <a:lnTo>
                    <a:pt x="149" y="491"/>
                  </a:lnTo>
                  <a:lnTo>
                    <a:pt x="147" y="488"/>
                  </a:lnTo>
                  <a:lnTo>
                    <a:pt x="147" y="487"/>
                  </a:lnTo>
                  <a:lnTo>
                    <a:pt x="146" y="486"/>
                  </a:lnTo>
                  <a:lnTo>
                    <a:pt x="145" y="486"/>
                  </a:lnTo>
                  <a:lnTo>
                    <a:pt x="143" y="486"/>
                  </a:lnTo>
                  <a:lnTo>
                    <a:pt x="140" y="486"/>
                  </a:lnTo>
                  <a:lnTo>
                    <a:pt x="136" y="487"/>
                  </a:lnTo>
                  <a:lnTo>
                    <a:pt x="134" y="487"/>
                  </a:lnTo>
                  <a:lnTo>
                    <a:pt x="132" y="487"/>
                  </a:lnTo>
                  <a:lnTo>
                    <a:pt x="131" y="487"/>
                  </a:lnTo>
                  <a:lnTo>
                    <a:pt x="130" y="486"/>
                  </a:lnTo>
                  <a:lnTo>
                    <a:pt x="128" y="484"/>
                  </a:lnTo>
                  <a:lnTo>
                    <a:pt x="126" y="482"/>
                  </a:lnTo>
                  <a:lnTo>
                    <a:pt x="123" y="479"/>
                  </a:lnTo>
                  <a:lnTo>
                    <a:pt x="120" y="476"/>
                  </a:lnTo>
                  <a:lnTo>
                    <a:pt x="118" y="473"/>
                  </a:lnTo>
                  <a:lnTo>
                    <a:pt x="117" y="471"/>
                  </a:lnTo>
                  <a:lnTo>
                    <a:pt x="115" y="469"/>
                  </a:lnTo>
                  <a:lnTo>
                    <a:pt x="114" y="466"/>
                  </a:lnTo>
                  <a:lnTo>
                    <a:pt x="113" y="464"/>
                  </a:lnTo>
                  <a:lnTo>
                    <a:pt x="113" y="463"/>
                  </a:lnTo>
                  <a:lnTo>
                    <a:pt x="113" y="461"/>
                  </a:lnTo>
                  <a:lnTo>
                    <a:pt x="113" y="460"/>
                  </a:lnTo>
                  <a:lnTo>
                    <a:pt x="114" y="458"/>
                  </a:lnTo>
                  <a:lnTo>
                    <a:pt x="113" y="456"/>
                  </a:lnTo>
                  <a:lnTo>
                    <a:pt x="113" y="456"/>
                  </a:lnTo>
                  <a:lnTo>
                    <a:pt x="113" y="455"/>
                  </a:lnTo>
                  <a:lnTo>
                    <a:pt x="112" y="454"/>
                  </a:lnTo>
                  <a:lnTo>
                    <a:pt x="110" y="454"/>
                  </a:lnTo>
                  <a:lnTo>
                    <a:pt x="107" y="453"/>
                  </a:lnTo>
                  <a:lnTo>
                    <a:pt x="103" y="451"/>
                  </a:lnTo>
                  <a:lnTo>
                    <a:pt x="100" y="449"/>
                  </a:lnTo>
                  <a:lnTo>
                    <a:pt x="97" y="447"/>
                  </a:lnTo>
                  <a:lnTo>
                    <a:pt x="96" y="446"/>
                  </a:lnTo>
                  <a:lnTo>
                    <a:pt x="95" y="445"/>
                  </a:lnTo>
                  <a:lnTo>
                    <a:pt x="95" y="443"/>
                  </a:lnTo>
                  <a:lnTo>
                    <a:pt x="95" y="441"/>
                  </a:lnTo>
                  <a:lnTo>
                    <a:pt x="94" y="438"/>
                  </a:lnTo>
                  <a:lnTo>
                    <a:pt x="95" y="435"/>
                  </a:lnTo>
                  <a:lnTo>
                    <a:pt x="95" y="433"/>
                  </a:lnTo>
                  <a:lnTo>
                    <a:pt x="94" y="432"/>
                  </a:lnTo>
                  <a:lnTo>
                    <a:pt x="94" y="431"/>
                  </a:lnTo>
                  <a:lnTo>
                    <a:pt x="94" y="430"/>
                  </a:lnTo>
                  <a:lnTo>
                    <a:pt x="93" y="429"/>
                  </a:lnTo>
                  <a:lnTo>
                    <a:pt x="92" y="428"/>
                  </a:lnTo>
                  <a:lnTo>
                    <a:pt x="91" y="428"/>
                  </a:lnTo>
                  <a:lnTo>
                    <a:pt x="90" y="427"/>
                  </a:lnTo>
                  <a:lnTo>
                    <a:pt x="88" y="426"/>
                  </a:lnTo>
                  <a:lnTo>
                    <a:pt x="86" y="425"/>
                  </a:lnTo>
                  <a:lnTo>
                    <a:pt x="85" y="424"/>
                  </a:lnTo>
                  <a:lnTo>
                    <a:pt x="84" y="422"/>
                  </a:lnTo>
                  <a:lnTo>
                    <a:pt x="84" y="420"/>
                  </a:lnTo>
                  <a:lnTo>
                    <a:pt x="83" y="418"/>
                  </a:lnTo>
                  <a:lnTo>
                    <a:pt x="82" y="417"/>
                  </a:lnTo>
                  <a:lnTo>
                    <a:pt x="80" y="415"/>
                  </a:lnTo>
                  <a:lnTo>
                    <a:pt x="76" y="411"/>
                  </a:lnTo>
                  <a:lnTo>
                    <a:pt x="71" y="407"/>
                  </a:lnTo>
                  <a:lnTo>
                    <a:pt x="69" y="406"/>
                  </a:lnTo>
                  <a:lnTo>
                    <a:pt x="68" y="405"/>
                  </a:lnTo>
                  <a:lnTo>
                    <a:pt x="68" y="404"/>
                  </a:lnTo>
                  <a:lnTo>
                    <a:pt x="68" y="404"/>
                  </a:lnTo>
                  <a:lnTo>
                    <a:pt x="68" y="403"/>
                  </a:lnTo>
                  <a:lnTo>
                    <a:pt x="69" y="401"/>
                  </a:lnTo>
                  <a:lnTo>
                    <a:pt x="71" y="398"/>
                  </a:lnTo>
                  <a:lnTo>
                    <a:pt x="72" y="396"/>
                  </a:lnTo>
                  <a:lnTo>
                    <a:pt x="72" y="393"/>
                  </a:lnTo>
                  <a:lnTo>
                    <a:pt x="73" y="389"/>
                  </a:lnTo>
                  <a:lnTo>
                    <a:pt x="73" y="384"/>
                  </a:lnTo>
                  <a:lnTo>
                    <a:pt x="73" y="379"/>
                  </a:lnTo>
                  <a:lnTo>
                    <a:pt x="73" y="375"/>
                  </a:lnTo>
                  <a:lnTo>
                    <a:pt x="73" y="372"/>
                  </a:lnTo>
                  <a:lnTo>
                    <a:pt x="72" y="370"/>
                  </a:lnTo>
                  <a:lnTo>
                    <a:pt x="71" y="368"/>
                  </a:lnTo>
                  <a:lnTo>
                    <a:pt x="70" y="366"/>
                  </a:lnTo>
                  <a:lnTo>
                    <a:pt x="69" y="365"/>
                  </a:lnTo>
                  <a:lnTo>
                    <a:pt x="65" y="361"/>
                  </a:lnTo>
                  <a:lnTo>
                    <a:pt x="61" y="358"/>
                  </a:lnTo>
                  <a:lnTo>
                    <a:pt x="57" y="355"/>
                  </a:lnTo>
                  <a:lnTo>
                    <a:pt x="53" y="351"/>
                  </a:lnTo>
                  <a:lnTo>
                    <a:pt x="52" y="349"/>
                  </a:lnTo>
                  <a:lnTo>
                    <a:pt x="51" y="348"/>
                  </a:lnTo>
                  <a:lnTo>
                    <a:pt x="50" y="346"/>
                  </a:lnTo>
                  <a:lnTo>
                    <a:pt x="50" y="344"/>
                  </a:lnTo>
                  <a:lnTo>
                    <a:pt x="49" y="340"/>
                  </a:lnTo>
                  <a:lnTo>
                    <a:pt x="48" y="336"/>
                  </a:lnTo>
                  <a:lnTo>
                    <a:pt x="46" y="334"/>
                  </a:lnTo>
                  <a:lnTo>
                    <a:pt x="45" y="332"/>
                  </a:lnTo>
                  <a:lnTo>
                    <a:pt x="43" y="331"/>
                  </a:lnTo>
                  <a:lnTo>
                    <a:pt x="41" y="331"/>
                  </a:lnTo>
                  <a:lnTo>
                    <a:pt x="38" y="329"/>
                  </a:lnTo>
                  <a:lnTo>
                    <a:pt x="34" y="329"/>
                  </a:lnTo>
                  <a:lnTo>
                    <a:pt x="32" y="328"/>
                  </a:lnTo>
                  <a:lnTo>
                    <a:pt x="31" y="327"/>
                  </a:lnTo>
                  <a:lnTo>
                    <a:pt x="31" y="327"/>
                  </a:lnTo>
                  <a:lnTo>
                    <a:pt x="31" y="325"/>
                  </a:lnTo>
                  <a:lnTo>
                    <a:pt x="31" y="324"/>
                  </a:lnTo>
                  <a:lnTo>
                    <a:pt x="31" y="323"/>
                  </a:lnTo>
                  <a:lnTo>
                    <a:pt x="32" y="322"/>
                  </a:lnTo>
                  <a:lnTo>
                    <a:pt x="32" y="321"/>
                  </a:lnTo>
                  <a:lnTo>
                    <a:pt x="34" y="319"/>
                  </a:lnTo>
                  <a:lnTo>
                    <a:pt x="35" y="317"/>
                  </a:lnTo>
                  <a:lnTo>
                    <a:pt x="35" y="316"/>
                  </a:lnTo>
                  <a:lnTo>
                    <a:pt x="35" y="315"/>
                  </a:lnTo>
                  <a:lnTo>
                    <a:pt x="35" y="315"/>
                  </a:lnTo>
                  <a:lnTo>
                    <a:pt x="35" y="314"/>
                  </a:lnTo>
                  <a:lnTo>
                    <a:pt x="33" y="312"/>
                  </a:lnTo>
                  <a:lnTo>
                    <a:pt x="32" y="310"/>
                  </a:lnTo>
                  <a:lnTo>
                    <a:pt x="31" y="309"/>
                  </a:lnTo>
                  <a:lnTo>
                    <a:pt x="30" y="307"/>
                  </a:lnTo>
                  <a:lnTo>
                    <a:pt x="29" y="306"/>
                  </a:lnTo>
                  <a:lnTo>
                    <a:pt x="29" y="304"/>
                  </a:lnTo>
                  <a:lnTo>
                    <a:pt x="29" y="302"/>
                  </a:lnTo>
                  <a:lnTo>
                    <a:pt x="29" y="301"/>
                  </a:lnTo>
                  <a:lnTo>
                    <a:pt x="30" y="299"/>
                  </a:lnTo>
                  <a:lnTo>
                    <a:pt x="30" y="298"/>
                  </a:lnTo>
                  <a:lnTo>
                    <a:pt x="32" y="296"/>
                  </a:lnTo>
                  <a:lnTo>
                    <a:pt x="33" y="295"/>
                  </a:lnTo>
                  <a:lnTo>
                    <a:pt x="34" y="293"/>
                  </a:lnTo>
                  <a:lnTo>
                    <a:pt x="34" y="292"/>
                  </a:lnTo>
                  <a:lnTo>
                    <a:pt x="34" y="291"/>
                  </a:lnTo>
                  <a:lnTo>
                    <a:pt x="34" y="290"/>
                  </a:lnTo>
                  <a:lnTo>
                    <a:pt x="33" y="289"/>
                  </a:lnTo>
                  <a:lnTo>
                    <a:pt x="32" y="288"/>
                  </a:lnTo>
                  <a:lnTo>
                    <a:pt x="28" y="286"/>
                  </a:lnTo>
                  <a:lnTo>
                    <a:pt x="23" y="284"/>
                  </a:lnTo>
                  <a:lnTo>
                    <a:pt x="18" y="282"/>
                  </a:lnTo>
                  <a:lnTo>
                    <a:pt x="14" y="280"/>
                  </a:lnTo>
                  <a:lnTo>
                    <a:pt x="13" y="279"/>
                  </a:lnTo>
                  <a:lnTo>
                    <a:pt x="13" y="277"/>
                  </a:lnTo>
                  <a:lnTo>
                    <a:pt x="12" y="276"/>
                  </a:lnTo>
                  <a:lnTo>
                    <a:pt x="13" y="275"/>
                  </a:lnTo>
                  <a:lnTo>
                    <a:pt x="14" y="272"/>
                  </a:lnTo>
                  <a:lnTo>
                    <a:pt x="16" y="270"/>
                  </a:lnTo>
                  <a:lnTo>
                    <a:pt x="17" y="269"/>
                  </a:lnTo>
                  <a:lnTo>
                    <a:pt x="17" y="268"/>
                  </a:lnTo>
                  <a:lnTo>
                    <a:pt x="18" y="267"/>
                  </a:lnTo>
                  <a:lnTo>
                    <a:pt x="18" y="266"/>
                  </a:lnTo>
                  <a:lnTo>
                    <a:pt x="18" y="265"/>
                  </a:lnTo>
                  <a:lnTo>
                    <a:pt x="17" y="264"/>
                  </a:lnTo>
                  <a:lnTo>
                    <a:pt x="17" y="263"/>
                  </a:lnTo>
                  <a:lnTo>
                    <a:pt x="16" y="261"/>
                  </a:lnTo>
                  <a:lnTo>
                    <a:pt x="14" y="259"/>
                  </a:lnTo>
                  <a:lnTo>
                    <a:pt x="11" y="257"/>
                  </a:lnTo>
                  <a:lnTo>
                    <a:pt x="10" y="256"/>
                  </a:lnTo>
                  <a:lnTo>
                    <a:pt x="9" y="254"/>
                  </a:lnTo>
                  <a:lnTo>
                    <a:pt x="8" y="252"/>
                  </a:lnTo>
                  <a:lnTo>
                    <a:pt x="7" y="249"/>
                  </a:lnTo>
                  <a:lnTo>
                    <a:pt x="7" y="247"/>
                  </a:lnTo>
                  <a:lnTo>
                    <a:pt x="7" y="244"/>
                  </a:lnTo>
                  <a:lnTo>
                    <a:pt x="8" y="242"/>
                  </a:lnTo>
                  <a:lnTo>
                    <a:pt x="9" y="240"/>
                  </a:lnTo>
                  <a:lnTo>
                    <a:pt x="9" y="238"/>
                  </a:lnTo>
                  <a:lnTo>
                    <a:pt x="9" y="238"/>
                  </a:lnTo>
                  <a:lnTo>
                    <a:pt x="10" y="237"/>
                  </a:lnTo>
                  <a:lnTo>
                    <a:pt x="10" y="236"/>
                  </a:lnTo>
                  <a:lnTo>
                    <a:pt x="11" y="236"/>
                  </a:lnTo>
                  <a:lnTo>
                    <a:pt x="13" y="236"/>
                  </a:lnTo>
                  <a:lnTo>
                    <a:pt x="17" y="236"/>
                  </a:lnTo>
                  <a:lnTo>
                    <a:pt x="22" y="236"/>
                  </a:lnTo>
                  <a:lnTo>
                    <a:pt x="28" y="236"/>
                  </a:lnTo>
                  <a:lnTo>
                    <a:pt x="33" y="235"/>
                  </a:lnTo>
                  <a:lnTo>
                    <a:pt x="36" y="235"/>
                  </a:lnTo>
                  <a:lnTo>
                    <a:pt x="38" y="234"/>
                  </a:lnTo>
                  <a:lnTo>
                    <a:pt x="40" y="234"/>
                  </a:lnTo>
                  <a:lnTo>
                    <a:pt x="41" y="232"/>
                  </a:lnTo>
                  <a:lnTo>
                    <a:pt x="43" y="231"/>
                  </a:lnTo>
                  <a:lnTo>
                    <a:pt x="46" y="229"/>
                  </a:lnTo>
                  <a:lnTo>
                    <a:pt x="48" y="228"/>
                  </a:lnTo>
                  <a:lnTo>
                    <a:pt x="52" y="227"/>
                  </a:lnTo>
                  <a:lnTo>
                    <a:pt x="55" y="226"/>
                  </a:lnTo>
                  <a:lnTo>
                    <a:pt x="57" y="225"/>
                  </a:lnTo>
                  <a:lnTo>
                    <a:pt x="59" y="224"/>
                  </a:lnTo>
                  <a:lnTo>
                    <a:pt x="60" y="222"/>
                  </a:lnTo>
                  <a:lnTo>
                    <a:pt x="62" y="221"/>
                  </a:lnTo>
                  <a:lnTo>
                    <a:pt x="64" y="220"/>
                  </a:lnTo>
                  <a:lnTo>
                    <a:pt x="66" y="220"/>
                  </a:lnTo>
                  <a:lnTo>
                    <a:pt x="69" y="219"/>
                  </a:lnTo>
                  <a:lnTo>
                    <a:pt x="71" y="218"/>
                  </a:lnTo>
                  <a:lnTo>
                    <a:pt x="74" y="218"/>
                  </a:lnTo>
                  <a:lnTo>
                    <a:pt x="77" y="216"/>
                  </a:lnTo>
                  <a:lnTo>
                    <a:pt x="80" y="214"/>
                  </a:lnTo>
                  <a:lnTo>
                    <a:pt x="81" y="212"/>
                  </a:lnTo>
                  <a:lnTo>
                    <a:pt x="83" y="211"/>
                  </a:lnTo>
                  <a:lnTo>
                    <a:pt x="84" y="210"/>
                  </a:lnTo>
                  <a:lnTo>
                    <a:pt x="86" y="209"/>
                  </a:lnTo>
                  <a:lnTo>
                    <a:pt x="87" y="209"/>
                  </a:lnTo>
                  <a:lnTo>
                    <a:pt x="89" y="209"/>
                  </a:lnTo>
                  <a:lnTo>
                    <a:pt x="92" y="208"/>
                  </a:lnTo>
                  <a:lnTo>
                    <a:pt x="96" y="207"/>
                  </a:lnTo>
                  <a:lnTo>
                    <a:pt x="100" y="207"/>
                  </a:lnTo>
                  <a:lnTo>
                    <a:pt x="105" y="206"/>
                  </a:lnTo>
                  <a:lnTo>
                    <a:pt x="111" y="205"/>
                  </a:lnTo>
                  <a:lnTo>
                    <a:pt x="117" y="204"/>
                  </a:lnTo>
                  <a:lnTo>
                    <a:pt x="119" y="203"/>
                  </a:lnTo>
                  <a:lnTo>
                    <a:pt x="122" y="203"/>
                  </a:lnTo>
                  <a:lnTo>
                    <a:pt x="124" y="202"/>
                  </a:lnTo>
                  <a:lnTo>
                    <a:pt x="125" y="201"/>
                  </a:lnTo>
                  <a:lnTo>
                    <a:pt x="129" y="196"/>
                  </a:lnTo>
                  <a:lnTo>
                    <a:pt x="132" y="191"/>
                  </a:lnTo>
                  <a:lnTo>
                    <a:pt x="133" y="190"/>
                  </a:lnTo>
                  <a:lnTo>
                    <a:pt x="134" y="189"/>
                  </a:lnTo>
                  <a:lnTo>
                    <a:pt x="135" y="188"/>
                  </a:lnTo>
                  <a:lnTo>
                    <a:pt x="136" y="187"/>
                  </a:lnTo>
                  <a:lnTo>
                    <a:pt x="136" y="186"/>
                  </a:lnTo>
                  <a:lnTo>
                    <a:pt x="136" y="184"/>
                  </a:lnTo>
                  <a:lnTo>
                    <a:pt x="137" y="183"/>
                  </a:lnTo>
                  <a:lnTo>
                    <a:pt x="138" y="182"/>
                  </a:lnTo>
                  <a:lnTo>
                    <a:pt x="140" y="182"/>
                  </a:lnTo>
                  <a:lnTo>
                    <a:pt x="143" y="181"/>
                  </a:lnTo>
                  <a:lnTo>
                    <a:pt x="145" y="179"/>
                  </a:lnTo>
                  <a:lnTo>
                    <a:pt x="147" y="177"/>
                  </a:lnTo>
                  <a:lnTo>
                    <a:pt x="148" y="176"/>
                  </a:lnTo>
                  <a:lnTo>
                    <a:pt x="150" y="174"/>
                  </a:lnTo>
                  <a:lnTo>
                    <a:pt x="151" y="174"/>
                  </a:lnTo>
                  <a:lnTo>
                    <a:pt x="153" y="173"/>
                  </a:lnTo>
                  <a:lnTo>
                    <a:pt x="154" y="173"/>
                  </a:lnTo>
                  <a:lnTo>
                    <a:pt x="156" y="172"/>
                  </a:lnTo>
                  <a:lnTo>
                    <a:pt x="159" y="172"/>
                  </a:lnTo>
                  <a:lnTo>
                    <a:pt x="161" y="172"/>
                  </a:lnTo>
                  <a:lnTo>
                    <a:pt x="163" y="173"/>
                  </a:lnTo>
                  <a:lnTo>
                    <a:pt x="165" y="173"/>
                  </a:lnTo>
                  <a:lnTo>
                    <a:pt x="166" y="174"/>
                  </a:lnTo>
                  <a:lnTo>
                    <a:pt x="168" y="175"/>
                  </a:lnTo>
                  <a:close/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2" name="textbox 212"/>
          <p:cNvSpPr/>
          <p:nvPr/>
        </p:nvSpPr>
        <p:spPr>
          <a:xfrm>
            <a:off x="5851652" y="5809437"/>
            <a:ext cx="554990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5"/>
              </a:lnSpc>
            </a:pPr>
            <a:endParaRPr lang="Arial" altLang="Arial" sz="100"/>
          </a:p>
          <a:p>
            <a:pPr marL="79375" algn="l" rtl="0" eaLnBrk="0">
              <a:lnSpc>
                <a:spcPct val="103000"/>
              </a:lnSpc>
              <a:tabLst>
                <a:tab pos="111125"/>
                <a:tab pos="116839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	</a:t>
            </a: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25-30岁</a:t>
            </a:r>
            <a:r>
              <a:rPr sz="9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46-50岁</a:t>
            </a:r>
            <a:endParaRPr lang="Microsoft YaHei" altLang="Microsoft YaHei" sz="900"/>
          </a:p>
        </p:txBody>
      </p:sp>
      <p:sp>
        <p:nvSpPr>
          <p:cNvPr id="214" name="path"/>
          <p:cNvSpPr/>
          <p:nvPr/>
        </p:nvSpPr>
        <p:spPr>
          <a:xfrm>
            <a:off x="5864352" y="5992367"/>
            <a:ext cx="67055" cy="68580"/>
          </a:xfrm>
          <a:custGeom>
            <a:rect l="0" t="0" r="0" b="0"/>
            <a:pathLst>
              <a:path w="105" h="108">
                <a:moveTo>
                  <a:pt x="0" y="108"/>
                </a:moveTo>
                <a:lnTo>
                  <a:pt x="105" y="108"/>
                </a:lnTo>
                <a:lnTo>
                  <a:pt x="105" y="0"/>
                </a:lnTo>
                <a:lnTo>
                  <a:pt x="0" y="0"/>
                </a:lnTo>
                <a:lnTo>
                  <a:pt x="0" y="108"/>
                </a:lnTo>
                <a:close/>
              </a:path>
            </a:pathLst>
          </a:custGeom>
          <a:solidFill>
            <a:srgbClr val="92AD2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path"/>
          <p:cNvSpPr/>
          <p:nvPr/>
        </p:nvSpPr>
        <p:spPr>
          <a:xfrm>
            <a:off x="5864352" y="5843016"/>
            <a:ext cx="67055" cy="68580"/>
          </a:xfrm>
          <a:custGeom>
            <a:rect l="0" t="0" r="0" b="0"/>
            <a:pathLst>
              <a:path w="105" h="108">
                <a:moveTo>
                  <a:pt x="0" y="108"/>
                </a:moveTo>
                <a:lnTo>
                  <a:pt x="105" y="108"/>
                </a:lnTo>
                <a:lnTo>
                  <a:pt x="105" y="0"/>
                </a:lnTo>
                <a:lnTo>
                  <a:pt x="0" y="0"/>
                </a:lnTo>
                <a:lnTo>
                  <a:pt x="0" y="108"/>
                </a:lnTo>
                <a:close/>
              </a:path>
            </a:pathLst>
          </a:custGeom>
          <a:solidFill>
            <a:srgbClr val="D1E3A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rect"/>
          <p:cNvSpPr/>
          <p:nvPr/>
        </p:nvSpPr>
        <p:spPr>
          <a:xfrm>
            <a:off x="7117080" y="4114800"/>
            <a:ext cx="405383" cy="300227"/>
          </a:xfrm>
          <a:prstGeom prst="rect">
            <a:avLst/>
          </a:pr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2839021" y="5594413"/>
            <a:ext cx="314325" cy="376808"/>
            <a:chExt cx="314325" cy="376808"/>
          </a:xfrm>
        </p:grpSpPr>
        <p:sp>
          <p:nvSpPr>
            <p:cNvPr id="220" name="path"/>
            <p:cNvSpPr/>
            <p:nvPr/>
          </p:nvSpPr>
          <p:spPr>
            <a:xfrm>
              <a:off x="4762" y="4762"/>
              <a:ext cx="304800" cy="367283"/>
            </a:xfrm>
            <a:custGeom>
              <a:rect l="0" t="0" r="0" b="0"/>
              <a:pathLst>
                <a:path w="480" h="578">
                  <a:moveTo>
                    <a:pt x="480" y="121"/>
                  </a:moveTo>
                  <a:lnTo>
                    <a:pt x="478" y="120"/>
                  </a:lnTo>
                  <a:lnTo>
                    <a:pt x="477" y="119"/>
                  </a:lnTo>
                  <a:lnTo>
                    <a:pt x="476" y="117"/>
                  </a:lnTo>
                  <a:lnTo>
                    <a:pt x="475" y="116"/>
                  </a:lnTo>
                  <a:lnTo>
                    <a:pt x="474" y="112"/>
                  </a:lnTo>
                  <a:lnTo>
                    <a:pt x="472" y="107"/>
                  </a:lnTo>
                  <a:lnTo>
                    <a:pt x="471" y="103"/>
                  </a:lnTo>
                  <a:lnTo>
                    <a:pt x="470" y="100"/>
                  </a:lnTo>
                  <a:lnTo>
                    <a:pt x="469" y="98"/>
                  </a:lnTo>
                  <a:lnTo>
                    <a:pt x="468" y="96"/>
                  </a:lnTo>
                  <a:lnTo>
                    <a:pt x="468" y="96"/>
                  </a:lnTo>
                  <a:lnTo>
                    <a:pt x="467" y="95"/>
                  </a:lnTo>
                  <a:lnTo>
                    <a:pt x="466" y="94"/>
                  </a:lnTo>
                  <a:lnTo>
                    <a:pt x="465" y="94"/>
                  </a:lnTo>
                  <a:lnTo>
                    <a:pt x="463" y="94"/>
                  </a:lnTo>
                  <a:lnTo>
                    <a:pt x="460" y="93"/>
                  </a:lnTo>
                  <a:lnTo>
                    <a:pt x="457" y="93"/>
                  </a:lnTo>
                  <a:lnTo>
                    <a:pt x="454" y="92"/>
                  </a:lnTo>
                  <a:lnTo>
                    <a:pt x="452" y="91"/>
                  </a:lnTo>
                  <a:lnTo>
                    <a:pt x="451" y="91"/>
                  </a:lnTo>
                  <a:lnTo>
                    <a:pt x="449" y="91"/>
                  </a:lnTo>
                  <a:lnTo>
                    <a:pt x="447" y="91"/>
                  </a:lnTo>
                  <a:lnTo>
                    <a:pt x="446" y="92"/>
                  </a:lnTo>
                  <a:lnTo>
                    <a:pt x="444" y="93"/>
                  </a:lnTo>
                  <a:lnTo>
                    <a:pt x="443" y="94"/>
                  </a:lnTo>
                  <a:lnTo>
                    <a:pt x="442" y="96"/>
                  </a:lnTo>
                  <a:lnTo>
                    <a:pt x="440" y="98"/>
                  </a:lnTo>
                  <a:lnTo>
                    <a:pt x="438" y="100"/>
                  </a:lnTo>
                  <a:lnTo>
                    <a:pt x="438" y="100"/>
                  </a:lnTo>
                  <a:lnTo>
                    <a:pt x="437" y="100"/>
                  </a:lnTo>
                  <a:lnTo>
                    <a:pt x="436" y="100"/>
                  </a:lnTo>
                  <a:lnTo>
                    <a:pt x="436" y="100"/>
                  </a:lnTo>
                  <a:lnTo>
                    <a:pt x="434" y="99"/>
                  </a:lnTo>
                  <a:lnTo>
                    <a:pt x="433" y="98"/>
                  </a:lnTo>
                  <a:lnTo>
                    <a:pt x="432" y="98"/>
                  </a:lnTo>
                  <a:lnTo>
                    <a:pt x="431" y="98"/>
                  </a:lnTo>
                  <a:lnTo>
                    <a:pt x="430" y="98"/>
                  </a:lnTo>
                  <a:lnTo>
                    <a:pt x="429" y="98"/>
                  </a:lnTo>
                  <a:lnTo>
                    <a:pt x="428" y="100"/>
                  </a:lnTo>
                  <a:lnTo>
                    <a:pt x="426" y="103"/>
                  </a:lnTo>
                  <a:lnTo>
                    <a:pt x="425" y="105"/>
                  </a:lnTo>
                  <a:lnTo>
                    <a:pt x="425" y="106"/>
                  </a:lnTo>
                  <a:lnTo>
                    <a:pt x="424" y="107"/>
                  </a:lnTo>
                  <a:lnTo>
                    <a:pt x="421" y="107"/>
                  </a:lnTo>
                  <a:lnTo>
                    <a:pt x="418" y="107"/>
                  </a:lnTo>
                  <a:lnTo>
                    <a:pt x="416" y="107"/>
                  </a:lnTo>
                  <a:lnTo>
                    <a:pt x="413" y="108"/>
                  </a:lnTo>
                  <a:lnTo>
                    <a:pt x="411" y="109"/>
                  </a:lnTo>
                  <a:lnTo>
                    <a:pt x="409" y="110"/>
                  </a:lnTo>
                  <a:lnTo>
                    <a:pt x="409" y="110"/>
                  </a:lnTo>
                  <a:lnTo>
                    <a:pt x="409" y="109"/>
                  </a:lnTo>
                  <a:lnTo>
                    <a:pt x="409" y="107"/>
                  </a:lnTo>
                  <a:lnTo>
                    <a:pt x="408" y="105"/>
                  </a:lnTo>
                  <a:lnTo>
                    <a:pt x="406" y="103"/>
                  </a:lnTo>
                  <a:lnTo>
                    <a:pt x="403" y="101"/>
                  </a:lnTo>
                  <a:lnTo>
                    <a:pt x="401" y="100"/>
                  </a:lnTo>
                  <a:lnTo>
                    <a:pt x="400" y="98"/>
                  </a:lnTo>
                  <a:lnTo>
                    <a:pt x="400" y="98"/>
                  </a:lnTo>
                  <a:lnTo>
                    <a:pt x="400" y="96"/>
                  </a:lnTo>
                  <a:lnTo>
                    <a:pt x="400" y="95"/>
                  </a:lnTo>
                  <a:lnTo>
                    <a:pt x="400" y="92"/>
                  </a:lnTo>
                  <a:lnTo>
                    <a:pt x="400" y="89"/>
                  </a:lnTo>
                  <a:lnTo>
                    <a:pt x="400" y="88"/>
                  </a:lnTo>
                  <a:lnTo>
                    <a:pt x="400" y="87"/>
                  </a:lnTo>
                  <a:lnTo>
                    <a:pt x="399" y="86"/>
                  </a:lnTo>
                  <a:lnTo>
                    <a:pt x="399" y="84"/>
                  </a:lnTo>
                  <a:lnTo>
                    <a:pt x="398" y="84"/>
                  </a:lnTo>
                  <a:lnTo>
                    <a:pt x="397" y="84"/>
                  </a:lnTo>
                  <a:lnTo>
                    <a:pt x="395" y="84"/>
                  </a:lnTo>
                  <a:lnTo>
                    <a:pt x="394" y="84"/>
                  </a:lnTo>
                  <a:lnTo>
                    <a:pt x="393" y="80"/>
                  </a:lnTo>
                  <a:lnTo>
                    <a:pt x="392" y="77"/>
                  </a:lnTo>
                  <a:lnTo>
                    <a:pt x="391" y="76"/>
                  </a:lnTo>
                  <a:lnTo>
                    <a:pt x="391" y="75"/>
                  </a:lnTo>
                  <a:lnTo>
                    <a:pt x="390" y="74"/>
                  </a:lnTo>
                  <a:lnTo>
                    <a:pt x="390" y="73"/>
                  </a:lnTo>
                  <a:lnTo>
                    <a:pt x="390" y="70"/>
                  </a:lnTo>
                  <a:lnTo>
                    <a:pt x="390" y="68"/>
                  </a:lnTo>
                  <a:lnTo>
                    <a:pt x="390" y="68"/>
                  </a:lnTo>
                  <a:lnTo>
                    <a:pt x="389" y="67"/>
                  </a:lnTo>
                  <a:lnTo>
                    <a:pt x="388" y="66"/>
                  </a:lnTo>
                  <a:lnTo>
                    <a:pt x="388" y="66"/>
                  </a:lnTo>
                  <a:lnTo>
                    <a:pt x="386" y="66"/>
                  </a:lnTo>
                  <a:lnTo>
                    <a:pt x="384" y="66"/>
                  </a:lnTo>
                  <a:lnTo>
                    <a:pt x="384" y="66"/>
                  </a:lnTo>
                  <a:lnTo>
                    <a:pt x="382" y="67"/>
                  </a:lnTo>
                  <a:lnTo>
                    <a:pt x="381" y="68"/>
                  </a:lnTo>
                  <a:lnTo>
                    <a:pt x="380" y="68"/>
                  </a:lnTo>
                  <a:lnTo>
                    <a:pt x="379" y="70"/>
                  </a:lnTo>
                  <a:lnTo>
                    <a:pt x="377" y="72"/>
                  </a:lnTo>
                  <a:lnTo>
                    <a:pt x="377" y="74"/>
                  </a:lnTo>
                  <a:lnTo>
                    <a:pt x="376" y="77"/>
                  </a:lnTo>
                  <a:lnTo>
                    <a:pt x="375" y="81"/>
                  </a:lnTo>
                  <a:lnTo>
                    <a:pt x="374" y="84"/>
                  </a:lnTo>
                  <a:lnTo>
                    <a:pt x="374" y="86"/>
                  </a:lnTo>
                  <a:lnTo>
                    <a:pt x="373" y="87"/>
                  </a:lnTo>
                  <a:lnTo>
                    <a:pt x="372" y="87"/>
                  </a:lnTo>
                  <a:lnTo>
                    <a:pt x="372" y="87"/>
                  </a:lnTo>
                  <a:lnTo>
                    <a:pt x="371" y="87"/>
                  </a:lnTo>
                  <a:lnTo>
                    <a:pt x="370" y="87"/>
                  </a:lnTo>
                  <a:lnTo>
                    <a:pt x="369" y="87"/>
                  </a:lnTo>
                  <a:lnTo>
                    <a:pt x="368" y="86"/>
                  </a:lnTo>
                  <a:lnTo>
                    <a:pt x="368" y="86"/>
                  </a:lnTo>
                  <a:lnTo>
                    <a:pt x="366" y="86"/>
                  </a:lnTo>
                  <a:lnTo>
                    <a:pt x="365" y="87"/>
                  </a:lnTo>
                  <a:lnTo>
                    <a:pt x="364" y="88"/>
                  </a:lnTo>
                  <a:lnTo>
                    <a:pt x="361" y="91"/>
                  </a:lnTo>
                  <a:lnTo>
                    <a:pt x="359" y="93"/>
                  </a:lnTo>
                  <a:lnTo>
                    <a:pt x="357" y="96"/>
                  </a:lnTo>
                  <a:lnTo>
                    <a:pt x="355" y="99"/>
                  </a:lnTo>
                  <a:lnTo>
                    <a:pt x="354" y="100"/>
                  </a:lnTo>
                  <a:lnTo>
                    <a:pt x="353" y="101"/>
                  </a:lnTo>
                  <a:lnTo>
                    <a:pt x="351" y="102"/>
                  </a:lnTo>
                  <a:lnTo>
                    <a:pt x="350" y="103"/>
                  </a:lnTo>
                  <a:lnTo>
                    <a:pt x="346" y="103"/>
                  </a:lnTo>
                  <a:lnTo>
                    <a:pt x="343" y="103"/>
                  </a:lnTo>
                  <a:lnTo>
                    <a:pt x="342" y="103"/>
                  </a:lnTo>
                  <a:lnTo>
                    <a:pt x="341" y="103"/>
                  </a:lnTo>
                  <a:lnTo>
                    <a:pt x="340" y="102"/>
                  </a:lnTo>
                  <a:lnTo>
                    <a:pt x="339" y="101"/>
                  </a:lnTo>
                  <a:lnTo>
                    <a:pt x="339" y="100"/>
                  </a:lnTo>
                  <a:lnTo>
                    <a:pt x="339" y="98"/>
                  </a:lnTo>
                  <a:lnTo>
                    <a:pt x="339" y="98"/>
                  </a:lnTo>
                  <a:lnTo>
                    <a:pt x="338" y="96"/>
                  </a:lnTo>
                  <a:lnTo>
                    <a:pt x="336" y="96"/>
                  </a:lnTo>
                  <a:lnTo>
                    <a:pt x="335" y="96"/>
                  </a:lnTo>
                  <a:lnTo>
                    <a:pt x="333" y="95"/>
                  </a:lnTo>
                  <a:lnTo>
                    <a:pt x="331" y="95"/>
                  </a:lnTo>
                  <a:lnTo>
                    <a:pt x="326" y="95"/>
                  </a:lnTo>
                  <a:lnTo>
                    <a:pt x="322" y="96"/>
                  </a:lnTo>
                  <a:lnTo>
                    <a:pt x="318" y="96"/>
                  </a:lnTo>
                  <a:lnTo>
                    <a:pt x="315" y="97"/>
                  </a:lnTo>
                  <a:lnTo>
                    <a:pt x="314" y="97"/>
                  </a:lnTo>
                  <a:lnTo>
                    <a:pt x="313" y="97"/>
                  </a:lnTo>
                  <a:lnTo>
                    <a:pt x="311" y="97"/>
                  </a:lnTo>
                  <a:lnTo>
                    <a:pt x="311" y="96"/>
                  </a:lnTo>
                  <a:lnTo>
                    <a:pt x="309" y="95"/>
                  </a:lnTo>
                  <a:lnTo>
                    <a:pt x="309" y="94"/>
                  </a:lnTo>
                  <a:lnTo>
                    <a:pt x="309" y="93"/>
                  </a:lnTo>
                  <a:lnTo>
                    <a:pt x="308" y="92"/>
                  </a:lnTo>
                  <a:lnTo>
                    <a:pt x="309" y="91"/>
                  </a:lnTo>
                  <a:lnTo>
                    <a:pt x="309" y="90"/>
                  </a:lnTo>
                  <a:lnTo>
                    <a:pt x="309" y="89"/>
                  </a:lnTo>
                  <a:lnTo>
                    <a:pt x="310" y="89"/>
                  </a:lnTo>
                  <a:lnTo>
                    <a:pt x="311" y="88"/>
                  </a:lnTo>
                  <a:lnTo>
                    <a:pt x="312" y="87"/>
                  </a:lnTo>
                  <a:lnTo>
                    <a:pt x="312" y="87"/>
                  </a:lnTo>
                  <a:lnTo>
                    <a:pt x="312" y="86"/>
                  </a:lnTo>
                  <a:lnTo>
                    <a:pt x="312" y="85"/>
                  </a:lnTo>
                  <a:lnTo>
                    <a:pt x="312" y="84"/>
                  </a:lnTo>
                  <a:lnTo>
                    <a:pt x="311" y="82"/>
                  </a:lnTo>
                  <a:lnTo>
                    <a:pt x="309" y="79"/>
                  </a:lnTo>
                  <a:lnTo>
                    <a:pt x="308" y="75"/>
                  </a:lnTo>
                  <a:lnTo>
                    <a:pt x="307" y="72"/>
                  </a:lnTo>
                  <a:lnTo>
                    <a:pt x="305" y="67"/>
                  </a:lnTo>
                  <a:lnTo>
                    <a:pt x="304" y="63"/>
                  </a:lnTo>
                  <a:lnTo>
                    <a:pt x="303" y="58"/>
                  </a:lnTo>
                  <a:lnTo>
                    <a:pt x="301" y="54"/>
                  </a:lnTo>
                  <a:lnTo>
                    <a:pt x="299" y="50"/>
                  </a:lnTo>
                  <a:lnTo>
                    <a:pt x="297" y="47"/>
                  </a:lnTo>
                  <a:lnTo>
                    <a:pt x="294" y="44"/>
                  </a:lnTo>
                  <a:lnTo>
                    <a:pt x="292" y="42"/>
                  </a:lnTo>
                  <a:lnTo>
                    <a:pt x="291" y="41"/>
                  </a:lnTo>
                  <a:lnTo>
                    <a:pt x="289" y="40"/>
                  </a:lnTo>
                  <a:lnTo>
                    <a:pt x="289" y="38"/>
                  </a:lnTo>
                  <a:lnTo>
                    <a:pt x="288" y="36"/>
                  </a:lnTo>
                  <a:lnTo>
                    <a:pt x="287" y="33"/>
                  </a:lnTo>
                  <a:lnTo>
                    <a:pt x="287" y="30"/>
                  </a:lnTo>
                  <a:lnTo>
                    <a:pt x="287" y="29"/>
                  </a:lnTo>
                  <a:lnTo>
                    <a:pt x="287" y="27"/>
                  </a:lnTo>
                  <a:lnTo>
                    <a:pt x="288" y="26"/>
                  </a:lnTo>
                  <a:lnTo>
                    <a:pt x="289" y="25"/>
                  </a:lnTo>
                  <a:lnTo>
                    <a:pt x="291" y="23"/>
                  </a:lnTo>
                  <a:lnTo>
                    <a:pt x="293" y="21"/>
                  </a:lnTo>
                  <a:lnTo>
                    <a:pt x="294" y="20"/>
                  </a:lnTo>
                  <a:lnTo>
                    <a:pt x="294" y="19"/>
                  </a:lnTo>
                  <a:lnTo>
                    <a:pt x="294" y="18"/>
                  </a:lnTo>
                  <a:lnTo>
                    <a:pt x="294" y="17"/>
                  </a:lnTo>
                  <a:lnTo>
                    <a:pt x="293" y="15"/>
                  </a:lnTo>
                  <a:lnTo>
                    <a:pt x="292" y="13"/>
                  </a:lnTo>
                  <a:lnTo>
                    <a:pt x="291" y="11"/>
                  </a:lnTo>
                  <a:lnTo>
                    <a:pt x="291" y="8"/>
                  </a:lnTo>
                  <a:lnTo>
                    <a:pt x="291" y="8"/>
                  </a:lnTo>
                  <a:lnTo>
                    <a:pt x="291" y="6"/>
                  </a:lnTo>
                  <a:lnTo>
                    <a:pt x="291" y="5"/>
                  </a:lnTo>
                  <a:lnTo>
                    <a:pt x="289" y="3"/>
                  </a:lnTo>
                  <a:lnTo>
                    <a:pt x="289" y="2"/>
                  </a:lnTo>
                  <a:lnTo>
                    <a:pt x="287" y="1"/>
                  </a:lnTo>
                  <a:lnTo>
                    <a:pt x="286" y="0"/>
                  </a:lnTo>
                  <a:lnTo>
                    <a:pt x="285" y="0"/>
                  </a:lnTo>
                  <a:lnTo>
                    <a:pt x="284" y="0"/>
                  </a:lnTo>
                  <a:lnTo>
                    <a:pt x="282" y="0"/>
                  </a:lnTo>
                  <a:lnTo>
                    <a:pt x="281" y="1"/>
                  </a:lnTo>
                  <a:lnTo>
                    <a:pt x="280" y="2"/>
                  </a:lnTo>
                  <a:lnTo>
                    <a:pt x="277" y="4"/>
                  </a:lnTo>
                  <a:lnTo>
                    <a:pt x="275" y="5"/>
                  </a:lnTo>
                  <a:lnTo>
                    <a:pt x="275" y="6"/>
                  </a:lnTo>
                  <a:lnTo>
                    <a:pt x="274" y="6"/>
                  </a:lnTo>
                  <a:lnTo>
                    <a:pt x="273" y="6"/>
                  </a:lnTo>
                  <a:lnTo>
                    <a:pt x="273" y="5"/>
                  </a:lnTo>
                  <a:lnTo>
                    <a:pt x="272" y="4"/>
                  </a:lnTo>
                  <a:lnTo>
                    <a:pt x="271" y="3"/>
                  </a:lnTo>
                  <a:lnTo>
                    <a:pt x="270" y="3"/>
                  </a:lnTo>
                  <a:lnTo>
                    <a:pt x="269" y="3"/>
                  </a:lnTo>
                  <a:lnTo>
                    <a:pt x="268" y="3"/>
                  </a:lnTo>
                  <a:lnTo>
                    <a:pt x="267" y="3"/>
                  </a:lnTo>
                  <a:lnTo>
                    <a:pt x="266" y="3"/>
                  </a:lnTo>
                  <a:lnTo>
                    <a:pt x="265" y="4"/>
                  </a:lnTo>
                  <a:lnTo>
                    <a:pt x="264" y="5"/>
                  </a:lnTo>
                  <a:lnTo>
                    <a:pt x="264" y="6"/>
                  </a:lnTo>
                  <a:lnTo>
                    <a:pt x="263" y="6"/>
                  </a:lnTo>
                  <a:lnTo>
                    <a:pt x="262" y="7"/>
                  </a:lnTo>
                  <a:lnTo>
                    <a:pt x="261" y="8"/>
                  </a:lnTo>
                  <a:lnTo>
                    <a:pt x="259" y="8"/>
                  </a:lnTo>
                  <a:lnTo>
                    <a:pt x="257" y="8"/>
                  </a:lnTo>
                  <a:lnTo>
                    <a:pt x="255" y="8"/>
                  </a:lnTo>
                  <a:lnTo>
                    <a:pt x="254" y="7"/>
                  </a:lnTo>
                  <a:lnTo>
                    <a:pt x="253" y="6"/>
                  </a:lnTo>
                  <a:lnTo>
                    <a:pt x="252" y="5"/>
                  </a:lnTo>
                  <a:lnTo>
                    <a:pt x="252" y="5"/>
                  </a:lnTo>
                  <a:lnTo>
                    <a:pt x="251" y="5"/>
                  </a:lnTo>
                  <a:lnTo>
                    <a:pt x="250" y="5"/>
                  </a:lnTo>
                  <a:lnTo>
                    <a:pt x="249" y="5"/>
                  </a:lnTo>
                  <a:lnTo>
                    <a:pt x="247" y="6"/>
                  </a:lnTo>
                  <a:lnTo>
                    <a:pt x="246" y="6"/>
                  </a:lnTo>
                  <a:lnTo>
                    <a:pt x="245" y="7"/>
                  </a:lnTo>
                  <a:lnTo>
                    <a:pt x="245" y="8"/>
                  </a:lnTo>
                  <a:lnTo>
                    <a:pt x="244" y="9"/>
                  </a:lnTo>
                  <a:lnTo>
                    <a:pt x="243" y="11"/>
                  </a:lnTo>
                  <a:lnTo>
                    <a:pt x="243" y="12"/>
                  </a:lnTo>
                  <a:lnTo>
                    <a:pt x="244" y="13"/>
                  </a:lnTo>
                  <a:lnTo>
                    <a:pt x="245" y="15"/>
                  </a:lnTo>
                  <a:lnTo>
                    <a:pt x="246" y="16"/>
                  </a:lnTo>
                  <a:lnTo>
                    <a:pt x="247" y="18"/>
                  </a:lnTo>
                  <a:lnTo>
                    <a:pt x="247" y="20"/>
                  </a:lnTo>
                  <a:lnTo>
                    <a:pt x="247" y="22"/>
                  </a:lnTo>
                  <a:lnTo>
                    <a:pt x="247" y="24"/>
                  </a:lnTo>
                  <a:lnTo>
                    <a:pt x="247" y="25"/>
                  </a:lnTo>
                  <a:lnTo>
                    <a:pt x="247" y="27"/>
                  </a:lnTo>
                  <a:lnTo>
                    <a:pt x="246" y="28"/>
                  </a:lnTo>
                  <a:lnTo>
                    <a:pt x="245" y="29"/>
                  </a:lnTo>
                  <a:lnTo>
                    <a:pt x="243" y="29"/>
                  </a:lnTo>
                  <a:lnTo>
                    <a:pt x="241" y="30"/>
                  </a:lnTo>
                  <a:lnTo>
                    <a:pt x="239" y="31"/>
                  </a:lnTo>
                  <a:lnTo>
                    <a:pt x="234" y="32"/>
                  </a:lnTo>
                  <a:lnTo>
                    <a:pt x="230" y="33"/>
                  </a:lnTo>
                  <a:lnTo>
                    <a:pt x="228" y="34"/>
                  </a:lnTo>
                  <a:lnTo>
                    <a:pt x="226" y="35"/>
                  </a:lnTo>
                  <a:lnTo>
                    <a:pt x="225" y="36"/>
                  </a:lnTo>
                  <a:lnTo>
                    <a:pt x="223" y="36"/>
                  </a:lnTo>
                  <a:lnTo>
                    <a:pt x="222" y="38"/>
                  </a:lnTo>
                  <a:lnTo>
                    <a:pt x="221" y="39"/>
                  </a:lnTo>
                  <a:lnTo>
                    <a:pt x="221" y="41"/>
                  </a:lnTo>
                  <a:lnTo>
                    <a:pt x="220" y="42"/>
                  </a:lnTo>
                  <a:lnTo>
                    <a:pt x="220" y="43"/>
                  </a:lnTo>
                  <a:lnTo>
                    <a:pt x="220" y="44"/>
                  </a:lnTo>
                  <a:lnTo>
                    <a:pt x="219" y="45"/>
                  </a:lnTo>
                  <a:lnTo>
                    <a:pt x="218" y="45"/>
                  </a:lnTo>
                  <a:lnTo>
                    <a:pt x="216" y="45"/>
                  </a:lnTo>
                  <a:lnTo>
                    <a:pt x="214" y="43"/>
                  </a:lnTo>
                  <a:lnTo>
                    <a:pt x="212" y="43"/>
                  </a:lnTo>
                  <a:lnTo>
                    <a:pt x="210" y="43"/>
                  </a:lnTo>
                  <a:lnTo>
                    <a:pt x="208" y="44"/>
                  </a:lnTo>
                  <a:lnTo>
                    <a:pt x="206" y="45"/>
                  </a:lnTo>
                  <a:lnTo>
                    <a:pt x="204" y="45"/>
                  </a:lnTo>
                  <a:lnTo>
                    <a:pt x="201" y="46"/>
                  </a:lnTo>
                  <a:lnTo>
                    <a:pt x="199" y="47"/>
                  </a:lnTo>
                  <a:lnTo>
                    <a:pt x="197" y="49"/>
                  </a:lnTo>
                  <a:lnTo>
                    <a:pt x="195" y="50"/>
                  </a:lnTo>
                  <a:lnTo>
                    <a:pt x="194" y="52"/>
                  </a:lnTo>
                  <a:lnTo>
                    <a:pt x="192" y="54"/>
                  </a:lnTo>
                  <a:lnTo>
                    <a:pt x="191" y="55"/>
                  </a:lnTo>
                  <a:lnTo>
                    <a:pt x="189" y="57"/>
                  </a:lnTo>
                  <a:lnTo>
                    <a:pt x="189" y="59"/>
                  </a:lnTo>
                  <a:lnTo>
                    <a:pt x="188" y="60"/>
                  </a:lnTo>
                  <a:lnTo>
                    <a:pt x="188" y="61"/>
                  </a:lnTo>
                  <a:lnTo>
                    <a:pt x="188" y="62"/>
                  </a:lnTo>
                  <a:lnTo>
                    <a:pt x="187" y="64"/>
                  </a:lnTo>
                  <a:lnTo>
                    <a:pt x="186" y="65"/>
                  </a:lnTo>
                  <a:lnTo>
                    <a:pt x="185" y="66"/>
                  </a:lnTo>
                  <a:lnTo>
                    <a:pt x="184" y="66"/>
                  </a:lnTo>
                  <a:lnTo>
                    <a:pt x="182" y="66"/>
                  </a:lnTo>
                  <a:lnTo>
                    <a:pt x="180" y="67"/>
                  </a:lnTo>
                  <a:lnTo>
                    <a:pt x="179" y="66"/>
                  </a:lnTo>
                  <a:lnTo>
                    <a:pt x="177" y="66"/>
                  </a:lnTo>
                  <a:lnTo>
                    <a:pt x="175" y="65"/>
                  </a:lnTo>
                  <a:lnTo>
                    <a:pt x="173" y="63"/>
                  </a:lnTo>
                  <a:lnTo>
                    <a:pt x="172" y="62"/>
                  </a:lnTo>
                  <a:lnTo>
                    <a:pt x="169" y="58"/>
                  </a:lnTo>
                  <a:lnTo>
                    <a:pt x="167" y="55"/>
                  </a:lnTo>
                  <a:lnTo>
                    <a:pt x="166" y="53"/>
                  </a:lnTo>
                  <a:lnTo>
                    <a:pt x="165" y="52"/>
                  </a:lnTo>
                  <a:lnTo>
                    <a:pt x="164" y="51"/>
                  </a:lnTo>
                  <a:lnTo>
                    <a:pt x="162" y="50"/>
                  </a:lnTo>
                  <a:lnTo>
                    <a:pt x="161" y="50"/>
                  </a:lnTo>
                  <a:lnTo>
                    <a:pt x="160" y="50"/>
                  </a:lnTo>
                  <a:lnTo>
                    <a:pt x="158" y="50"/>
                  </a:lnTo>
                  <a:lnTo>
                    <a:pt x="157" y="51"/>
                  </a:lnTo>
                  <a:lnTo>
                    <a:pt x="154" y="53"/>
                  </a:lnTo>
                  <a:lnTo>
                    <a:pt x="151" y="55"/>
                  </a:lnTo>
                  <a:lnTo>
                    <a:pt x="148" y="58"/>
                  </a:lnTo>
                  <a:lnTo>
                    <a:pt x="146" y="60"/>
                  </a:lnTo>
                  <a:lnTo>
                    <a:pt x="145" y="61"/>
                  </a:lnTo>
                  <a:lnTo>
                    <a:pt x="144" y="61"/>
                  </a:lnTo>
                  <a:lnTo>
                    <a:pt x="143" y="62"/>
                  </a:lnTo>
                  <a:lnTo>
                    <a:pt x="142" y="63"/>
                  </a:lnTo>
                  <a:lnTo>
                    <a:pt x="139" y="63"/>
                  </a:lnTo>
                  <a:lnTo>
                    <a:pt x="137" y="63"/>
                  </a:lnTo>
                  <a:lnTo>
                    <a:pt x="137" y="63"/>
                  </a:lnTo>
                  <a:lnTo>
                    <a:pt x="136" y="64"/>
                  </a:lnTo>
                  <a:lnTo>
                    <a:pt x="135" y="66"/>
                  </a:lnTo>
                  <a:lnTo>
                    <a:pt x="135" y="67"/>
                  </a:lnTo>
                  <a:lnTo>
                    <a:pt x="135" y="71"/>
                  </a:lnTo>
                  <a:lnTo>
                    <a:pt x="134" y="75"/>
                  </a:lnTo>
                  <a:lnTo>
                    <a:pt x="133" y="77"/>
                  </a:lnTo>
                  <a:lnTo>
                    <a:pt x="132" y="79"/>
                  </a:lnTo>
                  <a:lnTo>
                    <a:pt x="131" y="80"/>
                  </a:lnTo>
                  <a:lnTo>
                    <a:pt x="129" y="82"/>
                  </a:lnTo>
                  <a:lnTo>
                    <a:pt x="125" y="84"/>
                  </a:lnTo>
                  <a:lnTo>
                    <a:pt x="123" y="85"/>
                  </a:lnTo>
                  <a:lnTo>
                    <a:pt x="120" y="86"/>
                  </a:lnTo>
                  <a:lnTo>
                    <a:pt x="118" y="87"/>
                  </a:lnTo>
                  <a:lnTo>
                    <a:pt x="118" y="88"/>
                  </a:lnTo>
                  <a:lnTo>
                    <a:pt x="117" y="89"/>
                  </a:lnTo>
                  <a:lnTo>
                    <a:pt x="117" y="89"/>
                  </a:lnTo>
                  <a:lnTo>
                    <a:pt x="116" y="91"/>
                  </a:lnTo>
                  <a:lnTo>
                    <a:pt x="116" y="91"/>
                  </a:lnTo>
                  <a:lnTo>
                    <a:pt x="116" y="92"/>
                  </a:lnTo>
                  <a:lnTo>
                    <a:pt x="116" y="93"/>
                  </a:lnTo>
                  <a:lnTo>
                    <a:pt x="115" y="93"/>
                  </a:lnTo>
                  <a:lnTo>
                    <a:pt x="113" y="93"/>
                  </a:lnTo>
                  <a:lnTo>
                    <a:pt x="112" y="93"/>
                  </a:lnTo>
                  <a:lnTo>
                    <a:pt x="110" y="92"/>
                  </a:lnTo>
                  <a:lnTo>
                    <a:pt x="108" y="92"/>
                  </a:lnTo>
                  <a:lnTo>
                    <a:pt x="107" y="92"/>
                  </a:lnTo>
                  <a:lnTo>
                    <a:pt x="107" y="93"/>
                  </a:lnTo>
                  <a:lnTo>
                    <a:pt x="107" y="94"/>
                  </a:lnTo>
                  <a:lnTo>
                    <a:pt x="106" y="96"/>
                  </a:lnTo>
                  <a:lnTo>
                    <a:pt x="106" y="97"/>
                  </a:lnTo>
                  <a:lnTo>
                    <a:pt x="107" y="99"/>
                  </a:lnTo>
                  <a:lnTo>
                    <a:pt x="107" y="100"/>
                  </a:lnTo>
                  <a:lnTo>
                    <a:pt x="108" y="102"/>
                  </a:lnTo>
                  <a:lnTo>
                    <a:pt x="108" y="103"/>
                  </a:lnTo>
                  <a:lnTo>
                    <a:pt x="110" y="104"/>
                  </a:lnTo>
                  <a:lnTo>
                    <a:pt x="110" y="105"/>
                  </a:lnTo>
                  <a:lnTo>
                    <a:pt x="112" y="105"/>
                  </a:lnTo>
                  <a:lnTo>
                    <a:pt x="113" y="105"/>
                  </a:lnTo>
                  <a:lnTo>
                    <a:pt x="114" y="105"/>
                  </a:lnTo>
                  <a:lnTo>
                    <a:pt x="115" y="105"/>
                  </a:lnTo>
                  <a:lnTo>
                    <a:pt x="116" y="107"/>
                  </a:lnTo>
                  <a:lnTo>
                    <a:pt x="116" y="109"/>
                  </a:lnTo>
                  <a:lnTo>
                    <a:pt x="118" y="111"/>
                  </a:lnTo>
                  <a:lnTo>
                    <a:pt x="119" y="113"/>
                  </a:lnTo>
                  <a:lnTo>
                    <a:pt x="119" y="115"/>
                  </a:lnTo>
                  <a:lnTo>
                    <a:pt x="120" y="117"/>
                  </a:lnTo>
                  <a:lnTo>
                    <a:pt x="119" y="121"/>
                  </a:lnTo>
                  <a:lnTo>
                    <a:pt x="120" y="123"/>
                  </a:lnTo>
                  <a:lnTo>
                    <a:pt x="120" y="125"/>
                  </a:lnTo>
                  <a:lnTo>
                    <a:pt x="121" y="126"/>
                  </a:lnTo>
                  <a:lnTo>
                    <a:pt x="122" y="128"/>
                  </a:lnTo>
                  <a:lnTo>
                    <a:pt x="123" y="131"/>
                  </a:lnTo>
                  <a:lnTo>
                    <a:pt x="125" y="134"/>
                  </a:lnTo>
                  <a:lnTo>
                    <a:pt x="125" y="136"/>
                  </a:lnTo>
                  <a:lnTo>
                    <a:pt x="125" y="137"/>
                  </a:lnTo>
                  <a:lnTo>
                    <a:pt x="124" y="138"/>
                  </a:lnTo>
                  <a:lnTo>
                    <a:pt x="123" y="140"/>
                  </a:lnTo>
                  <a:lnTo>
                    <a:pt x="121" y="143"/>
                  </a:lnTo>
                  <a:lnTo>
                    <a:pt x="119" y="146"/>
                  </a:lnTo>
                  <a:lnTo>
                    <a:pt x="117" y="149"/>
                  </a:lnTo>
                  <a:lnTo>
                    <a:pt x="115" y="154"/>
                  </a:lnTo>
                  <a:lnTo>
                    <a:pt x="114" y="158"/>
                  </a:lnTo>
                  <a:lnTo>
                    <a:pt x="112" y="160"/>
                  </a:lnTo>
                  <a:lnTo>
                    <a:pt x="110" y="163"/>
                  </a:lnTo>
                  <a:lnTo>
                    <a:pt x="107" y="165"/>
                  </a:lnTo>
                  <a:lnTo>
                    <a:pt x="106" y="166"/>
                  </a:lnTo>
                  <a:lnTo>
                    <a:pt x="104" y="167"/>
                  </a:lnTo>
                  <a:lnTo>
                    <a:pt x="103" y="167"/>
                  </a:lnTo>
                  <a:lnTo>
                    <a:pt x="102" y="168"/>
                  </a:lnTo>
                  <a:lnTo>
                    <a:pt x="100" y="168"/>
                  </a:lnTo>
                  <a:lnTo>
                    <a:pt x="98" y="168"/>
                  </a:lnTo>
                  <a:lnTo>
                    <a:pt x="95" y="169"/>
                  </a:lnTo>
                  <a:lnTo>
                    <a:pt x="92" y="170"/>
                  </a:lnTo>
                  <a:lnTo>
                    <a:pt x="89" y="171"/>
                  </a:lnTo>
                  <a:lnTo>
                    <a:pt x="85" y="172"/>
                  </a:lnTo>
                  <a:lnTo>
                    <a:pt x="81" y="174"/>
                  </a:lnTo>
                  <a:lnTo>
                    <a:pt x="77" y="175"/>
                  </a:lnTo>
                  <a:lnTo>
                    <a:pt x="75" y="176"/>
                  </a:lnTo>
                  <a:lnTo>
                    <a:pt x="72" y="178"/>
                  </a:lnTo>
                  <a:lnTo>
                    <a:pt x="70" y="180"/>
                  </a:lnTo>
                  <a:lnTo>
                    <a:pt x="68" y="182"/>
                  </a:lnTo>
                  <a:lnTo>
                    <a:pt x="64" y="188"/>
                  </a:lnTo>
                  <a:lnTo>
                    <a:pt x="62" y="191"/>
                  </a:lnTo>
                  <a:lnTo>
                    <a:pt x="62" y="192"/>
                  </a:lnTo>
                  <a:lnTo>
                    <a:pt x="62" y="194"/>
                  </a:lnTo>
                  <a:lnTo>
                    <a:pt x="62" y="196"/>
                  </a:lnTo>
                  <a:lnTo>
                    <a:pt x="62" y="198"/>
                  </a:lnTo>
                  <a:lnTo>
                    <a:pt x="61" y="202"/>
                  </a:lnTo>
                  <a:lnTo>
                    <a:pt x="60" y="205"/>
                  </a:lnTo>
                  <a:lnTo>
                    <a:pt x="60" y="206"/>
                  </a:lnTo>
                  <a:lnTo>
                    <a:pt x="60" y="208"/>
                  </a:lnTo>
                  <a:lnTo>
                    <a:pt x="60" y="209"/>
                  </a:lnTo>
                  <a:lnTo>
                    <a:pt x="60" y="211"/>
                  </a:lnTo>
                  <a:lnTo>
                    <a:pt x="60" y="212"/>
                  </a:lnTo>
                  <a:lnTo>
                    <a:pt x="60" y="213"/>
                  </a:lnTo>
                  <a:lnTo>
                    <a:pt x="61" y="214"/>
                  </a:lnTo>
                  <a:lnTo>
                    <a:pt x="62" y="215"/>
                  </a:lnTo>
                  <a:lnTo>
                    <a:pt x="63" y="217"/>
                  </a:lnTo>
                  <a:lnTo>
                    <a:pt x="64" y="219"/>
                  </a:lnTo>
                  <a:lnTo>
                    <a:pt x="64" y="221"/>
                  </a:lnTo>
                  <a:lnTo>
                    <a:pt x="65" y="225"/>
                  </a:lnTo>
                  <a:lnTo>
                    <a:pt x="65" y="226"/>
                  </a:lnTo>
                  <a:lnTo>
                    <a:pt x="66" y="228"/>
                  </a:lnTo>
                  <a:lnTo>
                    <a:pt x="67" y="229"/>
                  </a:lnTo>
                  <a:lnTo>
                    <a:pt x="68" y="231"/>
                  </a:lnTo>
                  <a:lnTo>
                    <a:pt x="70" y="233"/>
                  </a:lnTo>
                  <a:lnTo>
                    <a:pt x="72" y="235"/>
                  </a:lnTo>
                  <a:lnTo>
                    <a:pt x="73" y="236"/>
                  </a:lnTo>
                  <a:lnTo>
                    <a:pt x="73" y="238"/>
                  </a:lnTo>
                  <a:lnTo>
                    <a:pt x="74" y="239"/>
                  </a:lnTo>
                  <a:lnTo>
                    <a:pt x="73" y="240"/>
                  </a:lnTo>
                  <a:lnTo>
                    <a:pt x="72" y="243"/>
                  </a:lnTo>
                  <a:lnTo>
                    <a:pt x="71" y="246"/>
                  </a:lnTo>
                  <a:lnTo>
                    <a:pt x="71" y="247"/>
                  </a:lnTo>
                  <a:lnTo>
                    <a:pt x="70" y="248"/>
                  </a:lnTo>
                  <a:lnTo>
                    <a:pt x="70" y="248"/>
                  </a:lnTo>
                  <a:lnTo>
                    <a:pt x="69" y="248"/>
                  </a:lnTo>
                  <a:lnTo>
                    <a:pt x="69" y="248"/>
                  </a:lnTo>
                  <a:lnTo>
                    <a:pt x="68" y="248"/>
                  </a:lnTo>
                  <a:lnTo>
                    <a:pt x="67" y="248"/>
                  </a:lnTo>
                  <a:lnTo>
                    <a:pt x="67" y="246"/>
                  </a:lnTo>
                  <a:lnTo>
                    <a:pt x="66" y="246"/>
                  </a:lnTo>
                  <a:lnTo>
                    <a:pt x="64" y="245"/>
                  </a:lnTo>
                  <a:lnTo>
                    <a:pt x="64" y="245"/>
                  </a:lnTo>
                  <a:lnTo>
                    <a:pt x="62" y="245"/>
                  </a:lnTo>
                  <a:lnTo>
                    <a:pt x="62" y="246"/>
                  </a:lnTo>
                  <a:lnTo>
                    <a:pt x="60" y="247"/>
                  </a:lnTo>
                  <a:lnTo>
                    <a:pt x="60" y="248"/>
                  </a:lnTo>
                  <a:lnTo>
                    <a:pt x="59" y="249"/>
                  </a:lnTo>
                  <a:lnTo>
                    <a:pt x="57" y="253"/>
                  </a:lnTo>
                  <a:lnTo>
                    <a:pt x="54" y="258"/>
                  </a:lnTo>
                  <a:lnTo>
                    <a:pt x="53" y="262"/>
                  </a:lnTo>
                  <a:lnTo>
                    <a:pt x="52" y="264"/>
                  </a:lnTo>
                  <a:lnTo>
                    <a:pt x="52" y="267"/>
                  </a:lnTo>
                  <a:lnTo>
                    <a:pt x="51" y="269"/>
                  </a:lnTo>
                  <a:lnTo>
                    <a:pt x="51" y="271"/>
                  </a:lnTo>
                  <a:lnTo>
                    <a:pt x="51" y="272"/>
                  </a:lnTo>
                  <a:lnTo>
                    <a:pt x="51" y="273"/>
                  </a:lnTo>
                  <a:lnTo>
                    <a:pt x="52" y="274"/>
                  </a:lnTo>
                  <a:lnTo>
                    <a:pt x="52" y="275"/>
                  </a:lnTo>
                  <a:lnTo>
                    <a:pt x="53" y="275"/>
                  </a:lnTo>
                  <a:lnTo>
                    <a:pt x="54" y="275"/>
                  </a:lnTo>
                  <a:lnTo>
                    <a:pt x="55" y="275"/>
                  </a:lnTo>
                  <a:lnTo>
                    <a:pt x="58" y="275"/>
                  </a:lnTo>
                  <a:lnTo>
                    <a:pt x="60" y="276"/>
                  </a:lnTo>
                  <a:lnTo>
                    <a:pt x="60" y="277"/>
                  </a:lnTo>
                  <a:lnTo>
                    <a:pt x="60" y="278"/>
                  </a:lnTo>
                  <a:lnTo>
                    <a:pt x="60" y="278"/>
                  </a:lnTo>
                  <a:lnTo>
                    <a:pt x="60" y="280"/>
                  </a:lnTo>
                  <a:lnTo>
                    <a:pt x="59" y="282"/>
                  </a:lnTo>
                  <a:lnTo>
                    <a:pt x="57" y="284"/>
                  </a:lnTo>
                  <a:lnTo>
                    <a:pt x="56" y="287"/>
                  </a:lnTo>
                  <a:lnTo>
                    <a:pt x="53" y="289"/>
                  </a:lnTo>
                  <a:lnTo>
                    <a:pt x="51" y="292"/>
                  </a:lnTo>
                  <a:lnTo>
                    <a:pt x="49" y="296"/>
                  </a:lnTo>
                  <a:lnTo>
                    <a:pt x="48" y="300"/>
                  </a:lnTo>
                  <a:lnTo>
                    <a:pt x="45" y="303"/>
                  </a:lnTo>
                  <a:lnTo>
                    <a:pt x="43" y="305"/>
                  </a:lnTo>
                  <a:lnTo>
                    <a:pt x="41" y="306"/>
                  </a:lnTo>
                  <a:lnTo>
                    <a:pt x="38" y="307"/>
                  </a:lnTo>
                  <a:lnTo>
                    <a:pt x="34" y="308"/>
                  </a:lnTo>
                  <a:lnTo>
                    <a:pt x="32" y="309"/>
                  </a:lnTo>
                  <a:lnTo>
                    <a:pt x="30" y="310"/>
                  </a:lnTo>
                  <a:lnTo>
                    <a:pt x="28" y="311"/>
                  </a:lnTo>
                  <a:lnTo>
                    <a:pt x="27" y="312"/>
                  </a:lnTo>
                  <a:lnTo>
                    <a:pt x="26" y="313"/>
                  </a:lnTo>
                  <a:lnTo>
                    <a:pt x="25" y="314"/>
                  </a:lnTo>
                  <a:lnTo>
                    <a:pt x="25" y="315"/>
                  </a:lnTo>
                  <a:lnTo>
                    <a:pt x="25" y="316"/>
                  </a:lnTo>
                  <a:lnTo>
                    <a:pt x="28" y="320"/>
                  </a:lnTo>
                  <a:lnTo>
                    <a:pt x="32" y="325"/>
                  </a:lnTo>
                  <a:lnTo>
                    <a:pt x="32" y="326"/>
                  </a:lnTo>
                  <a:lnTo>
                    <a:pt x="32" y="326"/>
                  </a:lnTo>
                  <a:lnTo>
                    <a:pt x="31" y="327"/>
                  </a:lnTo>
                  <a:lnTo>
                    <a:pt x="31" y="327"/>
                  </a:lnTo>
                  <a:lnTo>
                    <a:pt x="30" y="328"/>
                  </a:lnTo>
                  <a:lnTo>
                    <a:pt x="28" y="329"/>
                  </a:lnTo>
                  <a:lnTo>
                    <a:pt x="27" y="329"/>
                  </a:lnTo>
                  <a:lnTo>
                    <a:pt x="25" y="330"/>
                  </a:lnTo>
                  <a:lnTo>
                    <a:pt x="23" y="331"/>
                  </a:lnTo>
                  <a:lnTo>
                    <a:pt x="22" y="333"/>
                  </a:lnTo>
                  <a:lnTo>
                    <a:pt x="21" y="337"/>
                  </a:lnTo>
                  <a:lnTo>
                    <a:pt x="19" y="342"/>
                  </a:lnTo>
                  <a:lnTo>
                    <a:pt x="19" y="344"/>
                  </a:lnTo>
                  <a:lnTo>
                    <a:pt x="19" y="346"/>
                  </a:lnTo>
                  <a:lnTo>
                    <a:pt x="19" y="349"/>
                  </a:lnTo>
                  <a:lnTo>
                    <a:pt x="19" y="350"/>
                  </a:lnTo>
                  <a:lnTo>
                    <a:pt x="19" y="352"/>
                  </a:lnTo>
                  <a:lnTo>
                    <a:pt x="19" y="353"/>
                  </a:lnTo>
                  <a:lnTo>
                    <a:pt x="19" y="355"/>
                  </a:lnTo>
                  <a:lnTo>
                    <a:pt x="19" y="356"/>
                  </a:lnTo>
                  <a:lnTo>
                    <a:pt x="18" y="358"/>
                  </a:lnTo>
                  <a:lnTo>
                    <a:pt x="17" y="360"/>
                  </a:lnTo>
                  <a:lnTo>
                    <a:pt x="16" y="363"/>
                  </a:lnTo>
                  <a:lnTo>
                    <a:pt x="16" y="366"/>
                  </a:lnTo>
                  <a:lnTo>
                    <a:pt x="16" y="369"/>
                  </a:lnTo>
                  <a:lnTo>
                    <a:pt x="15" y="372"/>
                  </a:lnTo>
                  <a:lnTo>
                    <a:pt x="14" y="375"/>
                  </a:lnTo>
                  <a:lnTo>
                    <a:pt x="14" y="379"/>
                  </a:lnTo>
                  <a:lnTo>
                    <a:pt x="14" y="380"/>
                  </a:lnTo>
                  <a:lnTo>
                    <a:pt x="14" y="382"/>
                  </a:lnTo>
                  <a:lnTo>
                    <a:pt x="14" y="384"/>
                  </a:lnTo>
                  <a:lnTo>
                    <a:pt x="13" y="385"/>
                  </a:lnTo>
                  <a:lnTo>
                    <a:pt x="11" y="388"/>
                  </a:lnTo>
                  <a:lnTo>
                    <a:pt x="8" y="390"/>
                  </a:lnTo>
                  <a:lnTo>
                    <a:pt x="5" y="393"/>
                  </a:lnTo>
                  <a:lnTo>
                    <a:pt x="2" y="396"/>
                  </a:lnTo>
                  <a:lnTo>
                    <a:pt x="0" y="397"/>
                  </a:lnTo>
                  <a:lnTo>
                    <a:pt x="0" y="399"/>
                  </a:lnTo>
                  <a:lnTo>
                    <a:pt x="0" y="401"/>
                  </a:lnTo>
                  <a:lnTo>
                    <a:pt x="0" y="403"/>
                  </a:lnTo>
                  <a:lnTo>
                    <a:pt x="0" y="405"/>
                  </a:lnTo>
                  <a:lnTo>
                    <a:pt x="1" y="407"/>
                  </a:lnTo>
                  <a:lnTo>
                    <a:pt x="3" y="409"/>
                  </a:lnTo>
                  <a:lnTo>
                    <a:pt x="4" y="410"/>
                  </a:lnTo>
                  <a:lnTo>
                    <a:pt x="6" y="411"/>
                  </a:lnTo>
                  <a:lnTo>
                    <a:pt x="7" y="412"/>
                  </a:lnTo>
                  <a:lnTo>
                    <a:pt x="8" y="414"/>
                  </a:lnTo>
                  <a:lnTo>
                    <a:pt x="8" y="415"/>
                  </a:lnTo>
                  <a:lnTo>
                    <a:pt x="7" y="416"/>
                  </a:lnTo>
                  <a:lnTo>
                    <a:pt x="6" y="416"/>
                  </a:lnTo>
                  <a:lnTo>
                    <a:pt x="5" y="418"/>
                  </a:lnTo>
                  <a:lnTo>
                    <a:pt x="4" y="419"/>
                  </a:lnTo>
                  <a:lnTo>
                    <a:pt x="3" y="420"/>
                  </a:lnTo>
                  <a:lnTo>
                    <a:pt x="3" y="421"/>
                  </a:lnTo>
                  <a:lnTo>
                    <a:pt x="2" y="422"/>
                  </a:lnTo>
                  <a:lnTo>
                    <a:pt x="2" y="423"/>
                  </a:lnTo>
                  <a:lnTo>
                    <a:pt x="3" y="425"/>
                  </a:lnTo>
                  <a:lnTo>
                    <a:pt x="3" y="427"/>
                  </a:lnTo>
                  <a:lnTo>
                    <a:pt x="5" y="428"/>
                  </a:lnTo>
                  <a:lnTo>
                    <a:pt x="6" y="430"/>
                  </a:lnTo>
                  <a:lnTo>
                    <a:pt x="8" y="431"/>
                  </a:lnTo>
                  <a:lnTo>
                    <a:pt x="10" y="432"/>
                  </a:lnTo>
                  <a:lnTo>
                    <a:pt x="14" y="432"/>
                  </a:lnTo>
                  <a:lnTo>
                    <a:pt x="17" y="434"/>
                  </a:lnTo>
                  <a:lnTo>
                    <a:pt x="20" y="435"/>
                  </a:lnTo>
                  <a:lnTo>
                    <a:pt x="22" y="437"/>
                  </a:lnTo>
                  <a:lnTo>
                    <a:pt x="24" y="438"/>
                  </a:lnTo>
                  <a:lnTo>
                    <a:pt x="25" y="438"/>
                  </a:lnTo>
                  <a:lnTo>
                    <a:pt x="27" y="439"/>
                  </a:lnTo>
                  <a:lnTo>
                    <a:pt x="29" y="439"/>
                  </a:lnTo>
                  <a:lnTo>
                    <a:pt x="33" y="439"/>
                  </a:lnTo>
                  <a:lnTo>
                    <a:pt x="37" y="439"/>
                  </a:lnTo>
                  <a:lnTo>
                    <a:pt x="41" y="439"/>
                  </a:lnTo>
                  <a:lnTo>
                    <a:pt x="43" y="440"/>
                  </a:lnTo>
                  <a:lnTo>
                    <a:pt x="45" y="441"/>
                  </a:lnTo>
                  <a:lnTo>
                    <a:pt x="46" y="443"/>
                  </a:lnTo>
                  <a:lnTo>
                    <a:pt x="48" y="444"/>
                  </a:lnTo>
                  <a:lnTo>
                    <a:pt x="50" y="444"/>
                  </a:lnTo>
                  <a:lnTo>
                    <a:pt x="51" y="445"/>
                  </a:lnTo>
                  <a:lnTo>
                    <a:pt x="53" y="444"/>
                  </a:lnTo>
                  <a:lnTo>
                    <a:pt x="56" y="442"/>
                  </a:lnTo>
                  <a:lnTo>
                    <a:pt x="60" y="437"/>
                  </a:lnTo>
                  <a:lnTo>
                    <a:pt x="63" y="436"/>
                  </a:lnTo>
                  <a:lnTo>
                    <a:pt x="64" y="435"/>
                  </a:lnTo>
                  <a:lnTo>
                    <a:pt x="65" y="436"/>
                  </a:lnTo>
                  <a:lnTo>
                    <a:pt x="65" y="436"/>
                  </a:lnTo>
                  <a:lnTo>
                    <a:pt x="66" y="437"/>
                  </a:lnTo>
                  <a:lnTo>
                    <a:pt x="65" y="437"/>
                  </a:lnTo>
                  <a:lnTo>
                    <a:pt x="63" y="440"/>
                  </a:lnTo>
                  <a:lnTo>
                    <a:pt x="60" y="443"/>
                  </a:lnTo>
                  <a:lnTo>
                    <a:pt x="60" y="443"/>
                  </a:lnTo>
                  <a:lnTo>
                    <a:pt x="60" y="444"/>
                  </a:lnTo>
                  <a:lnTo>
                    <a:pt x="61" y="444"/>
                  </a:lnTo>
                  <a:lnTo>
                    <a:pt x="62" y="446"/>
                  </a:lnTo>
                  <a:lnTo>
                    <a:pt x="65" y="447"/>
                  </a:lnTo>
                  <a:lnTo>
                    <a:pt x="68" y="449"/>
                  </a:lnTo>
                  <a:lnTo>
                    <a:pt x="71" y="451"/>
                  </a:lnTo>
                  <a:lnTo>
                    <a:pt x="73" y="453"/>
                  </a:lnTo>
                  <a:lnTo>
                    <a:pt x="74" y="456"/>
                  </a:lnTo>
                  <a:lnTo>
                    <a:pt x="75" y="459"/>
                  </a:lnTo>
                  <a:lnTo>
                    <a:pt x="76" y="461"/>
                  </a:lnTo>
                  <a:lnTo>
                    <a:pt x="77" y="463"/>
                  </a:lnTo>
                  <a:lnTo>
                    <a:pt x="77" y="464"/>
                  </a:lnTo>
                  <a:lnTo>
                    <a:pt x="78" y="465"/>
                  </a:lnTo>
                  <a:lnTo>
                    <a:pt x="79" y="465"/>
                  </a:lnTo>
                  <a:lnTo>
                    <a:pt x="80" y="465"/>
                  </a:lnTo>
                  <a:lnTo>
                    <a:pt x="82" y="465"/>
                  </a:lnTo>
                  <a:lnTo>
                    <a:pt x="83" y="465"/>
                  </a:lnTo>
                  <a:lnTo>
                    <a:pt x="85" y="464"/>
                  </a:lnTo>
                  <a:lnTo>
                    <a:pt x="87" y="462"/>
                  </a:lnTo>
                  <a:lnTo>
                    <a:pt x="90" y="460"/>
                  </a:lnTo>
                  <a:lnTo>
                    <a:pt x="93" y="459"/>
                  </a:lnTo>
                  <a:lnTo>
                    <a:pt x="97" y="458"/>
                  </a:lnTo>
                  <a:lnTo>
                    <a:pt x="100" y="457"/>
                  </a:lnTo>
                  <a:lnTo>
                    <a:pt x="103" y="457"/>
                  </a:lnTo>
                  <a:lnTo>
                    <a:pt x="106" y="456"/>
                  </a:lnTo>
                  <a:lnTo>
                    <a:pt x="107" y="455"/>
                  </a:lnTo>
                  <a:lnTo>
                    <a:pt x="108" y="455"/>
                  </a:lnTo>
                  <a:lnTo>
                    <a:pt x="109" y="456"/>
                  </a:lnTo>
                  <a:lnTo>
                    <a:pt x="110" y="456"/>
                  </a:lnTo>
                  <a:lnTo>
                    <a:pt x="110" y="458"/>
                  </a:lnTo>
                  <a:lnTo>
                    <a:pt x="110" y="460"/>
                  </a:lnTo>
                  <a:lnTo>
                    <a:pt x="108" y="462"/>
                  </a:lnTo>
                  <a:lnTo>
                    <a:pt x="107" y="466"/>
                  </a:lnTo>
                  <a:lnTo>
                    <a:pt x="107" y="467"/>
                  </a:lnTo>
                  <a:lnTo>
                    <a:pt x="107" y="469"/>
                  </a:lnTo>
                  <a:lnTo>
                    <a:pt x="107" y="471"/>
                  </a:lnTo>
                  <a:lnTo>
                    <a:pt x="107" y="472"/>
                  </a:lnTo>
                  <a:lnTo>
                    <a:pt x="108" y="474"/>
                  </a:lnTo>
                  <a:lnTo>
                    <a:pt x="108" y="474"/>
                  </a:lnTo>
                  <a:lnTo>
                    <a:pt x="109" y="475"/>
                  </a:lnTo>
                  <a:lnTo>
                    <a:pt x="110" y="476"/>
                  </a:lnTo>
                  <a:lnTo>
                    <a:pt x="112" y="476"/>
                  </a:lnTo>
                  <a:lnTo>
                    <a:pt x="114" y="477"/>
                  </a:lnTo>
                  <a:lnTo>
                    <a:pt x="114" y="478"/>
                  </a:lnTo>
                  <a:lnTo>
                    <a:pt x="115" y="480"/>
                  </a:lnTo>
                  <a:lnTo>
                    <a:pt x="116" y="483"/>
                  </a:lnTo>
                  <a:lnTo>
                    <a:pt x="116" y="485"/>
                  </a:lnTo>
                  <a:lnTo>
                    <a:pt x="117" y="487"/>
                  </a:lnTo>
                  <a:lnTo>
                    <a:pt x="117" y="488"/>
                  </a:lnTo>
                  <a:lnTo>
                    <a:pt x="118" y="488"/>
                  </a:lnTo>
                  <a:lnTo>
                    <a:pt x="119" y="489"/>
                  </a:lnTo>
                  <a:lnTo>
                    <a:pt x="120" y="490"/>
                  </a:lnTo>
                  <a:lnTo>
                    <a:pt x="121" y="491"/>
                  </a:lnTo>
                  <a:lnTo>
                    <a:pt x="122" y="493"/>
                  </a:lnTo>
                  <a:lnTo>
                    <a:pt x="123" y="497"/>
                  </a:lnTo>
                  <a:lnTo>
                    <a:pt x="124" y="499"/>
                  </a:lnTo>
                  <a:lnTo>
                    <a:pt x="124" y="501"/>
                  </a:lnTo>
                  <a:lnTo>
                    <a:pt x="125" y="502"/>
                  </a:lnTo>
                  <a:lnTo>
                    <a:pt x="126" y="504"/>
                  </a:lnTo>
                  <a:lnTo>
                    <a:pt x="127" y="506"/>
                  </a:lnTo>
                  <a:lnTo>
                    <a:pt x="130" y="508"/>
                  </a:lnTo>
                  <a:lnTo>
                    <a:pt x="131" y="510"/>
                  </a:lnTo>
                  <a:lnTo>
                    <a:pt x="132" y="511"/>
                  </a:lnTo>
                  <a:lnTo>
                    <a:pt x="133" y="512"/>
                  </a:lnTo>
                  <a:lnTo>
                    <a:pt x="133" y="513"/>
                  </a:lnTo>
                  <a:lnTo>
                    <a:pt x="133" y="515"/>
                  </a:lnTo>
                  <a:lnTo>
                    <a:pt x="133" y="516"/>
                  </a:lnTo>
                  <a:lnTo>
                    <a:pt x="132" y="517"/>
                  </a:lnTo>
                  <a:lnTo>
                    <a:pt x="131" y="518"/>
                  </a:lnTo>
                  <a:lnTo>
                    <a:pt x="129" y="520"/>
                  </a:lnTo>
                  <a:lnTo>
                    <a:pt x="128" y="521"/>
                  </a:lnTo>
                  <a:lnTo>
                    <a:pt x="128" y="523"/>
                  </a:lnTo>
                  <a:lnTo>
                    <a:pt x="128" y="525"/>
                  </a:lnTo>
                  <a:lnTo>
                    <a:pt x="128" y="526"/>
                  </a:lnTo>
                  <a:lnTo>
                    <a:pt x="128" y="527"/>
                  </a:lnTo>
                  <a:lnTo>
                    <a:pt x="128" y="529"/>
                  </a:lnTo>
                  <a:lnTo>
                    <a:pt x="129" y="531"/>
                  </a:lnTo>
                  <a:lnTo>
                    <a:pt x="131" y="533"/>
                  </a:lnTo>
                  <a:lnTo>
                    <a:pt x="132" y="535"/>
                  </a:lnTo>
                  <a:lnTo>
                    <a:pt x="132" y="538"/>
                  </a:lnTo>
                  <a:lnTo>
                    <a:pt x="133" y="541"/>
                  </a:lnTo>
                  <a:lnTo>
                    <a:pt x="133" y="543"/>
                  </a:lnTo>
                  <a:lnTo>
                    <a:pt x="133" y="545"/>
                  </a:lnTo>
                  <a:lnTo>
                    <a:pt x="134" y="546"/>
                  </a:lnTo>
                  <a:lnTo>
                    <a:pt x="135" y="548"/>
                  </a:lnTo>
                  <a:lnTo>
                    <a:pt x="137" y="552"/>
                  </a:lnTo>
                  <a:lnTo>
                    <a:pt x="139" y="556"/>
                  </a:lnTo>
                  <a:lnTo>
                    <a:pt x="141" y="558"/>
                  </a:lnTo>
                  <a:lnTo>
                    <a:pt x="142" y="560"/>
                  </a:lnTo>
                  <a:lnTo>
                    <a:pt x="143" y="562"/>
                  </a:lnTo>
                  <a:lnTo>
                    <a:pt x="144" y="565"/>
                  </a:lnTo>
                  <a:lnTo>
                    <a:pt x="145" y="567"/>
                  </a:lnTo>
                  <a:lnTo>
                    <a:pt x="145" y="569"/>
                  </a:lnTo>
                  <a:lnTo>
                    <a:pt x="146" y="571"/>
                  </a:lnTo>
                  <a:lnTo>
                    <a:pt x="147" y="573"/>
                  </a:lnTo>
                  <a:lnTo>
                    <a:pt x="149" y="574"/>
                  </a:lnTo>
                  <a:lnTo>
                    <a:pt x="151" y="576"/>
                  </a:lnTo>
                  <a:lnTo>
                    <a:pt x="154" y="577"/>
                  </a:lnTo>
                  <a:lnTo>
                    <a:pt x="157" y="578"/>
                  </a:lnTo>
                  <a:lnTo>
                    <a:pt x="158" y="578"/>
                  </a:lnTo>
                  <a:lnTo>
                    <a:pt x="159" y="577"/>
                  </a:lnTo>
                  <a:lnTo>
                    <a:pt x="159" y="577"/>
                  </a:lnTo>
                  <a:lnTo>
                    <a:pt x="159" y="576"/>
                  </a:lnTo>
                  <a:lnTo>
                    <a:pt x="160" y="576"/>
                  </a:lnTo>
                  <a:lnTo>
                    <a:pt x="160" y="575"/>
                  </a:lnTo>
                  <a:lnTo>
                    <a:pt x="160" y="573"/>
                  </a:lnTo>
                  <a:lnTo>
                    <a:pt x="159" y="572"/>
                  </a:lnTo>
                  <a:lnTo>
                    <a:pt x="158" y="571"/>
                  </a:lnTo>
                  <a:lnTo>
                    <a:pt x="157" y="571"/>
                  </a:lnTo>
                  <a:lnTo>
                    <a:pt x="157" y="570"/>
                  </a:lnTo>
                  <a:lnTo>
                    <a:pt x="156" y="568"/>
                  </a:lnTo>
                  <a:lnTo>
                    <a:pt x="156" y="567"/>
                  </a:lnTo>
                  <a:lnTo>
                    <a:pt x="156" y="566"/>
                  </a:lnTo>
                  <a:lnTo>
                    <a:pt x="157" y="566"/>
                  </a:lnTo>
                  <a:lnTo>
                    <a:pt x="157" y="565"/>
                  </a:lnTo>
                  <a:lnTo>
                    <a:pt x="158" y="565"/>
                  </a:lnTo>
                  <a:lnTo>
                    <a:pt x="159" y="565"/>
                  </a:lnTo>
                  <a:lnTo>
                    <a:pt x="160" y="565"/>
                  </a:lnTo>
                  <a:lnTo>
                    <a:pt x="161" y="566"/>
                  </a:lnTo>
                  <a:lnTo>
                    <a:pt x="162" y="566"/>
                  </a:lnTo>
                  <a:lnTo>
                    <a:pt x="163" y="566"/>
                  </a:lnTo>
                  <a:lnTo>
                    <a:pt x="164" y="568"/>
                  </a:lnTo>
                  <a:lnTo>
                    <a:pt x="166" y="568"/>
                  </a:lnTo>
                  <a:lnTo>
                    <a:pt x="166" y="569"/>
                  </a:lnTo>
                  <a:lnTo>
                    <a:pt x="168" y="570"/>
                  </a:lnTo>
                  <a:lnTo>
                    <a:pt x="169" y="570"/>
                  </a:lnTo>
                  <a:lnTo>
                    <a:pt x="171" y="569"/>
                  </a:lnTo>
                  <a:lnTo>
                    <a:pt x="171" y="569"/>
                  </a:lnTo>
                  <a:lnTo>
                    <a:pt x="172" y="568"/>
                  </a:lnTo>
                  <a:lnTo>
                    <a:pt x="172" y="568"/>
                  </a:lnTo>
                  <a:lnTo>
                    <a:pt x="172" y="567"/>
                  </a:lnTo>
                  <a:lnTo>
                    <a:pt x="172" y="566"/>
                  </a:lnTo>
                  <a:lnTo>
                    <a:pt x="172" y="564"/>
                  </a:lnTo>
                  <a:lnTo>
                    <a:pt x="171" y="561"/>
                  </a:lnTo>
                  <a:lnTo>
                    <a:pt x="170" y="559"/>
                  </a:lnTo>
                  <a:lnTo>
                    <a:pt x="170" y="558"/>
                  </a:lnTo>
                  <a:lnTo>
                    <a:pt x="170" y="557"/>
                  </a:lnTo>
                  <a:lnTo>
                    <a:pt x="170" y="557"/>
                  </a:lnTo>
                  <a:lnTo>
                    <a:pt x="170" y="556"/>
                  </a:lnTo>
                  <a:lnTo>
                    <a:pt x="171" y="555"/>
                  </a:lnTo>
                  <a:lnTo>
                    <a:pt x="172" y="555"/>
                  </a:lnTo>
                  <a:lnTo>
                    <a:pt x="173" y="555"/>
                  </a:lnTo>
                  <a:lnTo>
                    <a:pt x="175" y="555"/>
                  </a:lnTo>
                  <a:lnTo>
                    <a:pt x="176" y="556"/>
                  </a:lnTo>
                  <a:lnTo>
                    <a:pt x="178" y="556"/>
                  </a:lnTo>
                  <a:lnTo>
                    <a:pt x="178" y="555"/>
                  </a:lnTo>
                  <a:lnTo>
                    <a:pt x="179" y="555"/>
                  </a:lnTo>
                  <a:lnTo>
                    <a:pt x="179" y="554"/>
                  </a:lnTo>
                  <a:lnTo>
                    <a:pt x="180" y="554"/>
                  </a:lnTo>
                  <a:lnTo>
                    <a:pt x="181" y="554"/>
                  </a:lnTo>
                  <a:lnTo>
                    <a:pt x="182" y="554"/>
                  </a:lnTo>
                  <a:lnTo>
                    <a:pt x="185" y="554"/>
                  </a:lnTo>
                  <a:lnTo>
                    <a:pt x="189" y="553"/>
                  </a:lnTo>
                  <a:lnTo>
                    <a:pt x="190" y="553"/>
                  </a:lnTo>
                  <a:lnTo>
                    <a:pt x="191" y="552"/>
                  </a:lnTo>
                  <a:lnTo>
                    <a:pt x="192" y="552"/>
                  </a:lnTo>
                  <a:lnTo>
                    <a:pt x="193" y="550"/>
                  </a:lnTo>
                  <a:lnTo>
                    <a:pt x="194" y="548"/>
                  </a:lnTo>
                  <a:lnTo>
                    <a:pt x="195" y="546"/>
                  </a:lnTo>
                  <a:lnTo>
                    <a:pt x="195" y="545"/>
                  </a:lnTo>
                  <a:lnTo>
                    <a:pt x="195" y="545"/>
                  </a:lnTo>
                  <a:lnTo>
                    <a:pt x="195" y="544"/>
                  </a:lnTo>
                  <a:lnTo>
                    <a:pt x="195" y="543"/>
                  </a:lnTo>
                  <a:lnTo>
                    <a:pt x="190" y="541"/>
                  </a:lnTo>
                  <a:lnTo>
                    <a:pt x="185" y="538"/>
                  </a:lnTo>
                  <a:lnTo>
                    <a:pt x="185" y="538"/>
                  </a:lnTo>
                  <a:lnTo>
                    <a:pt x="184" y="537"/>
                  </a:lnTo>
                  <a:lnTo>
                    <a:pt x="185" y="536"/>
                  </a:lnTo>
                  <a:lnTo>
                    <a:pt x="185" y="536"/>
                  </a:lnTo>
                  <a:lnTo>
                    <a:pt x="187" y="536"/>
                  </a:lnTo>
                  <a:lnTo>
                    <a:pt x="189" y="536"/>
                  </a:lnTo>
                  <a:lnTo>
                    <a:pt x="193" y="536"/>
                  </a:lnTo>
                  <a:lnTo>
                    <a:pt x="198" y="537"/>
                  </a:lnTo>
                  <a:lnTo>
                    <a:pt x="202" y="538"/>
                  </a:lnTo>
                  <a:lnTo>
                    <a:pt x="205" y="539"/>
                  </a:lnTo>
                  <a:lnTo>
                    <a:pt x="207" y="541"/>
                  </a:lnTo>
                  <a:lnTo>
                    <a:pt x="209" y="543"/>
                  </a:lnTo>
                  <a:lnTo>
                    <a:pt x="210" y="545"/>
                  </a:lnTo>
                  <a:lnTo>
                    <a:pt x="210" y="548"/>
                  </a:lnTo>
                  <a:lnTo>
                    <a:pt x="210" y="550"/>
                  </a:lnTo>
                  <a:lnTo>
                    <a:pt x="209" y="553"/>
                  </a:lnTo>
                  <a:lnTo>
                    <a:pt x="208" y="556"/>
                  </a:lnTo>
                  <a:lnTo>
                    <a:pt x="206" y="559"/>
                  </a:lnTo>
                  <a:lnTo>
                    <a:pt x="206" y="560"/>
                  </a:lnTo>
                  <a:lnTo>
                    <a:pt x="206" y="561"/>
                  </a:lnTo>
                  <a:lnTo>
                    <a:pt x="207" y="562"/>
                  </a:lnTo>
                  <a:lnTo>
                    <a:pt x="207" y="562"/>
                  </a:lnTo>
                  <a:lnTo>
                    <a:pt x="208" y="563"/>
                  </a:lnTo>
                  <a:lnTo>
                    <a:pt x="209" y="562"/>
                  </a:lnTo>
                  <a:lnTo>
                    <a:pt x="210" y="562"/>
                  </a:lnTo>
                  <a:lnTo>
                    <a:pt x="212" y="561"/>
                  </a:lnTo>
                  <a:lnTo>
                    <a:pt x="213" y="559"/>
                  </a:lnTo>
                  <a:lnTo>
                    <a:pt x="214" y="558"/>
                  </a:lnTo>
                  <a:lnTo>
                    <a:pt x="215" y="557"/>
                  </a:lnTo>
                  <a:lnTo>
                    <a:pt x="216" y="554"/>
                  </a:lnTo>
                  <a:lnTo>
                    <a:pt x="216" y="552"/>
                  </a:lnTo>
                  <a:lnTo>
                    <a:pt x="216" y="550"/>
                  </a:lnTo>
                  <a:lnTo>
                    <a:pt x="215" y="548"/>
                  </a:lnTo>
                  <a:lnTo>
                    <a:pt x="214" y="545"/>
                  </a:lnTo>
                  <a:lnTo>
                    <a:pt x="214" y="543"/>
                  </a:lnTo>
                  <a:lnTo>
                    <a:pt x="214" y="541"/>
                  </a:lnTo>
                  <a:lnTo>
                    <a:pt x="214" y="539"/>
                  </a:lnTo>
                  <a:lnTo>
                    <a:pt x="214" y="537"/>
                  </a:lnTo>
                  <a:lnTo>
                    <a:pt x="214" y="534"/>
                  </a:lnTo>
                  <a:lnTo>
                    <a:pt x="214" y="531"/>
                  </a:lnTo>
                  <a:lnTo>
                    <a:pt x="215" y="527"/>
                  </a:lnTo>
                  <a:lnTo>
                    <a:pt x="216" y="525"/>
                  </a:lnTo>
                  <a:lnTo>
                    <a:pt x="217" y="525"/>
                  </a:lnTo>
                  <a:lnTo>
                    <a:pt x="220" y="524"/>
                  </a:lnTo>
                  <a:lnTo>
                    <a:pt x="221" y="524"/>
                  </a:lnTo>
                  <a:lnTo>
                    <a:pt x="223" y="524"/>
                  </a:lnTo>
                  <a:lnTo>
                    <a:pt x="224" y="524"/>
                  </a:lnTo>
                  <a:lnTo>
                    <a:pt x="224" y="525"/>
                  </a:lnTo>
                  <a:lnTo>
                    <a:pt x="225" y="525"/>
                  </a:lnTo>
                  <a:lnTo>
                    <a:pt x="225" y="526"/>
                  </a:lnTo>
                  <a:lnTo>
                    <a:pt x="224" y="527"/>
                  </a:lnTo>
                  <a:lnTo>
                    <a:pt x="224" y="529"/>
                  </a:lnTo>
                  <a:lnTo>
                    <a:pt x="223" y="531"/>
                  </a:lnTo>
                  <a:lnTo>
                    <a:pt x="221" y="533"/>
                  </a:lnTo>
                  <a:lnTo>
                    <a:pt x="220" y="535"/>
                  </a:lnTo>
                  <a:lnTo>
                    <a:pt x="220" y="538"/>
                  </a:lnTo>
                  <a:lnTo>
                    <a:pt x="220" y="538"/>
                  </a:lnTo>
                  <a:lnTo>
                    <a:pt x="221" y="539"/>
                  </a:lnTo>
                  <a:lnTo>
                    <a:pt x="221" y="540"/>
                  </a:lnTo>
                  <a:lnTo>
                    <a:pt x="222" y="540"/>
                  </a:lnTo>
                  <a:lnTo>
                    <a:pt x="223" y="540"/>
                  </a:lnTo>
                  <a:lnTo>
                    <a:pt x="224" y="540"/>
                  </a:lnTo>
                  <a:lnTo>
                    <a:pt x="225" y="538"/>
                  </a:lnTo>
                  <a:lnTo>
                    <a:pt x="225" y="537"/>
                  </a:lnTo>
                  <a:lnTo>
                    <a:pt x="227" y="534"/>
                  </a:lnTo>
                  <a:lnTo>
                    <a:pt x="229" y="531"/>
                  </a:lnTo>
                  <a:lnTo>
                    <a:pt x="231" y="529"/>
                  </a:lnTo>
                  <a:lnTo>
                    <a:pt x="233" y="527"/>
                  </a:lnTo>
                  <a:lnTo>
                    <a:pt x="235" y="525"/>
                  </a:lnTo>
                  <a:lnTo>
                    <a:pt x="237" y="524"/>
                  </a:lnTo>
                  <a:lnTo>
                    <a:pt x="239" y="523"/>
                  </a:lnTo>
                  <a:lnTo>
                    <a:pt x="239" y="522"/>
                  </a:lnTo>
                  <a:lnTo>
                    <a:pt x="239" y="518"/>
                  </a:lnTo>
                  <a:lnTo>
                    <a:pt x="239" y="513"/>
                  </a:lnTo>
                  <a:lnTo>
                    <a:pt x="239" y="510"/>
                  </a:lnTo>
                  <a:lnTo>
                    <a:pt x="240" y="507"/>
                  </a:lnTo>
                  <a:lnTo>
                    <a:pt x="241" y="505"/>
                  </a:lnTo>
                  <a:lnTo>
                    <a:pt x="242" y="504"/>
                  </a:lnTo>
                  <a:lnTo>
                    <a:pt x="244" y="502"/>
                  </a:lnTo>
                  <a:lnTo>
                    <a:pt x="246" y="501"/>
                  </a:lnTo>
                  <a:lnTo>
                    <a:pt x="249" y="501"/>
                  </a:lnTo>
                  <a:lnTo>
                    <a:pt x="253" y="501"/>
                  </a:lnTo>
                  <a:lnTo>
                    <a:pt x="255" y="500"/>
                  </a:lnTo>
                  <a:lnTo>
                    <a:pt x="257" y="499"/>
                  </a:lnTo>
                  <a:lnTo>
                    <a:pt x="259" y="499"/>
                  </a:lnTo>
                  <a:lnTo>
                    <a:pt x="261" y="497"/>
                  </a:lnTo>
                  <a:lnTo>
                    <a:pt x="262" y="496"/>
                  </a:lnTo>
                  <a:lnTo>
                    <a:pt x="263" y="495"/>
                  </a:lnTo>
                  <a:lnTo>
                    <a:pt x="263" y="494"/>
                  </a:lnTo>
                  <a:lnTo>
                    <a:pt x="263" y="492"/>
                  </a:lnTo>
                  <a:lnTo>
                    <a:pt x="262" y="489"/>
                  </a:lnTo>
                  <a:lnTo>
                    <a:pt x="261" y="486"/>
                  </a:lnTo>
                  <a:lnTo>
                    <a:pt x="260" y="485"/>
                  </a:lnTo>
                  <a:lnTo>
                    <a:pt x="258" y="484"/>
                  </a:lnTo>
                  <a:lnTo>
                    <a:pt x="255" y="483"/>
                  </a:lnTo>
                  <a:lnTo>
                    <a:pt x="251" y="482"/>
                  </a:lnTo>
                  <a:lnTo>
                    <a:pt x="247" y="481"/>
                  </a:lnTo>
                  <a:lnTo>
                    <a:pt x="243" y="480"/>
                  </a:lnTo>
                  <a:lnTo>
                    <a:pt x="239" y="480"/>
                  </a:lnTo>
                  <a:lnTo>
                    <a:pt x="235" y="480"/>
                  </a:lnTo>
                  <a:lnTo>
                    <a:pt x="233" y="481"/>
                  </a:lnTo>
                  <a:lnTo>
                    <a:pt x="232" y="481"/>
                  </a:lnTo>
                  <a:lnTo>
                    <a:pt x="230" y="480"/>
                  </a:lnTo>
                  <a:lnTo>
                    <a:pt x="229" y="480"/>
                  </a:lnTo>
                  <a:lnTo>
                    <a:pt x="228" y="479"/>
                  </a:lnTo>
                  <a:lnTo>
                    <a:pt x="228" y="478"/>
                  </a:lnTo>
                  <a:lnTo>
                    <a:pt x="228" y="478"/>
                  </a:lnTo>
                  <a:lnTo>
                    <a:pt x="229" y="476"/>
                  </a:lnTo>
                  <a:lnTo>
                    <a:pt x="229" y="475"/>
                  </a:lnTo>
                  <a:lnTo>
                    <a:pt x="230" y="474"/>
                  </a:lnTo>
                  <a:lnTo>
                    <a:pt x="230" y="473"/>
                  </a:lnTo>
                  <a:lnTo>
                    <a:pt x="232" y="472"/>
                  </a:lnTo>
                  <a:lnTo>
                    <a:pt x="233" y="471"/>
                  </a:lnTo>
                  <a:lnTo>
                    <a:pt x="235" y="471"/>
                  </a:lnTo>
                  <a:lnTo>
                    <a:pt x="237" y="470"/>
                  </a:lnTo>
                  <a:lnTo>
                    <a:pt x="240" y="470"/>
                  </a:lnTo>
                  <a:lnTo>
                    <a:pt x="242" y="470"/>
                  </a:lnTo>
                  <a:lnTo>
                    <a:pt x="243" y="470"/>
                  </a:lnTo>
                  <a:lnTo>
                    <a:pt x="244" y="470"/>
                  </a:lnTo>
                  <a:lnTo>
                    <a:pt x="245" y="471"/>
                  </a:lnTo>
                  <a:lnTo>
                    <a:pt x="246" y="471"/>
                  </a:lnTo>
                  <a:lnTo>
                    <a:pt x="246" y="471"/>
                  </a:lnTo>
                  <a:lnTo>
                    <a:pt x="247" y="471"/>
                  </a:lnTo>
                  <a:lnTo>
                    <a:pt x="247" y="470"/>
                  </a:lnTo>
                  <a:lnTo>
                    <a:pt x="248" y="469"/>
                  </a:lnTo>
                  <a:lnTo>
                    <a:pt x="249" y="467"/>
                  </a:lnTo>
                  <a:lnTo>
                    <a:pt x="249" y="465"/>
                  </a:lnTo>
                  <a:lnTo>
                    <a:pt x="249" y="463"/>
                  </a:lnTo>
                  <a:lnTo>
                    <a:pt x="248" y="462"/>
                  </a:lnTo>
                  <a:lnTo>
                    <a:pt x="247" y="462"/>
                  </a:lnTo>
                  <a:lnTo>
                    <a:pt x="246" y="462"/>
                  </a:lnTo>
                  <a:lnTo>
                    <a:pt x="245" y="462"/>
                  </a:lnTo>
                  <a:lnTo>
                    <a:pt x="243" y="461"/>
                  </a:lnTo>
                  <a:lnTo>
                    <a:pt x="240" y="461"/>
                  </a:lnTo>
                  <a:lnTo>
                    <a:pt x="239" y="461"/>
                  </a:lnTo>
                  <a:lnTo>
                    <a:pt x="237" y="460"/>
                  </a:lnTo>
                  <a:lnTo>
                    <a:pt x="237" y="460"/>
                  </a:lnTo>
                  <a:lnTo>
                    <a:pt x="236" y="459"/>
                  </a:lnTo>
                  <a:lnTo>
                    <a:pt x="236" y="458"/>
                  </a:lnTo>
                  <a:lnTo>
                    <a:pt x="237" y="457"/>
                  </a:lnTo>
                  <a:lnTo>
                    <a:pt x="238" y="456"/>
                  </a:lnTo>
                  <a:lnTo>
                    <a:pt x="240" y="455"/>
                  </a:lnTo>
                  <a:lnTo>
                    <a:pt x="244" y="453"/>
                  </a:lnTo>
                  <a:lnTo>
                    <a:pt x="248" y="453"/>
                  </a:lnTo>
                  <a:lnTo>
                    <a:pt x="249" y="453"/>
                  </a:lnTo>
                  <a:lnTo>
                    <a:pt x="250" y="453"/>
                  </a:lnTo>
                  <a:lnTo>
                    <a:pt x="252" y="453"/>
                  </a:lnTo>
                  <a:lnTo>
                    <a:pt x="253" y="454"/>
                  </a:lnTo>
                  <a:lnTo>
                    <a:pt x="254" y="455"/>
                  </a:lnTo>
                  <a:lnTo>
                    <a:pt x="255" y="455"/>
                  </a:lnTo>
                  <a:lnTo>
                    <a:pt x="256" y="457"/>
                  </a:lnTo>
                  <a:lnTo>
                    <a:pt x="257" y="458"/>
                  </a:lnTo>
                  <a:lnTo>
                    <a:pt x="257" y="459"/>
                  </a:lnTo>
                  <a:lnTo>
                    <a:pt x="257" y="460"/>
                  </a:lnTo>
                  <a:lnTo>
                    <a:pt x="257" y="461"/>
                  </a:lnTo>
                  <a:lnTo>
                    <a:pt x="257" y="462"/>
                  </a:lnTo>
                  <a:lnTo>
                    <a:pt x="256" y="464"/>
                  </a:lnTo>
                  <a:lnTo>
                    <a:pt x="255" y="466"/>
                  </a:lnTo>
                  <a:lnTo>
                    <a:pt x="255" y="467"/>
                  </a:lnTo>
                  <a:lnTo>
                    <a:pt x="255" y="468"/>
                  </a:lnTo>
                  <a:lnTo>
                    <a:pt x="255" y="469"/>
                  </a:lnTo>
                  <a:lnTo>
                    <a:pt x="255" y="471"/>
                  </a:lnTo>
                  <a:lnTo>
                    <a:pt x="255" y="472"/>
                  </a:lnTo>
                  <a:lnTo>
                    <a:pt x="256" y="473"/>
                  </a:lnTo>
                  <a:lnTo>
                    <a:pt x="257" y="474"/>
                  </a:lnTo>
                  <a:lnTo>
                    <a:pt x="257" y="474"/>
                  </a:lnTo>
                  <a:lnTo>
                    <a:pt x="259" y="474"/>
                  </a:lnTo>
                  <a:lnTo>
                    <a:pt x="260" y="474"/>
                  </a:lnTo>
                  <a:lnTo>
                    <a:pt x="262" y="474"/>
                  </a:lnTo>
                  <a:lnTo>
                    <a:pt x="264" y="473"/>
                  </a:lnTo>
                  <a:lnTo>
                    <a:pt x="265" y="471"/>
                  </a:lnTo>
                  <a:lnTo>
                    <a:pt x="266" y="470"/>
                  </a:lnTo>
                  <a:lnTo>
                    <a:pt x="267" y="469"/>
                  </a:lnTo>
                  <a:lnTo>
                    <a:pt x="268" y="467"/>
                  </a:lnTo>
                  <a:lnTo>
                    <a:pt x="268" y="466"/>
                  </a:lnTo>
                  <a:lnTo>
                    <a:pt x="268" y="464"/>
                  </a:lnTo>
                  <a:lnTo>
                    <a:pt x="266" y="463"/>
                  </a:lnTo>
                  <a:lnTo>
                    <a:pt x="265" y="462"/>
                  </a:lnTo>
                  <a:lnTo>
                    <a:pt x="264" y="461"/>
                  </a:lnTo>
                  <a:lnTo>
                    <a:pt x="263" y="460"/>
                  </a:lnTo>
                  <a:lnTo>
                    <a:pt x="262" y="458"/>
                  </a:lnTo>
                  <a:lnTo>
                    <a:pt x="261" y="457"/>
                  </a:lnTo>
                  <a:lnTo>
                    <a:pt x="261" y="455"/>
                  </a:lnTo>
                  <a:lnTo>
                    <a:pt x="260" y="453"/>
                  </a:lnTo>
                  <a:lnTo>
                    <a:pt x="260" y="450"/>
                  </a:lnTo>
                  <a:lnTo>
                    <a:pt x="261" y="448"/>
                  </a:lnTo>
                  <a:lnTo>
                    <a:pt x="261" y="445"/>
                  </a:lnTo>
                  <a:lnTo>
                    <a:pt x="262" y="443"/>
                  </a:lnTo>
                  <a:lnTo>
                    <a:pt x="263" y="442"/>
                  </a:lnTo>
                  <a:lnTo>
                    <a:pt x="264" y="442"/>
                  </a:lnTo>
                  <a:lnTo>
                    <a:pt x="264" y="442"/>
                  </a:lnTo>
                  <a:lnTo>
                    <a:pt x="264" y="442"/>
                  </a:lnTo>
                  <a:lnTo>
                    <a:pt x="265" y="443"/>
                  </a:lnTo>
                  <a:lnTo>
                    <a:pt x="266" y="443"/>
                  </a:lnTo>
                  <a:lnTo>
                    <a:pt x="266" y="446"/>
                  </a:lnTo>
                  <a:lnTo>
                    <a:pt x="266" y="450"/>
                  </a:lnTo>
                  <a:lnTo>
                    <a:pt x="266" y="454"/>
                  </a:lnTo>
                  <a:lnTo>
                    <a:pt x="266" y="457"/>
                  </a:lnTo>
                  <a:lnTo>
                    <a:pt x="267" y="458"/>
                  </a:lnTo>
                  <a:lnTo>
                    <a:pt x="268" y="458"/>
                  </a:lnTo>
                  <a:lnTo>
                    <a:pt x="268" y="459"/>
                  </a:lnTo>
                  <a:lnTo>
                    <a:pt x="269" y="459"/>
                  </a:lnTo>
                  <a:lnTo>
                    <a:pt x="271" y="459"/>
                  </a:lnTo>
                  <a:lnTo>
                    <a:pt x="273" y="459"/>
                  </a:lnTo>
                  <a:lnTo>
                    <a:pt x="273" y="459"/>
                  </a:lnTo>
                  <a:lnTo>
                    <a:pt x="274" y="458"/>
                  </a:lnTo>
                  <a:lnTo>
                    <a:pt x="275" y="457"/>
                  </a:lnTo>
                  <a:lnTo>
                    <a:pt x="276" y="457"/>
                  </a:lnTo>
                  <a:lnTo>
                    <a:pt x="276" y="455"/>
                  </a:lnTo>
                  <a:lnTo>
                    <a:pt x="277" y="454"/>
                  </a:lnTo>
                  <a:lnTo>
                    <a:pt x="278" y="453"/>
                  </a:lnTo>
                  <a:lnTo>
                    <a:pt x="280" y="452"/>
                  </a:lnTo>
                  <a:lnTo>
                    <a:pt x="282" y="451"/>
                  </a:lnTo>
                  <a:lnTo>
                    <a:pt x="283" y="451"/>
                  </a:lnTo>
                  <a:lnTo>
                    <a:pt x="285" y="451"/>
                  </a:lnTo>
                  <a:lnTo>
                    <a:pt x="286" y="451"/>
                  </a:lnTo>
                  <a:lnTo>
                    <a:pt x="288" y="451"/>
                  </a:lnTo>
                  <a:lnTo>
                    <a:pt x="289" y="451"/>
                  </a:lnTo>
                  <a:lnTo>
                    <a:pt x="291" y="450"/>
                  </a:lnTo>
                  <a:lnTo>
                    <a:pt x="291" y="450"/>
                  </a:lnTo>
                  <a:lnTo>
                    <a:pt x="291" y="450"/>
                  </a:lnTo>
                  <a:lnTo>
                    <a:pt x="292" y="449"/>
                  </a:lnTo>
                  <a:lnTo>
                    <a:pt x="292" y="448"/>
                  </a:lnTo>
                  <a:lnTo>
                    <a:pt x="291" y="446"/>
                  </a:lnTo>
                  <a:lnTo>
                    <a:pt x="291" y="444"/>
                  </a:lnTo>
                  <a:lnTo>
                    <a:pt x="291" y="442"/>
                  </a:lnTo>
                  <a:lnTo>
                    <a:pt x="292" y="440"/>
                  </a:lnTo>
                  <a:lnTo>
                    <a:pt x="292" y="439"/>
                  </a:lnTo>
                  <a:lnTo>
                    <a:pt x="292" y="439"/>
                  </a:lnTo>
                  <a:lnTo>
                    <a:pt x="293" y="438"/>
                  </a:lnTo>
                  <a:lnTo>
                    <a:pt x="293" y="438"/>
                  </a:lnTo>
                  <a:lnTo>
                    <a:pt x="293" y="438"/>
                  </a:lnTo>
                  <a:lnTo>
                    <a:pt x="294" y="439"/>
                  </a:lnTo>
                  <a:lnTo>
                    <a:pt x="294" y="439"/>
                  </a:lnTo>
                  <a:lnTo>
                    <a:pt x="295" y="441"/>
                  </a:lnTo>
                  <a:lnTo>
                    <a:pt x="295" y="444"/>
                  </a:lnTo>
                  <a:lnTo>
                    <a:pt x="295" y="444"/>
                  </a:lnTo>
                  <a:lnTo>
                    <a:pt x="295" y="446"/>
                  </a:lnTo>
                  <a:lnTo>
                    <a:pt x="296" y="446"/>
                  </a:lnTo>
                  <a:lnTo>
                    <a:pt x="296" y="447"/>
                  </a:lnTo>
                  <a:lnTo>
                    <a:pt x="297" y="448"/>
                  </a:lnTo>
                  <a:lnTo>
                    <a:pt x="298" y="449"/>
                  </a:lnTo>
                  <a:lnTo>
                    <a:pt x="300" y="449"/>
                  </a:lnTo>
                  <a:lnTo>
                    <a:pt x="301" y="449"/>
                  </a:lnTo>
                  <a:lnTo>
                    <a:pt x="305" y="449"/>
                  </a:lnTo>
                  <a:lnTo>
                    <a:pt x="307" y="449"/>
                  </a:lnTo>
                  <a:lnTo>
                    <a:pt x="309" y="449"/>
                  </a:lnTo>
                  <a:lnTo>
                    <a:pt x="309" y="450"/>
                  </a:lnTo>
                  <a:lnTo>
                    <a:pt x="309" y="451"/>
                  </a:lnTo>
                  <a:lnTo>
                    <a:pt x="309" y="452"/>
                  </a:lnTo>
                  <a:lnTo>
                    <a:pt x="309" y="455"/>
                  </a:lnTo>
                  <a:lnTo>
                    <a:pt x="309" y="458"/>
                  </a:lnTo>
                  <a:lnTo>
                    <a:pt x="310" y="459"/>
                  </a:lnTo>
                  <a:lnTo>
                    <a:pt x="310" y="459"/>
                  </a:lnTo>
                  <a:lnTo>
                    <a:pt x="311" y="460"/>
                  </a:lnTo>
                  <a:lnTo>
                    <a:pt x="311" y="460"/>
                  </a:lnTo>
                  <a:lnTo>
                    <a:pt x="312" y="460"/>
                  </a:lnTo>
                  <a:lnTo>
                    <a:pt x="313" y="460"/>
                  </a:lnTo>
                  <a:lnTo>
                    <a:pt x="314" y="459"/>
                  </a:lnTo>
                  <a:lnTo>
                    <a:pt x="314" y="458"/>
                  </a:lnTo>
                  <a:lnTo>
                    <a:pt x="316" y="455"/>
                  </a:lnTo>
                  <a:lnTo>
                    <a:pt x="317" y="453"/>
                  </a:lnTo>
                  <a:lnTo>
                    <a:pt x="318" y="450"/>
                  </a:lnTo>
                  <a:lnTo>
                    <a:pt x="320" y="448"/>
                  </a:lnTo>
                  <a:lnTo>
                    <a:pt x="320" y="447"/>
                  </a:lnTo>
                  <a:lnTo>
                    <a:pt x="320" y="446"/>
                  </a:lnTo>
                  <a:lnTo>
                    <a:pt x="320" y="445"/>
                  </a:lnTo>
                  <a:lnTo>
                    <a:pt x="319" y="444"/>
                  </a:lnTo>
                  <a:lnTo>
                    <a:pt x="318" y="443"/>
                  </a:lnTo>
                  <a:lnTo>
                    <a:pt x="316" y="442"/>
                  </a:lnTo>
                  <a:lnTo>
                    <a:pt x="316" y="441"/>
                  </a:lnTo>
                  <a:lnTo>
                    <a:pt x="315" y="440"/>
                  </a:lnTo>
                  <a:lnTo>
                    <a:pt x="315" y="439"/>
                  </a:lnTo>
                  <a:lnTo>
                    <a:pt x="316" y="439"/>
                  </a:lnTo>
                  <a:lnTo>
                    <a:pt x="319" y="438"/>
                  </a:lnTo>
                  <a:lnTo>
                    <a:pt x="323" y="438"/>
                  </a:lnTo>
                  <a:lnTo>
                    <a:pt x="325" y="435"/>
                  </a:lnTo>
                  <a:lnTo>
                    <a:pt x="328" y="430"/>
                  </a:lnTo>
                  <a:lnTo>
                    <a:pt x="329" y="430"/>
                  </a:lnTo>
                  <a:lnTo>
                    <a:pt x="329" y="429"/>
                  </a:lnTo>
                  <a:lnTo>
                    <a:pt x="330" y="428"/>
                  </a:lnTo>
                  <a:lnTo>
                    <a:pt x="330" y="427"/>
                  </a:lnTo>
                  <a:lnTo>
                    <a:pt x="329" y="427"/>
                  </a:lnTo>
                  <a:lnTo>
                    <a:pt x="329" y="426"/>
                  </a:lnTo>
                  <a:lnTo>
                    <a:pt x="328" y="426"/>
                  </a:lnTo>
                  <a:lnTo>
                    <a:pt x="327" y="426"/>
                  </a:lnTo>
                  <a:lnTo>
                    <a:pt x="324" y="425"/>
                  </a:lnTo>
                  <a:lnTo>
                    <a:pt x="321" y="425"/>
                  </a:lnTo>
                  <a:lnTo>
                    <a:pt x="318" y="424"/>
                  </a:lnTo>
                  <a:lnTo>
                    <a:pt x="316" y="423"/>
                  </a:lnTo>
                  <a:lnTo>
                    <a:pt x="314" y="422"/>
                  </a:lnTo>
                  <a:lnTo>
                    <a:pt x="314" y="420"/>
                  </a:lnTo>
                  <a:lnTo>
                    <a:pt x="314" y="420"/>
                  </a:lnTo>
                  <a:lnTo>
                    <a:pt x="314" y="419"/>
                  </a:lnTo>
                  <a:lnTo>
                    <a:pt x="314" y="418"/>
                  </a:lnTo>
                  <a:lnTo>
                    <a:pt x="315" y="417"/>
                  </a:lnTo>
                  <a:lnTo>
                    <a:pt x="316" y="416"/>
                  </a:lnTo>
                  <a:lnTo>
                    <a:pt x="318" y="416"/>
                  </a:lnTo>
                  <a:lnTo>
                    <a:pt x="319" y="416"/>
                  </a:lnTo>
                  <a:lnTo>
                    <a:pt x="321" y="416"/>
                  </a:lnTo>
                  <a:lnTo>
                    <a:pt x="323" y="417"/>
                  </a:lnTo>
                  <a:lnTo>
                    <a:pt x="326" y="417"/>
                  </a:lnTo>
                  <a:lnTo>
                    <a:pt x="330" y="416"/>
                  </a:lnTo>
                  <a:lnTo>
                    <a:pt x="333" y="416"/>
                  </a:lnTo>
                  <a:lnTo>
                    <a:pt x="336" y="415"/>
                  </a:lnTo>
                  <a:lnTo>
                    <a:pt x="338" y="414"/>
                  </a:lnTo>
                  <a:lnTo>
                    <a:pt x="341" y="414"/>
                  </a:lnTo>
                  <a:lnTo>
                    <a:pt x="344" y="413"/>
                  </a:lnTo>
                  <a:lnTo>
                    <a:pt x="348" y="413"/>
                  </a:lnTo>
                  <a:lnTo>
                    <a:pt x="350" y="413"/>
                  </a:lnTo>
                  <a:lnTo>
                    <a:pt x="350" y="412"/>
                  </a:lnTo>
                  <a:lnTo>
                    <a:pt x="350" y="412"/>
                  </a:lnTo>
                  <a:lnTo>
                    <a:pt x="349" y="411"/>
                  </a:lnTo>
                  <a:lnTo>
                    <a:pt x="348" y="411"/>
                  </a:lnTo>
                  <a:lnTo>
                    <a:pt x="346" y="410"/>
                  </a:lnTo>
                  <a:lnTo>
                    <a:pt x="343" y="409"/>
                  </a:lnTo>
                  <a:lnTo>
                    <a:pt x="342" y="409"/>
                  </a:lnTo>
                  <a:lnTo>
                    <a:pt x="341" y="408"/>
                  </a:lnTo>
                  <a:lnTo>
                    <a:pt x="340" y="408"/>
                  </a:lnTo>
                  <a:lnTo>
                    <a:pt x="339" y="407"/>
                  </a:lnTo>
                  <a:lnTo>
                    <a:pt x="339" y="406"/>
                  </a:lnTo>
                  <a:lnTo>
                    <a:pt x="339" y="405"/>
                  </a:lnTo>
                  <a:lnTo>
                    <a:pt x="339" y="404"/>
                  </a:lnTo>
                  <a:lnTo>
                    <a:pt x="340" y="404"/>
                  </a:lnTo>
                  <a:lnTo>
                    <a:pt x="343" y="404"/>
                  </a:lnTo>
                  <a:lnTo>
                    <a:pt x="346" y="404"/>
                  </a:lnTo>
                  <a:lnTo>
                    <a:pt x="349" y="405"/>
                  </a:lnTo>
                  <a:lnTo>
                    <a:pt x="351" y="405"/>
                  </a:lnTo>
                  <a:lnTo>
                    <a:pt x="352" y="405"/>
                  </a:lnTo>
                  <a:lnTo>
                    <a:pt x="352" y="404"/>
                  </a:lnTo>
                  <a:lnTo>
                    <a:pt x="352" y="404"/>
                  </a:lnTo>
                  <a:lnTo>
                    <a:pt x="353" y="403"/>
                  </a:lnTo>
                  <a:lnTo>
                    <a:pt x="352" y="400"/>
                  </a:lnTo>
                  <a:lnTo>
                    <a:pt x="351" y="396"/>
                  </a:lnTo>
                  <a:lnTo>
                    <a:pt x="351" y="393"/>
                  </a:lnTo>
                  <a:lnTo>
                    <a:pt x="350" y="393"/>
                  </a:lnTo>
                  <a:lnTo>
                    <a:pt x="350" y="392"/>
                  </a:lnTo>
                  <a:lnTo>
                    <a:pt x="349" y="393"/>
                  </a:lnTo>
                  <a:lnTo>
                    <a:pt x="349" y="393"/>
                  </a:lnTo>
                  <a:lnTo>
                    <a:pt x="348" y="394"/>
                  </a:lnTo>
                  <a:lnTo>
                    <a:pt x="347" y="395"/>
                  </a:lnTo>
                  <a:lnTo>
                    <a:pt x="346" y="396"/>
                  </a:lnTo>
                  <a:lnTo>
                    <a:pt x="345" y="396"/>
                  </a:lnTo>
                  <a:lnTo>
                    <a:pt x="344" y="397"/>
                  </a:lnTo>
                  <a:lnTo>
                    <a:pt x="343" y="397"/>
                  </a:lnTo>
                  <a:lnTo>
                    <a:pt x="342" y="397"/>
                  </a:lnTo>
                  <a:lnTo>
                    <a:pt x="341" y="396"/>
                  </a:lnTo>
                  <a:lnTo>
                    <a:pt x="341" y="396"/>
                  </a:lnTo>
                  <a:lnTo>
                    <a:pt x="339" y="394"/>
                  </a:lnTo>
                  <a:lnTo>
                    <a:pt x="338" y="392"/>
                  </a:lnTo>
                  <a:lnTo>
                    <a:pt x="336" y="391"/>
                  </a:lnTo>
                  <a:lnTo>
                    <a:pt x="335" y="390"/>
                  </a:lnTo>
                  <a:lnTo>
                    <a:pt x="335" y="389"/>
                  </a:lnTo>
                  <a:lnTo>
                    <a:pt x="334" y="389"/>
                  </a:lnTo>
                  <a:lnTo>
                    <a:pt x="334" y="388"/>
                  </a:lnTo>
                  <a:lnTo>
                    <a:pt x="334" y="388"/>
                  </a:lnTo>
                  <a:lnTo>
                    <a:pt x="334" y="387"/>
                  </a:lnTo>
                  <a:lnTo>
                    <a:pt x="335" y="387"/>
                  </a:lnTo>
                  <a:lnTo>
                    <a:pt x="336" y="387"/>
                  </a:lnTo>
                  <a:lnTo>
                    <a:pt x="337" y="387"/>
                  </a:lnTo>
                  <a:lnTo>
                    <a:pt x="340" y="388"/>
                  </a:lnTo>
                  <a:lnTo>
                    <a:pt x="343" y="388"/>
                  </a:lnTo>
                  <a:lnTo>
                    <a:pt x="343" y="388"/>
                  </a:lnTo>
                  <a:lnTo>
                    <a:pt x="345" y="388"/>
                  </a:lnTo>
                  <a:lnTo>
                    <a:pt x="345" y="387"/>
                  </a:lnTo>
                  <a:lnTo>
                    <a:pt x="345" y="386"/>
                  </a:lnTo>
                  <a:lnTo>
                    <a:pt x="345" y="385"/>
                  </a:lnTo>
                  <a:lnTo>
                    <a:pt x="345" y="383"/>
                  </a:lnTo>
                  <a:lnTo>
                    <a:pt x="344" y="382"/>
                  </a:lnTo>
                  <a:lnTo>
                    <a:pt x="343" y="380"/>
                  </a:lnTo>
                  <a:lnTo>
                    <a:pt x="342" y="378"/>
                  </a:lnTo>
                  <a:lnTo>
                    <a:pt x="341" y="376"/>
                  </a:lnTo>
                  <a:lnTo>
                    <a:pt x="339" y="374"/>
                  </a:lnTo>
                  <a:lnTo>
                    <a:pt x="338" y="373"/>
                  </a:lnTo>
                  <a:lnTo>
                    <a:pt x="336" y="372"/>
                  </a:lnTo>
                  <a:lnTo>
                    <a:pt x="336" y="370"/>
                  </a:lnTo>
                  <a:lnTo>
                    <a:pt x="337" y="369"/>
                  </a:lnTo>
                  <a:lnTo>
                    <a:pt x="338" y="367"/>
                  </a:lnTo>
                  <a:lnTo>
                    <a:pt x="339" y="366"/>
                  </a:lnTo>
                  <a:lnTo>
                    <a:pt x="340" y="365"/>
                  </a:lnTo>
                  <a:lnTo>
                    <a:pt x="341" y="365"/>
                  </a:lnTo>
                  <a:lnTo>
                    <a:pt x="343" y="364"/>
                  </a:lnTo>
                  <a:lnTo>
                    <a:pt x="344" y="364"/>
                  </a:lnTo>
                  <a:lnTo>
                    <a:pt x="345" y="365"/>
                  </a:lnTo>
                  <a:lnTo>
                    <a:pt x="346" y="366"/>
                  </a:lnTo>
                  <a:lnTo>
                    <a:pt x="347" y="368"/>
                  </a:lnTo>
                  <a:lnTo>
                    <a:pt x="348" y="369"/>
                  </a:lnTo>
                  <a:lnTo>
                    <a:pt x="348" y="371"/>
                  </a:lnTo>
                  <a:lnTo>
                    <a:pt x="350" y="375"/>
                  </a:lnTo>
                  <a:lnTo>
                    <a:pt x="351" y="379"/>
                  </a:lnTo>
                  <a:lnTo>
                    <a:pt x="352" y="381"/>
                  </a:lnTo>
                  <a:lnTo>
                    <a:pt x="353" y="383"/>
                  </a:lnTo>
                  <a:lnTo>
                    <a:pt x="355" y="384"/>
                  </a:lnTo>
                  <a:lnTo>
                    <a:pt x="355" y="384"/>
                  </a:lnTo>
                  <a:lnTo>
                    <a:pt x="357" y="384"/>
                  </a:lnTo>
                  <a:lnTo>
                    <a:pt x="359" y="383"/>
                  </a:lnTo>
                  <a:lnTo>
                    <a:pt x="361" y="383"/>
                  </a:lnTo>
                  <a:lnTo>
                    <a:pt x="361" y="382"/>
                  </a:lnTo>
                  <a:lnTo>
                    <a:pt x="364" y="380"/>
                  </a:lnTo>
                  <a:lnTo>
                    <a:pt x="365" y="378"/>
                  </a:lnTo>
                  <a:lnTo>
                    <a:pt x="366" y="377"/>
                  </a:lnTo>
                  <a:lnTo>
                    <a:pt x="368" y="376"/>
                  </a:lnTo>
                  <a:lnTo>
                    <a:pt x="369" y="375"/>
                  </a:lnTo>
                  <a:lnTo>
                    <a:pt x="372" y="373"/>
                  </a:lnTo>
                  <a:lnTo>
                    <a:pt x="376" y="372"/>
                  </a:lnTo>
                  <a:lnTo>
                    <a:pt x="379" y="371"/>
                  </a:lnTo>
                  <a:lnTo>
                    <a:pt x="382" y="371"/>
                  </a:lnTo>
                  <a:lnTo>
                    <a:pt x="385" y="371"/>
                  </a:lnTo>
                  <a:lnTo>
                    <a:pt x="388" y="371"/>
                  </a:lnTo>
                  <a:lnTo>
                    <a:pt x="391" y="371"/>
                  </a:lnTo>
                  <a:lnTo>
                    <a:pt x="393" y="372"/>
                  </a:lnTo>
                  <a:lnTo>
                    <a:pt x="395" y="372"/>
                  </a:lnTo>
                  <a:lnTo>
                    <a:pt x="401" y="374"/>
                  </a:lnTo>
                  <a:lnTo>
                    <a:pt x="405" y="374"/>
                  </a:lnTo>
                  <a:lnTo>
                    <a:pt x="407" y="374"/>
                  </a:lnTo>
                  <a:lnTo>
                    <a:pt x="408" y="374"/>
                  </a:lnTo>
                  <a:lnTo>
                    <a:pt x="409" y="373"/>
                  </a:lnTo>
                  <a:lnTo>
                    <a:pt x="410" y="372"/>
                  </a:lnTo>
                  <a:lnTo>
                    <a:pt x="411" y="371"/>
                  </a:lnTo>
                  <a:lnTo>
                    <a:pt x="411" y="370"/>
                  </a:lnTo>
                  <a:lnTo>
                    <a:pt x="410" y="369"/>
                  </a:lnTo>
                  <a:lnTo>
                    <a:pt x="409" y="368"/>
                  </a:lnTo>
                  <a:lnTo>
                    <a:pt x="407" y="367"/>
                  </a:lnTo>
                  <a:lnTo>
                    <a:pt x="405" y="366"/>
                  </a:lnTo>
                  <a:lnTo>
                    <a:pt x="403" y="365"/>
                  </a:lnTo>
                  <a:lnTo>
                    <a:pt x="401" y="364"/>
                  </a:lnTo>
                  <a:lnTo>
                    <a:pt x="389" y="360"/>
                  </a:lnTo>
                  <a:lnTo>
                    <a:pt x="376" y="356"/>
                  </a:lnTo>
                  <a:lnTo>
                    <a:pt x="370" y="354"/>
                  </a:lnTo>
                  <a:lnTo>
                    <a:pt x="366" y="352"/>
                  </a:lnTo>
                  <a:lnTo>
                    <a:pt x="364" y="351"/>
                  </a:lnTo>
                  <a:lnTo>
                    <a:pt x="361" y="349"/>
                  </a:lnTo>
                  <a:lnTo>
                    <a:pt x="361" y="348"/>
                  </a:lnTo>
                  <a:lnTo>
                    <a:pt x="361" y="346"/>
                  </a:lnTo>
                  <a:lnTo>
                    <a:pt x="361" y="345"/>
                  </a:lnTo>
                  <a:lnTo>
                    <a:pt x="361" y="344"/>
                  </a:lnTo>
                  <a:lnTo>
                    <a:pt x="362" y="343"/>
                  </a:lnTo>
                  <a:lnTo>
                    <a:pt x="363" y="342"/>
                  </a:lnTo>
                  <a:lnTo>
                    <a:pt x="366" y="341"/>
                  </a:lnTo>
                  <a:lnTo>
                    <a:pt x="368" y="340"/>
                  </a:lnTo>
                  <a:lnTo>
                    <a:pt x="370" y="340"/>
                  </a:lnTo>
                  <a:lnTo>
                    <a:pt x="372" y="339"/>
                  </a:lnTo>
                  <a:lnTo>
                    <a:pt x="373" y="338"/>
                  </a:lnTo>
                  <a:lnTo>
                    <a:pt x="374" y="337"/>
                  </a:lnTo>
                  <a:lnTo>
                    <a:pt x="375" y="335"/>
                  </a:lnTo>
                  <a:lnTo>
                    <a:pt x="375" y="334"/>
                  </a:lnTo>
                  <a:lnTo>
                    <a:pt x="375" y="331"/>
                  </a:lnTo>
                  <a:lnTo>
                    <a:pt x="375" y="327"/>
                  </a:lnTo>
                  <a:lnTo>
                    <a:pt x="375" y="326"/>
                  </a:lnTo>
                  <a:lnTo>
                    <a:pt x="375" y="324"/>
                  </a:lnTo>
                  <a:lnTo>
                    <a:pt x="376" y="323"/>
                  </a:lnTo>
                  <a:lnTo>
                    <a:pt x="377" y="322"/>
                  </a:lnTo>
                  <a:lnTo>
                    <a:pt x="379" y="321"/>
                  </a:lnTo>
                  <a:lnTo>
                    <a:pt x="380" y="321"/>
                  </a:lnTo>
                  <a:lnTo>
                    <a:pt x="381" y="321"/>
                  </a:lnTo>
                  <a:lnTo>
                    <a:pt x="382" y="322"/>
                  </a:lnTo>
                  <a:lnTo>
                    <a:pt x="384" y="323"/>
                  </a:lnTo>
                  <a:lnTo>
                    <a:pt x="386" y="326"/>
                  </a:lnTo>
                  <a:lnTo>
                    <a:pt x="388" y="328"/>
                  </a:lnTo>
                  <a:lnTo>
                    <a:pt x="389" y="331"/>
                  </a:lnTo>
                  <a:lnTo>
                    <a:pt x="390" y="334"/>
                  </a:lnTo>
                  <a:lnTo>
                    <a:pt x="390" y="336"/>
                  </a:lnTo>
                  <a:lnTo>
                    <a:pt x="390" y="337"/>
                  </a:lnTo>
                  <a:lnTo>
                    <a:pt x="391" y="337"/>
                  </a:lnTo>
                  <a:lnTo>
                    <a:pt x="391" y="337"/>
                  </a:lnTo>
                  <a:lnTo>
                    <a:pt x="392" y="337"/>
                  </a:lnTo>
                  <a:lnTo>
                    <a:pt x="395" y="337"/>
                  </a:lnTo>
                  <a:lnTo>
                    <a:pt x="398" y="337"/>
                  </a:lnTo>
                  <a:lnTo>
                    <a:pt x="399" y="337"/>
                  </a:lnTo>
                  <a:lnTo>
                    <a:pt x="400" y="337"/>
                  </a:lnTo>
                  <a:lnTo>
                    <a:pt x="400" y="337"/>
                  </a:lnTo>
                  <a:lnTo>
                    <a:pt x="401" y="338"/>
                  </a:lnTo>
                  <a:lnTo>
                    <a:pt x="402" y="340"/>
                  </a:lnTo>
                  <a:lnTo>
                    <a:pt x="402" y="342"/>
                  </a:lnTo>
                  <a:lnTo>
                    <a:pt x="402" y="344"/>
                  </a:lnTo>
                  <a:lnTo>
                    <a:pt x="403" y="346"/>
                  </a:lnTo>
                  <a:lnTo>
                    <a:pt x="403" y="347"/>
                  </a:lnTo>
                  <a:lnTo>
                    <a:pt x="404" y="349"/>
                  </a:lnTo>
                  <a:lnTo>
                    <a:pt x="405" y="349"/>
                  </a:lnTo>
                  <a:lnTo>
                    <a:pt x="405" y="349"/>
                  </a:lnTo>
                  <a:lnTo>
                    <a:pt x="407" y="349"/>
                  </a:lnTo>
                  <a:lnTo>
                    <a:pt x="408" y="348"/>
                  </a:lnTo>
                  <a:lnTo>
                    <a:pt x="411" y="348"/>
                  </a:lnTo>
                  <a:lnTo>
                    <a:pt x="413" y="346"/>
                  </a:lnTo>
                  <a:lnTo>
                    <a:pt x="416" y="344"/>
                  </a:lnTo>
                  <a:lnTo>
                    <a:pt x="418" y="342"/>
                  </a:lnTo>
                  <a:lnTo>
                    <a:pt x="418" y="341"/>
                  </a:lnTo>
                  <a:lnTo>
                    <a:pt x="418" y="340"/>
                  </a:lnTo>
                  <a:lnTo>
                    <a:pt x="418" y="339"/>
                  </a:lnTo>
                  <a:lnTo>
                    <a:pt x="418" y="338"/>
                  </a:lnTo>
                  <a:lnTo>
                    <a:pt x="416" y="336"/>
                  </a:lnTo>
                  <a:lnTo>
                    <a:pt x="414" y="333"/>
                  </a:lnTo>
                  <a:lnTo>
                    <a:pt x="413" y="332"/>
                  </a:lnTo>
                  <a:lnTo>
                    <a:pt x="411" y="332"/>
                  </a:lnTo>
                  <a:lnTo>
                    <a:pt x="411" y="331"/>
                  </a:lnTo>
                  <a:lnTo>
                    <a:pt x="409" y="331"/>
                  </a:lnTo>
                  <a:lnTo>
                    <a:pt x="408" y="331"/>
                  </a:lnTo>
                  <a:lnTo>
                    <a:pt x="407" y="330"/>
                  </a:lnTo>
                  <a:lnTo>
                    <a:pt x="407" y="329"/>
                  </a:lnTo>
                  <a:lnTo>
                    <a:pt x="407" y="328"/>
                  </a:lnTo>
                  <a:lnTo>
                    <a:pt x="407" y="325"/>
                  </a:lnTo>
                  <a:lnTo>
                    <a:pt x="407" y="322"/>
                  </a:lnTo>
                  <a:lnTo>
                    <a:pt x="407" y="322"/>
                  </a:lnTo>
                  <a:lnTo>
                    <a:pt x="406" y="321"/>
                  </a:lnTo>
                  <a:lnTo>
                    <a:pt x="406" y="320"/>
                  </a:lnTo>
                  <a:lnTo>
                    <a:pt x="405" y="320"/>
                  </a:lnTo>
                  <a:lnTo>
                    <a:pt x="404" y="319"/>
                  </a:lnTo>
                  <a:lnTo>
                    <a:pt x="402" y="319"/>
                  </a:lnTo>
                  <a:lnTo>
                    <a:pt x="398" y="318"/>
                  </a:lnTo>
                  <a:lnTo>
                    <a:pt x="395" y="318"/>
                  </a:lnTo>
                  <a:lnTo>
                    <a:pt x="395" y="317"/>
                  </a:lnTo>
                  <a:lnTo>
                    <a:pt x="394" y="316"/>
                  </a:lnTo>
                  <a:lnTo>
                    <a:pt x="394" y="316"/>
                  </a:lnTo>
                  <a:lnTo>
                    <a:pt x="393" y="315"/>
                  </a:lnTo>
                  <a:lnTo>
                    <a:pt x="394" y="314"/>
                  </a:lnTo>
                  <a:lnTo>
                    <a:pt x="394" y="313"/>
                  </a:lnTo>
                  <a:lnTo>
                    <a:pt x="395" y="312"/>
                  </a:lnTo>
                  <a:lnTo>
                    <a:pt x="395" y="311"/>
                  </a:lnTo>
                  <a:lnTo>
                    <a:pt x="397" y="310"/>
                  </a:lnTo>
                  <a:lnTo>
                    <a:pt x="398" y="309"/>
                  </a:lnTo>
                  <a:lnTo>
                    <a:pt x="400" y="309"/>
                  </a:lnTo>
                  <a:lnTo>
                    <a:pt x="401" y="309"/>
                  </a:lnTo>
                  <a:lnTo>
                    <a:pt x="404" y="308"/>
                  </a:lnTo>
                  <a:lnTo>
                    <a:pt x="408" y="308"/>
                  </a:lnTo>
                  <a:lnTo>
                    <a:pt x="409" y="308"/>
                  </a:lnTo>
                  <a:lnTo>
                    <a:pt x="410" y="308"/>
                  </a:lnTo>
                  <a:lnTo>
                    <a:pt x="411" y="306"/>
                  </a:lnTo>
                  <a:lnTo>
                    <a:pt x="411" y="305"/>
                  </a:lnTo>
                  <a:lnTo>
                    <a:pt x="412" y="302"/>
                  </a:lnTo>
                  <a:lnTo>
                    <a:pt x="412" y="297"/>
                  </a:lnTo>
                  <a:lnTo>
                    <a:pt x="411" y="289"/>
                  </a:lnTo>
                  <a:lnTo>
                    <a:pt x="411" y="283"/>
                  </a:lnTo>
                  <a:lnTo>
                    <a:pt x="412" y="281"/>
                  </a:lnTo>
                  <a:lnTo>
                    <a:pt x="413" y="280"/>
                  </a:lnTo>
                  <a:lnTo>
                    <a:pt x="414" y="279"/>
                  </a:lnTo>
                  <a:lnTo>
                    <a:pt x="416" y="278"/>
                  </a:lnTo>
                  <a:lnTo>
                    <a:pt x="417" y="277"/>
                  </a:lnTo>
                  <a:lnTo>
                    <a:pt x="418" y="276"/>
                  </a:lnTo>
                  <a:lnTo>
                    <a:pt x="420" y="275"/>
                  </a:lnTo>
                  <a:lnTo>
                    <a:pt x="420" y="274"/>
                  </a:lnTo>
                  <a:lnTo>
                    <a:pt x="420" y="272"/>
                  </a:lnTo>
                  <a:lnTo>
                    <a:pt x="420" y="271"/>
                  </a:lnTo>
                  <a:lnTo>
                    <a:pt x="420" y="269"/>
                  </a:lnTo>
                  <a:lnTo>
                    <a:pt x="419" y="268"/>
                  </a:lnTo>
                  <a:lnTo>
                    <a:pt x="418" y="266"/>
                  </a:lnTo>
                  <a:lnTo>
                    <a:pt x="417" y="264"/>
                  </a:lnTo>
                  <a:lnTo>
                    <a:pt x="415" y="264"/>
                  </a:lnTo>
                  <a:lnTo>
                    <a:pt x="409" y="264"/>
                  </a:lnTo>
                  <a:lnTo>
                    <a:pt x="403" y="264"/>
                  </a:lnTo>
                  <a:lnTo>
                    <a:pt x="400" y="265"/>
                  </a:lnTo>
                  <a:lnTo>
                    <a:pt x="398" y="265"/>
                  </a:lnTo>
                  <a:lnTo>
                    <a:pt x="397" y="264"/>
                  </a:lnTo>
                  <a:lnTo>
                    <a:pt x="397" y="263"/>
                  </a:lnTo>
                  <a:lnTo>
                    <a:pt x="397" y="262"/>
                  </a:lnTo>
                  <a:lnTo>
                    <a:pt x="397" y="261"/>
                  </a:lnTo>
                  <a:lnTo>
                    <a:pt x="398" y="259"/>
                  </a:lnTo>
                  <a:lnTo>
                    <a:pt x="399" y="258"/>
                  </a:lnTo>
                  <a:lnTo>
                    <a:pt x="400" y="256"/>
                  </a:lnTo>
                  <a:lnTo>
                    <a:pt x="403" y="253"/>
                  </a:lnTo>
                  <a:lnTo>
                    <a:pt x="406" y="249"/>
                  </a:lnTo>
                  <a:lnTo>
                    <a:pt x="409" y="245"/>
                  </a:lnTo>
                  <a:lnTo>
                    <a:pt x="411" y="242"/>
                  </a:lnTo>
                  <a:lnTo>
                    <a:pt x="411" y="241"/>
                  </a:lnTo>
                  <a:lnTo>
                    <a:pt x="412" y="240"/>
                  </a:lnTo>
                  <a:lnTo>
                    <a:pt x="413" y="240"/>
                  </a:lnTo>
                  <a:lnTo>
                    <a:pt x="414" y="239"/>
                  </a:lnTo>
                  <a:lnTo>
                    <a:pt x="417" y="238"/>
                  </a:lnTo>
                  <a:lnTo>
                    <a:pt x="419" y="237"/>
                  </a:lnTo>
                  <a:lnTo>
                    <a:pt x="423" y="234"/>
                  </a:lnTo>
                  <a:lnTo>
                    <a:pt x="425" y="233"/>
                  </a:lnTo>
                  <a:lnTo>
                    <a:pt x="426" y="232"/>
                  </a:lnTo>
                  <a:lnTo>
                    <a:pt x="428" y="230"/>
                  </a:lnTo>
                  <a:lnTo>
                    <a:pt x="431" y="228"/>
                  </a:lnTo>
                  <a:lnTo>
                    <a:pt x="433" y="227"/>
                  </a:lnTo>
                  <a:lnTo>
                    <a:pt x="436" y="225"/>
                  </a:lnTo>
                  <a:lnTo>
                    <a:pt x="438" y="225"/>
                  </a:lnTo>
                  <a:lnTo>
                    <a:pt x="439" y="224"/>
                  </a:lnTo>
                  <a:lnTo>
                    <a:pt x="440" y="223"/>
                  </a:lnTo>
                  <a:lnTo>
                    <a:pt x="440" y="223"/>
                  </a:lnTo>
                  <a:lnTo>
                    <a:pt x="441" y="222"/>
                  </a:lnTo>
                  <a:lnTo>
                    <a:pt x="441" y="222"/>
                  </a:lnTo>
                  <a:lnTo>
                    <a:pt x="440" y="221"/>
                  </a:lnTo>
                  <a:lnTo>
                    <a:pt x="440" y="221"/>
                  </a:lnTo>
                  <a:lnTo>
                    <a:pt x="439" y="221"/>
                  </a:lnTo>
                  <a:lnTo>
                    <a:pt x="437" y="222"/>
                  </a:lnTo>
                  <a:lnTo>
                    <a:pt x="435" y="222"/>
                  </a:lnTo>
                  <a:lnTo>
                    <a:pt x="434" y="222"/>
                  </a:lnTo>
                  <a:lnTo>
                    <a:pt x="433" y="222"/>
                  </a:lnTo>
                  <a:lnTo>
                    <a:pt x="432" y="221"/>
                  </a:lnTo>
                  <a:lnTo>
                    <a:pt x="431" y="220"/>
                  </a:lnTo>
                  <a:lnTo>
                    <a:pt x="430" y="218"/>
                  </a:lnTo>
                  <a:lnTo>
                    <a:pt x="429" y="217"/>
                  </a:lnTo>
                  <a:lnTo>
                    <a:pt x="429" y="216"/>
                  </a:lnTo>
                  <a:lnTo>
                    <a:pt x="429" y="216"/>
                  </a:lnTo>
                  <a:lnTo>
                    <a:pt x="428" y="216"/>
                  </a:lnTo>
                  <a:lnTo>
                    <a:pt x="427" y="216"/>
                  </a:lnTo>
                  <a:lnTo>
                    <a:pt x="426" y="216"/>
                  </a:lnTo>
                  <a:lnTo>
                    <a:pt x="425" y="216"/>
                  </a:lnTo>
                  <a:lnTo>
                    <a:pt x="424" y="217"/>
                  </a:lnTo>
                  <a:lnTo>
                    <a:pt x="423" y="218"/>
                  </a:lnTo>
                  <a:lnTo>
                    <a:pt x="420" y="220"/>
                  </a:lnTo>
                  <a:lnTo>
                    <a:pt x="419" y="222"/>
                  </a:lnTo>
                  <a:lnTo>
                    <a:pt x="418" y="225"/>
                  </a:lnTo>
                  <a:lnTo>
                    <a:pt x="417" y="227"/>
                  </a:lnTo>
                  <a:lnTo>
                    <a:pt x="416" y="228"/>
                  </a:lnTo>
                  <a:lnTo>
                    <a:pt x="415" y="228"/>
                  </a:lnTo>
                  <a:lnTo>
                    <a:pt x="414" y="228"/>
                  </a:lnTo>
                  <a:lnTo>
                    <a:pt x="413" y="228"/>
                  </a:lnTo>
                  <a:lnTo>
                    <a:pt x="413" y="228"/>
                  </a:lnTo>
                  <a:lnTo>
                    <a:pt x="413" y="227"/>
                  </a:lnTo>
                  <a:lnTo>
                    <a:pt x="412" y="225"/>
                  </a:lnTo>
                  <a:lnTo>
                    <a:pt x="411" y="225"/>
                  </a:lnTo>
                  <a:lnTo>
                    <a:pt x="410" y="224"/>
                  </a:lnTo>
                  <a:lnTo>
                    <a:pt x="409" y="223"/>
                  </a:lnTo>
                  <a:lnTo>
                    <a:pt x="409" y="223"/>
                  </a:lnTo>
                  <a:lnTo>
                    <a:pt x="408" y="222"/>
                  </a:lnTo>
                  <a:lnTo>
                    <a:pt x="408" y="222"/>
                  </a:lnTo>
                  <a:lnTo>
                    <a:pt x="408" y="221"/>
                  </a:lnTo>
                  <a:lnTo>
                    <a:pt x="406" y="218"/>
                  </a:lnTo>
                  <a:lnTo>
                    <a:pt x="404" y="214"/>
                  </a:lnTo>
                  <a:lnTo>
                    <a:pt x="404" y="212"/>
                  </a:lnTo>
                  <a:lnTo>
                    <a:pt x="404" y="211"/>
                  </a:lnTo>
                  <a:lnTo>
                    <a:pt x="405" y="211"/>
                  </a:lnTo>
                  <a:lnTo>
                    <a:pt x="405" y="210"/>
                  </a:lnTo>
                  <a:lnTo>
                    <a:pt x="406" y="210"/>
                  </a:lnTo>
                  <a:lnTo>
                    <a:pt x="406" y="209"/>
                  </a:lnTo>
                  <a:lnTo>
                    <a:pt x="407" y="209"/>
                  </a:lnTo>
                  <a:lnTo>
                    <a:pt x="407" y="210"/>
                  </a:lnTo>
                  <a:lnTo>
                    <a:pt x="409" y="211"/>
                  </a:lnTo>
                  <a:lnTo>
                    <a:pt x="412" y="211"/>
                  </a:lnTo>
                  <a:lnTo>
                    <a:pt x="415" y="212"/>
                  </a:lnTo>
                  <a:lnTo>
                    <a:pt x="418" y="212"/>
                  </a:lnTo>
                  <a:lnTo>
                    <a:pt x="420" y="212"/>
                  </a:lnTo>
                  <a:lnTo>
                    <a:pt x="422" y="211"/>
                  </a:lnTo>
                  <a:lnTo>
                    <a:pt x="423" y="210"/>
                  </a:lnTo>
                  <a:lnTo>
                    <a:pt x="424" y="209"/>
                  </a:lnTo>
                  <a:lnTo>
                    <a:pt x="424" y="209"/>
                  </a:lnTo>
                  <a:lnTo>
                    <a:pt x="424" y="208"/>
                  </a:lnTo>
                  <a:lnTo>
                    <a:pt x="423" y="207"/>
                  </a:lnTo>
                  <a:lnTo>
                    <a:pt x="422" y="206"/>
                  </a:lnTo>
                  <a:lnTo>
                    <a:pt x="421" y="205"/>
                  </a:lnTo>
                  <a:lnTo>
                    <a:pt x="420" y="204"/>
                  </a:lnTo>
                  <a:lnTo>
                    <a:pt x="420" y="203"/>
                  </a:lnTo>
                  <a:lnTo>
                    <a:pt x="420" y="201"/>
                  </a:lnTo>
                  <a:lnTo>
                    <a:pt x="419" y="199"/>
                  </a:lnTo>
                  <a:lnTo>
                    <a:pt x="418" y="197"/>
                  </a:lnTo>
                  <a:lnTo>
                    <a:pt x="417" y="196"/>
                  </a:lnTo>
                  <a:lnTo>
                    <a:pt x="416" y="195"/>
                  </a:lnTo>
                  <a:lnTo>
                    <a:pt x="415" y="194"/>
                  </a:lnTo>
                  <a:lnTo>
                    <a:pt x="414" y="194"/>
                  </a:lnTo>
                  <a:lnTo>
                    <a:pt x="411" y="193"/>
                  </a:lnTo>
                  <a:lnTo>
                    <a:pt x="408" y="192"/>
                  </a:lnTo>
                  <a:lnTo>
                    <a:pt x="406" y="192"/>
                  </a:lnTo>
                  <a:lnTo>
                    <a:pt x="405" y="193"/>
                  </a:lnTo>
                  <a:lnTo>
                    <a:pt x="403" y="193"/>
                  </a:lnTo>
                  <a:lnTo>
                    <a:pt x="402" y="195"/>
                  </a:lnTo>
                  <a:lnTo>
                    <a:pt x="401" y="195"/>
                  </a:lnTo>
                  <a:lnTo>
                    <a:pt x="400" y="196"/>
                  </a:lnTo>
                  <a:lnTo>
                    <a:pt x="400" y="197"/>
                  </a:lnTo>
                  <a:lnTo>
                    <a:pt x="399" y="197"/>
                  </a:lnTo>
                  <a:lnTo>
                    <a:pt x="398" y="197"/>
                  </a:lnTo>
                  <a:lnTo>
                    <a:pt x="397" y="197"/>
                  </a:lnTo>
                  <a:lnTo>
                    <a:pt x="397" y="196"/>
                  </a:lnTo>
                  <a:lnTo>
                    <a:pt x="396" y="196"/>
                  </a:lnTo>
                  <a:lnTo>
                    <a:pt x="395" y="192"/>
                  </a:lnTo>
                  <a:lnTo>
                    <a:pt x="394" y="188"/>
                  </a:lnTo>
                  <a:lnTo>
                    <a:pt x="393" y="185"/>
                  </a:lnTo>
                  <a:lnTo>
                    <a:pt x="393" y="182"/>
                  </a:lnTo>
                  <a:lnTo>
                    <a:pt x="393" y="180"/>
                  </a:lnTo>
                  <a:lnTo>
                    <a:pt x="393" y="178"/>
                  </a:lnTo>
                  <a:lnTo>
                    <a:pt x="394" y="176"/>
                  </a:lnTo>
                  <a:lnTo>
                    <a:pt x="395" y="174"/>
                  </a:lnTo>
                  <a:lnTo>
                    <a:pt x="395" y="174"/>
                  </a:lnTo>
                  <a:lnTo>
                    <a:pt x="396" y="174"/>
                  </a:lnTo>
                  <a:lnTo>
                    <a:pt x="397" y="174"/>
                  </a:lnTo>
                  <a:lnTo>
                    <a:pt x="398" y="175"/>
                  </a:lnTo>
                  <a:lnTo>
                    <a:pt x="401" y="177"/>
                  </a:lnTo>
                  <a:lnTo>
                    <a:pt x="404" y="179"/>
                  </a:lnTo>
                  <a:lnTo>
                    <a:pt x="407" y="181"/>
                  </a:lnTo>
                  <a:lnTo>
                    <a:pt x="409" y="181"/>
                  </a:lnTo>
                  <a:lnTo>
                    <a:pt x="409" y="181"/>
                  </a:lnTo>
                  <a:lnTo>
                    <a:pt x="410" y="181"/>
                  </a:lnTo>
                  <a:lnTo>
                    <a:pt x="410" y="180"/>
                  </a:lnTo>
                  <a:lnTo>
                    <a:pt x="410" y="179"/>
                  </a:lnTo>
                  <a:lnTo>
                    <a:pt x="410" y="179"/>
                  </a:lnTo>
                  <a:lnTo>
                    <a:pt x="410" y="178"/>
                  </a:lnTo>
                  <a:lnTo>
                    <a:pt x="409" y="177"/>
                  </a:lnTo>
                  <a:lnTo>
                    <a:pt x="409" y="177"/>
                  </a:lnTo>
                  <a:lnTo>
                    <a:pt x="407" y="175"/>
                  </a:lnTo>
                  <a:lnTo>
                    <a:pt x="405" y="174"/>
                  </a:lnTo>
                  <a:lnTo>
                    <a:pt x="404" y="173"/>
                  </a:lnTo>
                  <a:lnTo>
                    <a:pt x="404" y="172"/>
                  </a:lnTo>
                  <a:lnTo>
                    <a:pt x="404" y="171"/>
                  </a:lnTo>
                  <a:lnTo>
                    <a:pt x="404" y="170"/>
                  </a:lnTo>
                  <a:lnTo>
                    <a:pt x="404" y="169"/>
                  </a:lnTo>
                  <a:lnTo>
                    <a:pt x="404" y="168"/>
                  </a:lnTo>
                  <a:lnTo>
                    <a:pt x="404" y="167"/>
                  </a:lnTo>
                  <a:lnTo>
                    <a:pt x="404" y="166"/>
                  </a:lnTo>
                  <a:lnTo>
                    <a:pt x="403" y="164"/>
                  </a:lnTo>
                  <a:lnTo>
                    <a:pt x="402" y="163"/>
                  </a:lnTo>
                  <a:lnTo>
                    <a:pt x="402" y="162"/>
                  </a:lnTo>
                  <a:lnTo>
                    <a:pt x="402" y="161"/>
                  </a:lnTo>
                  <a:lnTo>
                    <a:pt x="402" y="161"/>
                  </a:lnTo>
                  <a:lnTo>
                    <a:pt x="403" y="161"/>
                  </a:lnTo>
                  <a:lnTo>
                    <a:pt x="404" y="160"/>
                  </a:lnTo>
                  <a:lnTo>
                    <a:pt x="404" y="161"/>
                  </a:lnTo>
                  <a:lnTo>
                    <a:pt x="405" y="161"/>
                  </a:lnTo>
                  <a:lnTo>
                    <a:pt x="405" y="162"/>
                  </a:lnTo>
                  <a:lnTo>
                    <a:pt x="407" y="165"/>
                  </a:lnTo>
                  <a:lnTo>
                    <a:pt x="409" y="168"/>
                  </a:lnTo>
                  <a:lnTo>
                    <a:pt x="410" y="170"/>
                  </a:lnTo>
                  <a:lnTo>
                    <a:pt x="411" y="173"/>
                  </a:lnTo>
                  <a:lnTo>
                    <a:pt x="411" y="174"/>
                  </a:lnTo>
                  <a:lnTo>
                    <a:pt x="412" y="175"/>
                  </a:lnTo>
                  <a:lnTo>
                    <a:pt x="413" y="175"/>
                  </a:lnTo>
                  <a:lnTo>
                    <a:pt x="414" y="175"/>
                  </a:lnTo>
                  <a:lnTo>
                    <a:pt x="414" y="175"/>
                  </a:lnTo>
                  <a:lnTo>
                    <a:pt x="415" y="175"/>
                  </a:lnTo>
                  <a:lnTo>
                    <a:pt x="415" y="174"/>
                  </a:lnTo>
                  <a:lnTo>
                    <a:pt x="415" y="173"/>
                  </a:lnTo>
                  <a:lnTo>
                    <a:pt x="415" y="170"/>
                  </a:lnTo>
                  <a:lnTo>
                    <a:pt x="415" y="168"/>
                  </a:lnTo>
                  <a:lnTo>
                    <a:pt x="415" y="167"/>
                  </a:lnTo>
                  <a:lnTo>
                    <a:pt x="416" y="166"/>
                  </a:lnTo>
                  <a:lnTo>
                    <a:pt x="416" y="165"/>
                  </a:lnTo>
                  <a:lnTo>
                    <a:pt x="417" y="165"/>
                  </a:lnTo>
                  <a:lnTo>
                    <a:pt x="418" y="163"/>
                  </a:lnTo>
                  <a:lnTo>
                    <a:pt x="420" y="163"/>
                  </a:lnTo>
                  <a:lnTo>
                    <a:pt x="420" y="163"/>
                  </a:lnTo>
                  <a:lnTo>
                    <a:pt x="421" y="163"/>
                  </a:lnTo>
                  <a:lnTo>
                    <a:pt x="421" y="163"/>
                  </a:lnTo>
                  <a:lnTo>
                    <a:pt x="421" y="163"/>
                  </a:lnTo>
                  <a:lnTo>
                    <a:pt x="421" y="165"/>
                  </a:lnTo>
                  <a:lnTo>
                    <a:pt x="420" y="167"/>
                  </a:lnTo>
                  <a:lnTo>
                    <a:pt x="419" y="168"/>
                  </a:lnTo>
                  <a:lnTo>
                    <a:pt x="418" y="169"/>
                  </a:lnTo>
                  <a:lnTo>
                    <a:pt x="418" y="171"/>
                  </a:lnTo>
                  <a:lnTo>
                    <a:pt x="418" y="173"/>
                  </a:lnTo>
                  <a:lnTo>
                    <a:pt x="419" y="177"/>
                  </a:lnTo>
                  <a:lnTo>
                    <a:pt x="419" y="181"/>
                  </a:lnTo>
                  <a:lnTo>
                    <a:pt x="419" y="181"/>
                  </a:lnTo>
                  <a:lnTo>
                    <a:pt x="420" y="182"/>
                  </a:lnTo>
                  <a:lnTo>
                    <a:pt x="420" y="182"/>
                  </a:lnTo>
                  <a:lnTo>
                    <a:pt x="422" y="182"/>
                  </a:lnTo>
                  <a:lnTo>
                    <a:pt x="423" y="182"/>
                  </a:lnTo>
                  <a:lnTo>
                    <a:pt x="424" y="182"/>
                  </a:lnTo>
                  <a:lnTo>
                    <a:pt x="425" y="182"/>
                  </a:lnTo>
                  <a:lnTo>
                    <a:pt x="426" y="183"/>
                  </a:lnTo>
                  <a:lnTo>
                    <a:pt x="427" y="183"/>
                  </a:lnTo>
                  <a:lnTo>
                    <a:pt x="427" y="183"/>
                  </a:lnTo>
                  <a:lnTo>
                    <a:pt x="428" y="183"/>
                  </a:lnTo>
                  <a:lnTo>
                    <a:pt x="428" y="183"/>
                  </a:lnTo>
                  <a:lnTo>
                    <a:pt x="429" y="182"/>
                  </a:lnTo>
                  <a:lnTo>
                    <a:pt x="430" y="181"/>
                  </a:lnTo>
                  <a:lnTo>
                    <a:pt x="431" y="179"/>
                  </a:lnTo>
                  <a:lnTo>
                    <a:pt x="432" y="177"/>
                  </a:lnTo>
                  <a:lnTo>
                    <a:pt x="432" y="175"/>
                  </a:lnTo>
                  <a:lnTo>
                    <a:pt x="432" y="173"/>
                  </a:lnTo>
                  <a:lnTo>
                    <a:pt x="432" y="172"/>
                  </a:lnTo>
                  <a:lnTo>
                    <a:pt x="432" y="170"/>
                  </a:lnTo>
                  <a:lnTo>
                    <a:pt x="433" y="169"/>
                  </a:lnTo>
                  <a:lnTo>
                    <a:pt x="434" y="169"/>
                  </a:lnTo>
                  <a:lnTo>
                    <a:pt x="434" y="168"/>
                  </a:lnTo>
                  <a:lnTo>
                    <a:pt x="435" y="168"/>
                  </a:lnTo>
                  <a:lnTo>
                    <a:pt x="436" y="168"/>
                  </a:lnTo>
                  <a:lnTo>
                    <a:pt x="436" y="168"/>
                  </a:lnTo>
                  <a:lnTo>
                    <a:pt x="440" y="168"/>
                  </a:lnTo>
                  <a:lnTo>
                    <a:pt x="444" y="168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5" y="169"/>
                  </a:lnTo>
                  <a:lnTo>
                    <a:pt x="446" y="170"/>
                  </a:lnTo>
                  <a:lnTo>
                    <a:pt x="446" y="170"/>
                  </a:lnTo>
                  <a:lnTo>
                    <a:pt x="445" y="171"/>
                  </a:lnTo>
                  <a:lnTo>
                    <a:pt x="445" y="172"/>
                  </a:lnTo>
                  <a:lnTo>
                    <a:pt x="445" y="173"/>
                  </a:lnTo>
                  <a:lnTo>
                    <a:pt x="443" y="174"/>
                  </a:lnTo>
                  <a:lnTo>
                    <a:pt x="441" y="176"/>
                  </a:lnTo>
                  <a:lnTo>
                    <a:pt x="440" y="179"/>
                  </a:lnTo>
                  <a:lnTo>
                    <a:pt x="439" y="181"/>
                  </a:lnTo>
                  <a:lnTo>
                    <a:pt x="438" y="183"/>
                  </a:lnTo>
                  <a:lnTo>
                    <a:pt x="437" y="186"/>
                  </a:lnTo>
                  <a:lnTo>
                    <a:pt x="435" y="188"/>
                  </a:lnTo>
                  <a:lnTo>
                    <a:pt x="433" y="190"/>
                  </a:lnTo>
                  <a:lnTo>
                    <a:pt x="431" y="191"/>
                  </a:lnTo>
                  <a:lnTo>
                    <a:pt x="428" y="193"/>
                  </a:lnTo>
                  <a:lnTo>
                    <a:pt x="426" y="195"/>
                  </a:lnTo>
                  <a:lnTo>
                    <a:pt x="425" y="197"/>
                  </a:lnTo>
                  <a:lnTo>
                    <a:pt x="424" y="199"/>
                  </a:lnTo>
                  <a:lnTo>
                    <a:pt x="424" y="201"/>
                  </a:lnTo>
                  <a:lnTo>
                    <a:pt x="424" y="202"/>
                  </a:lnTo>
                  <a:lnTo>
                    <a:pt x="424" y="202"/>
                  </a:lnTo>
                  <a:lnTo>
                    <a:pt x="425" y="202"/>
                  </a:lnTo>
                  <a:lnTo>
                    <a:pt x="426" y="203"/>
                  </a:lnTo>
                  <a:lnTo>
                    <a:pt x="427" y="203"/>
                  </a:lnTo>
                  <a:lnTo>
                    <a:pt x="428" y="202"/>
                  </a:lnTo>
                  <a:lnTo>
                    <a:pt x="429" y="202"/>
                  </a:lnTo>
                  <a:lnTo>
                    <a:pt x="430" y="202"/>
                  </a:lnTo>
                  <a:lnTo>
                    <a:pt x="432" y="200"/>
                  </a:lnTo>
                  <a:lnTo>
                    <a:pt x="434" y="198"/>
                  </a:lnTo>
                  <a:lnTo>
                    <a:pt x="436" y="195"/>
                  </a:lnTo>
                  <a:lnTo>
                    <a:pt x="436" y="193"/>
                  </a:lnTo>
                  <a:lnTo>
                    <a:pt x="437" y="192"/>
                  </a:lnTo>
                  <a:lnTo>
                    <a:pt x="438" y="192"/>
                  </a:lnTo>
                  <a:lnTo>
                    <a:pt x="438" y="191"/>
                  </a:lnTo>
                  <a:lnTo>
                    <a:pt x="439" y="191"/>
                  </a:lnTo>
                  <a:lnTo>
                    <a:pt x="442" y="191"/>
                  </a:lnTo>
                  <a:lnTo>
                    <a:pt x="447" y="190"/>
                  </a:lnTo>
                  <a:lnTo>
                    <a:pt x="451" y="188"/>
                  </a:lnTo>
                  <a:lnTo>
                    <a:pt x="453" y="187"/>
                  </a:lnTo>
                  <a:lnTo>
                    <a:pt x="453" y="184"/>
                  </a:lnTo>
                  <a:lnTo>
                    <a:pt x="454" y="182"/>
                  </a:lnTo>
                  <a:lnTo>
                    <a:pt x="454" y="179"/>
                  </a:lnTo>
                  <a:lnTo>
                    <a:pt x="454" y="176"/>
                  </a:lnTo>
                  <a:lnTo>
                    <a:pt x="454" y="173"/>
                  </a:lnTo>
                  <a:lnTo>
                    <a:pt x="453" y="169"/>
                  </a:lnTo>
                  <a:lnTo>
                    <a:pt x="452" y="167"/>
                  </a:lnTo>
                  <a:lnTo>
                    <a:pt x="451" y="166"/>
                  </a:lnTo>
                  <a:lnTo>
                    <a:pt x="451" y="165"/>
                  </a:lnTo>
                  <a:lnTo>
                    <a:pt x="450" y="165"/>
                  </a:lnTo>
                  <a:lnTo>
                    <a:pt x="449" y="165"/>
                  </a:lnTo>
                  <a:lnTo>
                    <a:pt x="447" y="165"/>
                  </a:lnTo>
                  <a:lnTo>
                    <a:pt x="446" y="165"/>
                  </a:lnTo>
                  <a:lnTo>
                    <a:pt x="445" y="164"/>
                  </a:lnTo>
                  <a:lnTo>
                    <a:pt x="445" y="163"/>
                  </a:lnTo>
                  <a:lnTo>
                    <a:pt x="444" y="162"/>
                  </a:lnTo>
                  <a:lnTo>
                    <a:pt x="443" y="161"/>
                  </a:lnTo>
                  <a:lnTo>
                    <a:pt x="444" y="160"/>
                  </a:lnTo>
                  <a:lnTo>
                    <a:pt x="444" y="158"/>
                  </a:lnTo>
                  <a:lnTo>
                    <a:pt x="445" y="157"/>
                  </a:lnTo>
                  <a:lnTo>
                    <a:pt x="446" y="155"/>
                  </a:lnTo>
                  <a:lnTo>
                    <a:pt x="447" y="154"/>
                  </a:lnTo>
                  <a:lnTo>
                    <a:pt x="448" y="153"/>
                  </a:lnTo>
                  <a:lnTo>
                    <a:pt x="450" y="152"/>
                  </a:lnTo>
                  <a:lnTo>
                    <a:pt x="454" y="151"/>
                  </a:lnTo>
                  <a:lnTo>
                    <a:pt x="457" y="149"/>
                  </a:lnTo>
                  <a:lnTo>
                    <a:pt x="459" y="148"/>
                  </a:lnTo>
                  <a:lnTo>
                    <a:pt x="461" y="147"/>
                  </a:lnTo>
                  <a:lnTo>
                    <a:pt x="461" y="145"/>
                  </a:lnTo>
                  <a:lnTo>
                    <a:pt x="463" y="144"/>
                  </a:lnTo>
                  <a:lnTo>
                    <a:pt x="463" y="142"/>
                  </a:lnTo>
                  <a:lnTo>
                    <a:pt x="463" y="140"/>
                  </a:lnTo>
                  <a:lnTo>
                    <a:pt x="462" y="138"/>
                  </a:lnTo>
                  <a:lnTo>
                    <a:pt x="461" y="136"/>
                  </a:lnTo>
                  <a:lnTo>
                    <a:pt x="461" y="134"/>
                  </a:lnTo>
                  <a:lnTo>
                    <a:pt x="460" y="133"/>
                  </a:lnTo>
                  <a:lnTo>
                    <a:pt x="460" y="131"/>
                  </a:lnTo>
                  <a:lnTo>
                    <a:pt x="460" y="130"/>
                  </a:lnTo>
                  <a:lnTo>
                    <a:pt x="461" y="129"/>
                  </a:lnTo>
                  <a:lnTo>
                    <a:pt x="462" y="129"/>
                  </a:lnTo>
                  <a:lnTo>
                    <a:pt x="463" y="129"/>
                  </a:lnTo>
                  <a:lnTo>
                    <a:pt x="465" y="129"/>
                  </a:lnTo>
                  <a:lnTo>
                    <a:pt x="469" y="130"/>
                  </a:lnTo>
                  <a:lnTo>
                    <a:pt x="471" y="130"/>
                  </a:lnTo>
                  <a:lnTo>
                    <a:pt x="473" y="130"/>
                  </a:lnTo>
                  <a:lnTo>
                    <a:pt x="475" y="130"/>
                  </a:lnTo>
                  <a:lnTo>
                    <a:pt x="476" y="129"/>
                  </a:lnTo>
                  <a:lnTo>
                    <a:pt x="477" y="128"/>
                  </a:lnTo>
                  <a:lnTo>
                    <a:pt x="478" y="126"/>
                  </a:lnTo>
                  <a:lnTo>
                    <a:pt x="479" y="125"/>
                  </a:lnTo>
                  <a:lnTo>
                    <a:pt x="479" y="123"/>
                  </a:lnTo>
                  <a:lnTo>
                    <a:pt x="480" y="121"/>
                  </a:lnTo>
                  <a:close/>
                </a:path>
              </a:pathLst>
            </a:custGeom>
            <a:solidFill>
              <a:srgbClr val="65AF4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0" y="0"/>
              <a:ext cx="314325" cy="376808"/>
            </a:xfrm>
            <a:custGeom>
              <a:rect l="0" t="0" r="0" b="0"/>
              <a:pathLst>
                <a:path w="495" h="593">
                  <a:moveTo>
                    <a:pt x="487" y="129"/>
                  </a:moveTo>
                  <a:lnTo>
                    <a:pt x="486" y="127"/>
                  </a:lnTo>
                  <a:lnTo>
                    <a:pt x="484" y="126"/>
                  </a:lnTo>
                  <a:lnTo>
                    <a:pt x="483" y="124"/>
                  </a:lnTo>
                  <a:lnTo>
                    <a:pt x="482" y="123"/>
                  </a:lnTo>
                  <a:lnTo>
                    <a:pt x="481" y="119"/>
                  </a:lnTo>
                  <a:lnTo>
                    <a:pt x="480" y="115"/>
                  </a:lnTo>
                  <a:lnTo>
                    <a:pt x="478" y="111"/>
                  </a:lnTo>
                  <a:lnTo>
                    <a:pt x="477" y="108"/>
                  </a:lnTo>
                  <a:lnTo>
                    <a:pt x="476" y="106"/>
                  </a:lnTo>
                  <a:lnTo>
                    <a:pt x="476" y="104"/>
                  </a:lnTo>
                  <a:lnTo>
                    <a:pt x="475" y="103"/>
                  </a:lnTo>
                  <a:lnTo>
                    <a:pt x="474" y="103"/>
                  </a:lnTo>
                  <a:lnTo>
                    <a:pt x="473" y="102"/>
                  </a:lnTo>
                  <a:lnTo>
                    <a:pt x="472" y="102"/>
                  </a:lnTo>
                  <a:lnTo>
                    <a:pt x="470" y="102"/>
                  </a:lnTo>
                  <a:lnTo>
                    <a:pt x="467" y="101"/>
                  </a:lnTo>
                  <a:lnTo>
                    <a:pt x="465" y="101"/>
                  </a:lnTo>
                  <a:lnTo>
                    <a:pt x="461" y="99"/>
                  </a:lnTo>
                  <a:lnTo>
                    <a:pt x="460" y="99"/>
                  </a:lnTo>
                  <a:lnTo>
                    <a:pt x="458" y="99"/>
                  </a:lnTo>
                  <a:lnTo>
                    <a:pt x="456" y="99"/>
                  </a:lnTo>
                  <a:lnTo>
                    <a:pt x="455" y="99"/>
                  </a:lnTo>
                  <a:lnTo>
                    <a:pt x="453" y="100"/>
                  </a:lnTo>
                  <a:lnTo>
                    <a:pt x="452" y="101"/>
                  </a:lnTo>
                  <a:lnTo>
                    <a:pt x="451" y="102"/>
                  </a:lnTo>
                  <a:lnTo>
                    <a:pt x="449" y="103"/>
                  </a:lnTo>
                  <a:lnTo>
                    <a:pt x="447" y="105"/>
                  </a:lnTo>
                  <a:lnTo>
                    <a:pt x="446" y="107"/>
                  </a:lnTo>
                  <a:lnTo>
                    <a:pt x="445" y="108"/>
                  </a:lnTo>
                  <a:lnTo>
                    <a:pt x="444" y="108"/>
                  </a:lnTo>
                  <a:lnTo>
                    <a:pt x="444" y="108"/>
                  </a:lnTo>
                  <a:lnTo>
                    <a:pt x="443" y="108"/>
                  </a:lnTo>
                  <a:lnTo>
                    <a:pt x="442" y="107"/>
                  </a:lnTo>
                  <a:lnTo>
                    <a:pt x="440" y="106"/>
                  </a:lnTo>
                  <a:lnTo>
                    <a:pt x="440" y="105"/>
                  </a:lnTo>
                  <a:lnTo>
                    <a:pt x="438" y="105"/>
                  </a:lnTo>
                  <a:lnTo>
                    <a:pt x="438" y="105"/>
                  </a:lnTo>
                  <a:lnTo>
                    <a:pt x="437" y="106"/>
                  </a:lnTo>
                  <a:lnTo>
                    <a:pt x="435" y="108"/>
                  </a:lnTo>
                  <a:lnTo>
                    <a:pt x="434" y="110"/>
                  </a:lnTo>
                  <a:lnTo>
                    <a:pt x="433" y="112"/>
                  </a:lnTo>
                  <a:lnTo>
                    <a:pt x="432" y="113"/>
                  </a:lnTo>
                  <a:lnTo>
                    <a:pt x="431" y="114"/>
                  </a:lnTo>
                  <a:lnTo>
                    <a:pt x="429" y="114"/>
                  </a:lnTo>
                  <a:lnTo>
                    <a:pt x="426" y="115"/>
                  </a:lnTo>
                  <a:lnTo>
                    <a:pt x="424" y="115"/>
                  </a:lnTo>
                  <a:lnTo>
                    <a:pt x="420" y="115"/>
                  </a:lnTo>
                  <a:lnTo>
                    <a:pt x="418" y="116"/>
                  </a:lnTo>
                  <a:lnTo>
                    <a:pt x="417" y="117"/>
                  </a:lnTo>
                  <a:lnTo>
                    <a:pt x="417" y="117"/>
                  </a:lnTo>
                  <a:lnTo>
                    <a:pt x="417" y="116"/>
                  </a:lnTo>
                  <a:lnTo>
                    <a:pt x="417" y="114"/>
                  </a:lnTo>
                  <a:lnTo>
                    <a:pt x="415" y="113"/>
                  </a:lnTo>
                  <a:lnTo>
                    <a:pt x="413" y="111"/>
                  </a:lnTo>
                  <a:lnTo>
                    <a:pt x="411" y="109"/>
                  </a:lnTo>
                  <a:lnTo>
                    <a:pt x="408" y="107"/>
                  </a:lnTo>
                  <a:lnTo>
                    <a:pt x="408" y="106"/>
                  </a:lnTo>
                  <a:lnTo>
                    <a:pt x="407" y="105"/>
                  </a:lnTo>
                  <a:lnTo>
                    <a:pt x="407" y="104"/>
                  </a:lnTo>
                  <a:lnTo>
                    <a:pt x="407" y="103"/>
                  </a:lnTo>
                  <a:lnTo>
                    <a:pt x="407" y="99"/>
                  </a:lnTo>
                  <a:lnTo>
                    <a:pt x="407" y="96"/>
                  </a:lnTo>
                  <a:lnTo>
                    <a:pt x="407" y="95"/>
                  </a:lnTo>
                  <a:lnTo>
                    <a:pt x="407" y="94"/>
                  </a:lnTo>
                  <a:lnTo>
                    <a:pt x="407" y="93"/>
                  </a:lnTo>
                  <a:lnTo>
                    <a:pt x="406" y="92"/>
                  </a:lnTo>
                  <a:lnTo>
                    <a:pt x="405" y="91"/>
                  </a:lnTo>
                  <a:lnTo>
                    <a:pt x="404" y="91"/>
                  </a:lnTo>
                  <a:lnTo>
                    <a:pt x="403" y="91"/>
                  </a:lnTo>
                  <a:lnTo>
                    <a:pt x="402" y="91"/>
                  </a:lnTo>
                  <a:lnTo>
                    <a:pt x="401" y="88"/>
                  </a:lnTo>
                  <a:lnTo>
                    <a:pt x="399" y="84"/>
                  </a:lnTo>
                  <a:lnTo>
                    <a:pt x="399" y="83"/>
                  </a:lnTo>
                  <a:lnTo>
                    <a:pt x="398" y="82"/>
                  </a:lnTo>
                  <a:lnTo>
                    <a:pt x="397" y="81"/>
                  </a:lnTo>
                  <a:lnTo>
                    <a:pt x="397" y="80"/>
                  </a:lnTo>
                  <a:lnTo>
                    <a:pt x="397" y="78"/>
                  </a:lnTo>
                  <a:lnTo>
                    <a:pt x="397" y="76"/>
                  </a:lnTo>
                  <a:lnTo>
                    <a:pt x="397" y="75"/>
                  </a:lnTo>
                  <a:lnTo>
                    <a:pt x="396" y="74"/>
                  </a:lnTo>
                  <a:lnTo>
                    <a:pt x="395" y="74"/>
                  </a:lnTo>
                  <a:lnTo>
                    <a:pt x="395" y="74"/>
                  </a:lnTo>
                  <a:lnTo>
                    <a:pt x="394" y="74"/>
                  </a:lnTo>
                  <a:lnTo>
                    <a:pt x="392" y="74"/>
                  </a:lnTo>
                  <a:lnTo>
                    <a:pt x="391" y="74"/>
                  </a:lnTo>
                  <a:lnTo>
                    <a:pt x="390" y="75"/>
                  </a:lnTo>
                  <a:lnTo>
                    <a:pt x="388" y="75"/>
                  </a:lnTo>
                  <a:lnTo>
                    <a:pt x="388" y="76"/>
                  </a:lnTo>
                  <a:lnTo>
                    <a:pt x="386" y="78"/>
                  </a:lnTo>
                  <a:lnTo>
                    <a:pt x="385" y="80"/>
                  </a:lnTo>
                  <a:lnTo>
                    <a:pt x="384" y="82"/>
                  </a:lnTo>
                  <a:lnTo>
                    <a:pt x="383" y="84"/>
                  </a:lnTo>
                  <a:lnTo>
                    <a:pt x="382" y="88"/>
                  </a:lnTo>
                  <a:lnTo>
                    <a:pt x="381" y="92"/>
                  </a:lnTo>
                  <a:lnTo>
                    <a:pt x="381" y="93"/>
                  </a:lnTo>
                  <a:lnTo>
                    <a:pt x="380" y="94"/>
                  </a:lnTo>
                  <a:lnTo>
                    <a:pt x="380" y="94"/>
                  </a:lnTo>
                  <a:lnTo>
                    <a:pt x="379" y="95"/>
                  </a:lnTo>
                  <a:lnTo>
                    <a:pt x="378" y="95"/>
                  </a:lnTo>
                  <a:lnTo>
                    <a:pt x="378" y="94"/>
                  </a:lnTo>
                  <a:lnTo>
                    <a:pt x="377" y="94"/>
                  </a:lnTo>
                  <a:lnTo>
                    <a:pt x="376" y="93"/>
                  </a:lnTo>
                  <a:lnTo>
                    <a:pt x="375" y="93"/>
                  </a:lnTo>
                  <a:lnTo>
                    <a:pt x="374" y="93"/>
                  </a:lnTo>
                  <a:lnTo>
                    <a:pt x="372" y="94"/>
                  </a:lnTo>
                  <a:lnTo>
                    <a:pt x="371" y="95"/>
                  </a:lnTo>
                  <a:lnTo>
                    <a:pt x="368" y="98"/>
                  </a:lnTo>
                  <a:lnTo>
                    <a:pt x="367" y="101"/>
                  </a:lnTo>
                  <a:lnTo>
                    <a:pt x="365" y="104"/>
                  </a:lnTo>
                  <a:lnTo>
                    <a:pt x="363" y="107"/>
                  </a:lnTo>
                  <a:lnTo>
                    <a:pt x="361" y="108"/>
                  </a:lnTo>
                  <a:lnTo>
                    <a:pt x="360" y="109"/>
                  </a:lnTo>
                  <a:lnTo>
                    <a:pt x="359" y="109"/>
                  </a:lnTo>
                  <a:lnTo>
                    <a:pt x="357" y="110"/>
                  </a:lnTo>
                  <a:lnTo>
                    <a:pt x="354" y="110"/>
                  </a:lnTo>
                  <a:lnTo>
                    <a:pt x="351" y="111"/>
                  </a:lnTo>
                  <a:lnTo>
                    <a:pt x="349" y="110"/>
                  </a:lnTo>
                  <a:lnTo>
                    <a:pt x="348" y="110"/>
                  </a:lnTo>
                  <a:lnTo>
                    <a:pt x="347" y="109"/>
                  </a:lnTo>
                  <a:lnTo>
                    <a:pt x="347" y="109"/>
                  </a:lnTo>
                  <a:lnTo>
                    <a:pt x="347" y="107"/>
                  </a:lnTo>
                  <a:lnTo>
                    <a:pt x="347" y="106"/>
                  </a:lnTo>
                  <a:lnTo>
                    <a:pt x="346" y="105"/>
                  </a:lnTo>
                  <a:lnTo>
                    <a:pt x="345" y="104"/>
                  </a:lnTo>
                  <a:lnTo>
                    <a:pt x="344" y="103"/>
                  </a:lnTo>
                  <a:lnTo>
                    <a:pt x="343" y="103"/>
                  </a:lnTo>
                  <a:lnTo>
                    <a:pt x="341" y="103"/>
                  </a:lnTo>
                  <a:lnTo>
                    <a:pt x="338" y="103"/>
                  </a:lnTo>
                  <a:lnTo>
                    <a:pt x="334" y="103"/>
                  </a:lnTo>
                  <a:lnTo>
                    <a:pt x="329" y="103"/>
                  </a:lnTo>
                  <a:lnTo>
                    <a:pt x="326" y="104"/>
                  </a:lnTo>
                  <a:lnTo>
                    <a:pt x="323" y="105"/>
                  </a:lnTo>
                  <a:lnTo>
                    <a:pt x="321" y="105"/>
                  </a:lnTo>
                  <a:lnTo>
                    <a:pt x="320" y="105"/>
                  </a:lnTo>
                  <a:lnTo>
                    <a:pt x="319" y="104"/>
                  </a:lnTo>
                  <a:lnTo>
                    <a:pt x="318" y="103"/>
                  </a:lnTo>
                  <a:lnTo>
                    <a:pt x="317" y="102"/>
                  </a:lnTo>
                  <a:lnTo>
                    <a:pt x="316" y="101"/>
                  </a:lnTo>
                  <a:lnTo>
                    <a:pt x="316" y="100"/>
                  </a:lnTo>
                  <a:lnTo>
                    <a:pt x="316" y="99"/>
                  </a:lnTo>
                  <a:lnTo>
                    <a:pt x="316" y="99"/>
                  </a:lnTo>
                  <a:lnTo>
                    <a:pt x="316" y="98"/>
                  </a:lnTo>
                  <a:lnTo>
                    <a:pt x="316" y="97"/>
                  </a:lnTo>
                  <a:lnTo>
                    <a:pt x="317" y="96"/>
                  </a:lnTo>
                  <a:lnTo>
                    <a:pt x="318" y="95"/>
                  </a:lnTo>
                  <a:lnTo>
                    <a:pt x="320" y="94"/>
                  </a:lnTo>
                  <a:lnTo>
                    <a:pt x="320" y="94"/>
                  </a:lnTo>
                  <a:lnTo>
                    <a:pt x="320" y="93"/>
                  </a:lnTo>
                  <a:lnTo>
                    <a:pt x="320" y="93"/>
                  </a:lnTo>
                  <a:lnTo>
                    <a:pt x="319" y="92"/>
                  </a:lnTo>
                  <a:lnTo>
                    <a:pt x="318" y="89"/>
                  </a:lnTo>
                  <a:lnTo>
                    <a:pt x="317" y="86"/>
                  </a:lnTo>
                  <a:lnTo>
                    <a:pt x="316" y="83"/>
                  </a:lnTo>
                  <a:lnTo>
                    <a:pt x="314" y="79"/>
                  </a:lnTo>
                  <a:lnTo>
                    <a:pt x="313" y="75"/>
                  </a:lnTo>
                  <a:lnTo>
                    <a:pt x="311" y="70"/>
                  </a:lnTo>
                  <a:lnTo>
                    <a:pt x="310" y="65"/>
                  </a:lnTo>
                  <a:lnTo>
                    <a:pt x="309" y="61"/>
                  </a:lnTo>
                  <a:lnTo>
                    <a:pt x="306" y="57"/>
                  </a:lnTo>
                  <a:lnTo>
                    <a:pt x="304" y="54"/>
                  </a:lnTo>
                  <a:lnTo>
                    <a:pt x="302" y="52"/>
                  </a:lnTo>
                  <a:lnTo>
                    <a:pt x="299" y="49"/>
                  </a:lnTo>
                  <a:lnTo>
                    <a:pt x="298" y="48"/>
                  </a:lnTo>
                  <a:lnTo>
                    <a:pt x="297" y="47"/>
                  </a:lnTo>
                  <a:lnTo>
                    <a:pt x="296" y="45"/>
                  </a:lnTo>
                  <a:lnTo>
                    <a:pt x="295" y="44"/>
                  </a:lnTo>
                  <a:lnTo>
                    <a:pt x="295" y="40"/>
                  </a:lnTo>
                  <a:lnTo>
                    <a:pt x="294" y="37"/>
                  </a:lnTo>
                  <a:lnTo>
                    <a:pt x="294" y="36"/>
                  </a:lnTo>
                  <a:lnTo>
                    <a:pt x="295" y="35"/>
                  </a:lnTo>
                  <a:lnTo>
                    <a:pt x="295" y="33"/>
                  </a:lnTo>
                  <a:lnTo>
                    <a:pt x="297" y="32"/>
                  </a:lnTo>
                  <a:lnTo>
                    <a:pt x="299" y="31"/>
                  </a:lnTo>
                  <a:lnTo>
                    <a:pt x="301" y="29"/>
                  </a:lnTo>
                  <a:lnTo>
                    <a:pt x="301" y="28"/>
                  </a:lnTo>
                  <a:lnTo>
                    <a:pt x="302" y="26"/>
                  </a:lnTo>
                  <a:lnTo>
                    <a:pt x="301" y="26"/>
                  </a:lnTo>
                  <a:lnTo>
                    <a:pt x="301" y="24"/>
                  </a:lnTo>
                  <a:lnTo>
                    <a:pt x="300" y="22"/>
                  </a:lnTo>
                  <a:lnTo>
                    <a:pt x="299" y="20"/>
                  </a:lnTo>
                  <a:lnTo>
                    <a:pt x="299" y="18"/>
                  </a:lnTo>
                  <a:lnTo>
                    <a:pt x="299" y="16"/>
                  </a:lnTo>
                  <a:lnTo>
                    <a:pt x="299" y="15"/>
                  </a:lnTo>
                  <a:lnTo>
                    <a:pt x="298" y="14"/>
                  </a:lnTo>
                  <a:lnTo>
                    <a:pt x="298" y="12"/>
                  </a:lnTo>
                  <a:lnTo>
                    <a:pt x="297" y="11"/>
                  </a:lnTo>
                  <a:lnTo>
                    <a:pt x="296" y="10"/>
                  </a:lnTo>
                  <a:lnTo>
                    <a:pt x="295" y="8"/>
                  </a:lnTo>
                  <a:lnTo>
                    <a:pt x="293" y="8"/>
                  </a:lnTo>
                  <a:lnTo>
                    <a:pt x="292" y="7"/>
                  </a:lnTo>
                  <a:lnTo>
                    <a:pt x="291" y="7"/>
                  </a:lnTo>
                  <a:lnTo>
                    <a:pt x="289" y="7"/>
                  </a:lnTo>
                  <a:lnTo>
                    <a:pt x="288" y="8"/>
                  </a:lnTo>
                  <a:lnTo>
                    <a:pt x="287" y="10"/>
                  </a:lnTo>
                  <a:lnTo>
                    <a:pt x="285" y="11"/>
                  </a:lnTo>
                  <a:lnTo>
                    <a:pt x="283" y="13"/>
                  </a:lnTo>
                  <a:lnTo>
                    <a:pt x="282" y="13"/>
                  </a:lnTo>
                  <a:lnTo>
                    <a:pt x="281" y="13"/>
                  </a:lnTo>
                  <a:lnTo>
                    <a:pt x="281" y="13"/>
                  </a:lnTo>
                  <a:lnTo>
                    <a:pt x="280" y="13"/>
                  </a:lnTo>
                  <a:lnTo>
                    <a:pt x="279" y="12"/>
                  </a:lnTo>
                  <a:lnTo>
                    <a:pt x="278" y="11"/>
                  </a:lnTo>
                  <a:lnTo>
                    <a:pt x="278" y="10"/>
                  </a:lnTo>
                  <a:lnTo>
                    <a:pt x="277" y="10"/>
                  </a:lnTo>
                  <a:lnTo>
                    <a:pt x="276" y="10"/>
                  </a:lnTo>
                  <a:lnTo>
                    <a:pt x="274" y="10"/>
                  </a:lnTo>
                  <a:lnTo>
                    <a:pt x="273" y="11"/>
                  </a:lnTo>
                  <a:lnTo>
                    <a:pt x="272" y="11"/>
                  </a:lnTo>
                  <a:lnTo>
                    <a:pt x="272" y="12"/>
                  </a:lnTo>
                  <a:lnTo>
                    <a:pt x="271" y="13"/>
                  </a:lnTo>
                  <a:lnTo>
                    <a:pt x="270" y="14"/>
                  </a:lnTo>
                  <a:lnTo>
                    <a:pt x="270" y="14"/>
                  </a:lnTo>
                  <a:lnTo>
                    <a:pt x="268" y="15"/>
                  </a:lnTo>
                  <a:lnTo>
                    <a:pt x="267" y="15"/>
                  </a:lnTo>
                  <a:lnTo>
                    <a:pt x="264" y="15"/>
                  </a:lnTo>
                  <a:lnTo>
                    <a:pt x="263" y="15"/>
                  </a:lnTo>
                  <a:lnTo>
                    <a:pt x="261" y="14"/>
                  </a:lnTo>
                  <a:lnTo>
                    <a:pt x="260" y="13"/>
                  </a:lnTo>
                  <a:lnTo>
                    <a:pt x="260" y="13"/>
                  </a:lnTo>
                  <a:lnTo>
                    <a:pt x="259" y="12"/>
                  </a:lnTo>
                  <a:lnTo>
                    <a:pt x="259" y="12"/>
                  </a:lnTo>
                  <a:lnTo>
                    <a:pt x="258" y="12"/>
                  </a:lnTo>
                  <a:lnTo>
                    <a:pt x="257" y="13"/>
                  </a:lnTo>
                  <a:lnTo>
                    <a:pt x="255" y="13"/>
                  </a:lnTo>
                  <a:lnTo>
                    <a:pt x="254" y="14"/>
                  </a:lnTo>
                  <a:lnTo>
                    <a:pt x="253" y="15"/>
                  </a:lnTo>
                  <a:lnTo>
                    <a:pt x="252" y="16"/>
                  </a:lnTo>
                  <a:lnTo>
                    <a:pt x="251" y="17"/>
                  </a:lnTo>
                  <a:lnTo>
                    <a:pt x="251" y="18"/>
                  </a:lnTo>
                  <a:lnTo>
                    <a:pt x="251" y="19"/>
                  </a:lnTo>
                  <a:lnTo>
                    <a:pt x="251" y="20"/>
                  </a:lnTo>
                  <a:lnTo>
                    <a:pt x="252" y="22"/>
                  </a:lnTo>
                  <a:lnTo>
                    <a:pt x="253" y="24"/>
                  </a:lnTo>
                  <a:lnTo>
                    <a:pt x="254" y="26"/>
                  </a:lnTo>
                  <a:lnTo>
                    <a:pt x="254" y="27"/>
                  </a:lnTo>
                  <a:lnTo>
                    <a:pt x="255" y="29"/>
                  </a:lnTo>
                  <a:lnTo>
                    <a:pt x="255" y="31"/>
                  </a:lnTo>
                  <a:lnTo>
                    <a:pt x="255" y="33"/>
                  </a:lnTo>
                  <a:lnTo>
                    <a:pt x="254" y="34"/>
                  </a:lnTo>
                  <a:lnTo>
                    <a:pt x="253" y="35"/>
                  </a:lnTo>
                  <a:lnTo>
                    <a:pt x="252" y="36"/>
                  </a:lnTo>
                  <a:lnTo>
                    <a:pt x="251" y="37"/>
                  </a:lnTo>
                  <a:lnTo>
                    <a:pt x="249" y="38"/>
                  </a:lnTo>
                  <a:lnTo>
                    <a:pt x="247" y="38"/>
                  </a:lnTo>
                  <a:lnTo>
                    <a:pt x="242" y="40"/>
                  </a:lnTo>
                  <a:lnTo>
                    <a:pt x="237" y="41"/>
                  </a:lnTo>
                  <a:lnTo>
                    <a:pt x="235" y="41"/>
                  </a:lnTo>
                  <a:lnTo>
                    <a:pt x="234" y="42"/>
                  </a:lnTo>
                  <a:lnTo>
                    <a:pt x="232" y="43"/>
                  </a:lnTo>
                  <a:lnTo>
                    <a:pt x="231" y="44"/>
                  </a:lnTo>
                  <a:lnTo>
                    <a:pt x="230" y="45"/>
                  </a:lnTo>
                  <a:lnTo>
                    <a:pt x="229" y="47"/>
                  </a:lnTo>
                  <a:lnTo>
                    <a:pt x="228" y="48"/>
                  </a:lnTo>
                  <a:lnTo>
                    <a:pt x="228" y="49"/>
                  </a:lnTo>
                  <a:lnTo>
                    <a:pt x="227" y="51"/>
                  </a:lnTo>
                  <a:lnTo>
                    <a:pt x="227" y="51"/>
                  </a:lnTo>
                  <a:lnTo>
                    <a:pt x="226" y="52"/>
                  </a:lnTo>
                  <a:lnTo>
                    <a:pt x="225" y="52"/>
                  </a:lnTo>
                  <a:lnTo>
                    <a:pt x="223" y="52"/>
                  </a:lnTo>
                  <a:lnTo>
                    <a:pt x="221" y="51"/>
                  </a:lnTo>
                  <a:lnTo>
                    <a:pt x="219" y="51"/>
                  </a:lnTo>
                  <a:lnTo>
                    <a:pt x="218" y="51"/>
                  </a:lnTo>
                  <a:lnTo>
                    <a:pt x="216" y="51"/>
                  </a:lnTo>
                  <a:lnTo>
                    <a:pt x="214" y="52"/>
                  </a:lnTo>
                  <a:lnTo>
                    <a:pt x="211" y="53"/>
                  </a:lnTo>
                  <a:lnTo>
                    <a:pt x="209" y="54"/>
                  </a:lnTo>
                  <a:lnTo>
                    <a:pt x="207" y="55"/>
                  </a:lnTo>
                  <a:lnTo>
                    <a:pt x="205" y="56"/>
                  </a:lnTo>
                  <a:lnTo>
                    <a:pt x="203" y="58"/>
                  </a:lnTo>
                  <a:lnTo>
                    <a:pt x="201" y="59"/>
                  </a:lnTo>
                  <a:lnTo>
                    <a:pt x="199" y="61"/>
                  </a:lnTo>
                  <a:lnTo>
                    <a:pt x="198" y="63"/>
                  </a:lnTo>
                  <a:lnTo>
                    <a:pt x="197" y="64"/>
                  </a:lnTo>
                  <a:lnTo>
                    <a:pt x="196" y="66"/>
                  </a:lnTo>
                  <a:lnTo>
                    <a:pt x="196" y="67"/>
                  </a:lnTo>
                  <a:lnTo>
                    <a:pt x="196" y="69"/>
                  </a:lnTo>
                  <a:lnTo>
                    <a:pt x="195" y="70"/>
                  </a:lnTo>
                  <a:lnTo>
                    <a:pt x="195" y="71"/>
                  </a:lnTo>
                  <a:lnTo>
                    <a:pt x="193" y="72"/>
                  </a:lnTo>
                  <a:lnTo>
                    <a:pt x="193" y="73"/>
                  </a:lnTo>
                  <a:lnTo>
                    <a:pt x="191" y="74"/>
                  </a:lnTo>
                  <a:lnTo>
                    <a:pt x="189" y="74"/>
                  </a:lnTo>
                  <a:lnTo>
                    <a:pt x="188" y="74"/>
                  </a:lnTo>
                  <a:lnTo>
                    <a:pt x="186" y="74"/>
                  </a:lnTo>
                  <a:lnTo>
                    <a:pt x="184" y="73"/>
                  </a:lnTo>
                  <a:lnTo>
                    <a:pt x="182" y="72"/>
                  </a:lnTo>
                  <a:lnTo>
                    <a:pt x="181" y="71"/>
                  </a:lnTo>
                  <a:lnTo>
                    <a:pt x="179" y="70"/>
                  </a:lnTo>
                  <a:lnTo>
                    <a:pt x="177" y="66"/>
                  </a:lnTo>
                  <a:lnTo>
                    <a:pt x="175" y="62"/>
                  </a:lnTo>
                  <a:lnTo>
                    <a:pt x="173" y="61"/>
                  </a:lnTo>
                  <a:lnTo>
                    <a:pt x="172" y="59"/>
                  </a:lnTo>
                  <a:lnTo>
                    <a:pt x="171" y="59"/>
                  </a:lnTo>
                  <a:lnTo>
                    <a:pt x="170" y="58"/>
                  </a:lnTo>
                  <a:lnTo>
                    <a:pt x="168" y="58"/>
                  </a:lnTo>
                  <a:lnTo>
                    <a:pt x="167" y="58"/>
                  </a:lnTo>
                  <a:lnTo>
                    <a:pt x="166" y="58"/>
                  </a:lnTo>
                  <a:lnTo>
                    <a:pt x="164" y="58"/>
                  </a:lnTo>
                  <a:lnTo>
                    <a:pt x="162" y="60"/>
                  </a:lnTo>
                  <a:lnTo>
                    <a:pt x="159" y="63"/>
                  </a:lnTo>
                  <a:lnTo>
                    <a:pt x="156" y="65"/>
                  </a:lnTo>
                  <a:lnTo>
                    <a:pt x="153" y="68"/>
                  </a:lnTo>
                  <a:lnTo>
                    <a:pt x="152" y="68"/>
                  </a:lnTo>
                  <a:lnTo>
                    <a:pt x="151" y="69"/>
                  </a:lnTo>
                  <a:lnTo>
                    <a:pt x="150" y="70"/>
                  </a:lnTo>
                  <a:lnTo>
                    <a:pt x="149" y="70"/>
                  </a:lnTo>
                  <a:lnTo>
                    <a:pt x="147" y="70"/>
                  </a:lnTo>
                  <a:lnTo>
                    <a:pt x="145" y="71"/>
                  </a:lnTo>
                  <a:lnTo>
                    <a:pt x="144" y="71"/>
                  </a:lnTo>
                  <a:lnTo>
                    <a:pt x="143" y="72"/>
                  </a:lnTo>
                  <a:lnTo>
                    <a:pt x="143" y="73"/>
                  </a:lnTo>
                  <a:lnTo>
                    <a:pt x="142" y="75"/>
                  </a:lnTo>
                  <a:lnTo>
                    <a:pt x="142" y="79"/>
                  </a:lnTo>
                  <a:lnTo>
                    <a:pt x="141" y="82"/>
                  </a:lnTo>
                  <a:lnTo>
                    <a:pt x="141" y="84"/>
                  </a:lnTo>
                  <a:lnTo>
                    <a:pt x="140" y="86"/>
                  </a:lnTo>
                  <a:lnTo>
                    <a:pt x="138" y="88"/>
                  </a:lnTo>
                  <a:lnTo>
                    <a:pt x="137" y="89"/>
                  </a:lnTo>
                  <a:lnTo>
                    <a:pt x="133" y="91"/>
                  </a:lnTo>
                  <a:lnTo>
                    <a:pt x="130" y="93"/>
                  </a:lnTo>
                  <a:lnTo>
                    <a:pt x="128" y="94"/>
                  </a:lnTo>
                  <a:lnTo>
                    <a:pt x="126" y="94"/>
                  </a:lnTo>
                  <a:lnTo>
                    <a:pt x="125" y="95"/>
                  </a:lnTo>
                  <a:lnTo>
                    <a:pt x="124" y="96"/>
                  </a:lnTo>
                  <a:lnTo>
                    <a:pt x="124" y="97"/>
                  </a:lnTo>
                  <a:lnTo>
                    <a:pt x="124" y="98"/>
                  </a:lnTo>
                  <a:lnTo>
                    <a:pt x="124" y="99"/>
                  </a:lnTo>
                  <a:lnTo>
                    <a:pt x="123" y="100"/>
                  </a:lnTo>
                  <a:lnTo>
                    <a:pt x="123" y="100"/>
                  </a:lnTo>
                  <a:lnTo>
                    <a:pt x="122" y="101"/>
                  </a:lnTo>
                  <a:lnTo>
                    <a:pt x="121" y="101"/>
                  </a:lnTo>
                  <a:lnTo>
                    <a:pt x="119" y="100"/>
                  </a:lnTo>
                  <a:lnTo>
                    <a:pt x="117" y="100"/>
                  </a:lnTo>
                  <a:lnTo>
                    <a:pt x="116" y="99"/>
                  </a:lnTo>
                  <a:lnTo>
                    <a:pt x="115" y="100"/>
                  </a:lnTo>
                  <a:lnTo>
                    <a:pt x="114" y="100"/>
                  </a:lnTo>
                  <a:lnTo>
                    <a:pt x="114" y="101"/>
                  </a:lnTo>
                  <a:lnTo>
                    <a:pt x="114" y="103"/>
                  </a:lnTo>
                  <a:lnTo>
                    <a:pt x="114" y="105"/>
                  </a:lnTo>
                  <a:lnTo>
                    <a:pt x="114" y="106"/>
                  </a:lnTo>
                  <a:lnTo>
                    <a:pt x="114" y="108"/>
                  </a:lnTo>
                  <a:lnTo>
                    <a:pt x="115" y="109"/>
                  </a:lnTo>
                  <a:lnTo>
                    <a:pt x="116" y="111"/>
                  </a:lnTo>
                  <a:lnTo>
                    <a:pt x="117" y="111"/>
                  </a:lnTo>
                  <a:lnTo>
                    <a:pt x="118" y="112"/>
                  </a:lnTo>
                  <a:lnTo>
                    <a:pt x="119" y="112"/>
                  </a:lnTo>
                  <a:lnTo>
                    <a:pt x="121" y="112"/>
                  </a:lnTo>
                  <a:lnTo>
                    <a:pt x="122" y="112"/>
                  </a:lnTo>
                  <a:lnTo>
                    <a:pt x="122" y="113"/>
                  </a:lnTo>
                  <a:lnTo>
                    <a:pt x="123" y="114"/>
                  </a:lnTo>
                  <a:lnTo>
                    <a:pt x="124" y="116"/>
                  </a:lnTo>
                  <a:lnTo>
                    <a:pt x="125" y="118"/>
                  </a:lnTo>
                  <a:lnTo>
                    <a:pt x="126" y="120"/>
                  </a:lnTo>
                  <a:lnTo>
                    <a:pt x="127" y="122"/>
                  </a:lnTo>
                  <a:lnTo>
                    <a:pt x="127" y="125"/>
                  </a:lnTo>
                  <a:lnTo>
                    <a:pt x="127" y="128"/>
                  </a:lnTo>
                  <a:lnTo>
                    <a:pt x="127" y="130"/>
                  </a:lnTo>
                  <a:lnTo>
                    <a:pt x="127" y="132"/>
                  </a:lnTo>
                  <a:lnTo>
                    <a:pt x="128" y="134"/>
                  </a:lnTo>
                  <a:lnTo>
                    <a:pt x="129" y="136"/>
                  </a:lnTo>
                  <a:lnTo>
                    <a:pt x="131" y="139"/>
                  </a:lnTo>
                  <a:lnTo>
                    <a:pt x="132" y="142"/>
                  </a:lnTo>
                  <a:lnTo>
                    <a:pt x="132" y="143"/>
                  </a:lnTo>
                  <a:lnTo>
                    <a:pt x="132" y="145"/>
                  </a:lnTo>
                  <a:lnTo>
                    <a:pt x="131" y="146"/>
                  </a:lnTo>
                  <a:lnTo>
                    <a:pt x="131" y="147"/>
                  </a:lnTo>
                  <a:lnTo>
                    <a:pt x="129" y="150"/>
                  </a:lnTo>
                  <a:lnTo>
                    <a:pt x="126" y="153"/>
                  </a:lnTo>
                  <a:lnTo>
                    <a:pt x="124" y="157"/>
                  </a:lnTo>
                  <a:lnTo>
                    <a:pt x="123" y="161"/>
                  </a:lnTo>
                  <a:lnTo>
                    <a:pt x="121" y="165"/>
                  </a:lnTo>
                  <a:lnTo>
                    <a:pt x="119" y="168"/>
                  </a:lnTo>
                  <a:lnTo>
                    <a:pt x="117" y="170"/>
                  </a:lnTo>
                  <a:lnTo>
                    <a:pt x="114" y="173"/>
                  </a:lnTo>
                  <a:lnTo>
                    <a:pt x="113" y="174"/>
                  </a:lnTo>
                  <a:lnTo>
                    <a:pt x="112" y="175"/>
                  </a:lnTo>
                  <a:lnTo>
                    <a:pt x="111" y="175"/>
                  </a:lnTo>
                  <a:lnTo>
                    <a:pt x="109" y="175"/>
                  </a:lnTo>
                  <a:lnTo>
                    <a:pt x="107" y="175"/>
                  </a:lnTo>
                  <a:lnTo>
                    <a:pt x="105" y="176"/>
                  </a:lnTo>
                  <a:lnTo>
                    <a:pt x="103" y="176"/>
                  </a:lnTo>
                  <a:lnTo>
                    <a:pt x="100" y="177"/>
                  </a:lnTo>
                  <a:lnTo>
                    <a:pt x="96" y="178"/>
                  </a:lnTo>
                  <a:lnTo>
                    <a:pt x="93" y="180"/>
                  </a:lnTo>
                  <a:lnTo>
                    <a:pt x="89" y="181"/>
                  </a:lnTo>
                  <a:lnTo>
                    <a:pt x="84" y="182"/>
                  </a:lnTo>
                  <a:lnTo>
                    <a:pt x="82" y="184"/>
                  </a:lnTo>
                  <a:lnTo>
                    <a:pt x="80" y="185"/>
                  </a:lnTo>
                  <a:lnTo>
                    <a:pt x="77" y="188"/>
                  </a:lnTo>
                  <a:lnTo>
                    <a:pt x="75" y="190"/>
                  </a:lnTo>
                  <a:lnTo>
                    <a:pt x="72" y="195"/>
                  </a:lnTo>
                  <a:lnTo>
                    <a:pt x="70" y="198"/>
                  </a:lnTo>
                  <a:lnTo>
                    <a:pt x="70" y="200"/>
                  </a:lnTo>
                  <a:lnTo>
                    <a:pt x="69" y="201"/>
                  </a:lnTo>
                  <a:lnTo>
                    <a:pt x="69" y="204"/>
                  </a:lnTo>
                  <a:lnTo>
                    <a:pt x="69" y="206"/>
                  </a:lnTo>
                  <a:lnTo>
                    <a:pt x="69" y="210"/>
                  </a:lnTo>
                  <a:lnTo>
                    <a:pt x="68" y="213"/>
                  </a:lnTo>
                  <a:lnTo>
                    <a:pt x="68" y="214"/>
                  </a:lnTo>
                  <a:lnTo>
                    <a:pt x="67" y="215"/>
                  </a:lnTo>
                  <a:lnTo>
                    <a:pt x="67" y="217"/>
                  </a:lnTo>
                  <a:lnTo>
                    <a:pt x="67" y="218"/>
                  </a:lnTo>
                  <a:lnTo>
                    <a:pt x="67" y="220"/>
                  </a:lnTo>
                  <a:lnTo>
                    <a:pt x="68" y="221"/>
                  </a:lnTo>
                  <a:lnTo>
                    <a:pt x="68" y="222"/>
                  </a:lnTo>
                  <a:lnTo>
                    <a:pt x="69" y="222"/>
                  </a:lnTo>
                  <a:lnTo>
                    <a:pt x="71" y="224"/>
                  </a:lnTo>
                  <a:lnTo>
                    <a:pt x="71" y="226"/>
                  </a:lnTo>
                  <a:lnTo>
                    <a:pt x="72" y="229"/>
                  </a:lnTo>
                  <a:lnTo>
                    <a:pt x="72" y="232"/>
                  </a:lnTo>
                  <a:lnTo>
                    <a:pt x="73" y="234"/>
                  </a:lnTo>
                  <a:lnTo>
                    <a:pt x="73" y="236"/>
                  </a:lnTo>
                  <a:lnTo>
                    <a:pt x="74" y="237"/>
                  </a:lnTo>
                  <a:lnTo>
                    <a:pt x="75" y="238"/>
                  </a:lnTo>
                  <a:lnTo>
                    <a:pt x="78" y="241"/>
                  </a:lnTo>
                  <a:lnTo>
                    <a:pt x="80" y="243"/>
                  </a:lnTo>
                  <a:lnTo>
                    <a:pt x="80" y="244"/>
                  </a:lnTo>
                  <a:lnTo>
                    <a:pt x="81" y="245"/>
                  </a:lnTo>
                  <a:lnTo>
                    <a:pt x="81" y="247"/>
                  </a:lnTo>
                  <a:lnTo>
                    <a:pt x="81" y="248"/>
                  </a:lnTo>
                  <a:lnTo>
                    <a:pt x="80" y="251"/>
                  </a:lnTo>
                  <a:lnTo>
                    <a:pt x="79" y="253"/>
                  </a:lnTo>
                  <a:lnTo>
                    <a:pt x="78" y="254"/>
                  </a:lnTo>
                  <a:lnTo>
                    <a:pt x="78" y="255"/>
                  </a:lnTo>
                  <a:lnTo>
                    <a:pt x="77" y="256"/>
                  </a:lnTo>
                  <a:lnTo>
                    <a:pt x="77" y="256"/>
                  </a:lnTo>
                  <a:lnTo>
                    <a:pt x="76" y="256"/>
                  </a:lnTo>
                  <a:lnTo>
                    <a:pt x="75" y="256"/>
                  </a:lnTo>
                  <a:lnTo>
                    <a:pt x="75" y="255"/>
                  </a:lnTo>
                  <a:lnTo>
                    <a:pt x="74" y="254"/>
                  </a:lnTo>
                  <a:lnTo>
                    <a:pt x="73" y="253"/>
                  </a:lnTo>
                  <a:lnTo>
                    <a:pt x="72" y="252"/>
                  </a:lnTo>
                  <a:lnTo>
                    <a:pt x="71" y="252"/>
                  </a:lnTo>
                  <a:lnTo>
                    <a:pt x="70" y="252"/>
                  </a:lnTo>
                  <a:lnTo>
                    <a:pt x="69" y="253"/>
                  </a:lnTo>
                  <a:lnTo>
                    <a:pt x="68" y="254"/>
                  </a:lnTo>
                  <a:lnTo>
                    <a:pt x="67" y="255"/>
                  </a:lnTo>
                  <a:lnTo>
                    <a:pt x="66" y="257"/>
                  </a:lnTo>
                  <a:lnTo>
                    <a:pt x="64" y="261"/>
                  </a:lnTo>
                  <a:lnTo>
                    <a:pt x="62" y="266"/>
                  </a:lnTo>
                  <a:lnTo>
                    <a:pt x="61" y="269"/>
                  </a:lnTo>
                  <a:lnTo>
                    <a:pt x="60" y="272"/>
                  </a:lnTo>
                  <a:lnTo>
                    <a:pt x="59" y="274"/>
                  </a:lnTo>
                  <a:lnTo>
                    <a:pt x="59" y="277"/>
                  </a:lnTo>
                  <a:lnTo>
                    <a:pt x="58" y="279"/>
                  </a:lnTo>
                  <a:lnTo>
                    <a:pt x="59" y="280"/>
                  </a:lnTo>
                  <a:lnTo>
                    <a:pt x="59" y="281"/>
                  </a:lnTo>
                  <a:lnTo>
                    <a:pt x="59" y="282"/>
                  </a:lnTo>
                  <a:lnTo>
                    <a:pt x="60" y="282"/>
                  </a:lnTo>
                  <a:lnTo>
                    <a:pt x="61" y="282"/>
                  </a:lnTo>
                  <a:lnTo>
                    <a:pt x="62" y="282"/>
                  </a:lnTo>
                  <a:lnTo>
                    <a:pt x="63" y="282"/>
                  </a:lnTo>
                  <a:lnTo>
                    <a:pt x="65" y="283"/>
                  </a:lnTo>
                  <a:lnTo>
                    <a:pt x="67" y="284"/>
                  </a:lnTo>
                  <a:lnTo>
                    <a:pt x="68" y="284"/>
                  </a:lnTo>
                  <a:lnTo>
                    <a:pt x="68" y="285"/>
                  </a:lnTo>
                  <a:lnTo>
                    <a:pt x="68" y="286"/>
                  </a:lnTo>
                  <a:lnTo>
                    <a:pt x="68" y="287"/>
                  </a:lnTo>
                  <a:lnTo>
                    <a:pt x="66" y="290"/>
                  </a:lnTo>
                  <a:lnTo>
                    <a:pt x="65" y="292"/>
                  </a:lnTo>
                  <a:lnTo>
                    <a:pt x="63" y="294"/>
                  </a:lnTo>
                  <a:lnTo>
                    <a:pt x="61" y="296"/>
                  </a:lnTo>
                  <a:lnTo>
                    <a:pt x="59" y="300"/>
                  </a:lnTo>
                  <a:lnTo>
                    <a:pt x="57" y="303"/>
                  </a:lnTo>
                  <a:lnTo>
                    <a:pt x="55" y="307"/>
                  </a:lnTo>
                  <a:lnTo>
                    <a:pt x="53" y="310"/>
                  </a:lnTo>
                  <a:lnTo>
                    <a:pt x="51" y="312"/>
                  </a:lnTo>
                  <a:lnTo>
                    <a:pt x="48" y="314"/>
                  </a:lnTo>
                  <a:lnTo>
                    <a:pt x="46" y="315"/>
                  </a:lnTo>
                  <a:lnTo>
                    <a:pt x="41" y="316"/>
                  </a:lnTo>
                  <a:lnTo>
                    <a:pt x="39" y="317"/>
                  </a:lnTo>
                  <a:lnTo>
                    <a:pt x="37" y="318"/>
                  </a:lnTo>
                  <a:lnTo>
                    <a:pt x="36" y="318"/>
                  </a:lnTo>
                  <a:lnTo>
                    <a:pt x="35" y="319"/>
                  </a:lnTo>
                  <a:lnTo>
                    <a:pt x="33" y="320"/>
                  </a:lnTo>
                  <a:lnTo>
                    <a:pt x="33" y="321"/>
                  </a:lnTo>
                  <a:lnTo>
                    <a:pt x="32" y="322"/>
                  </a:lnTo>
                  <a:lnTo>
                    <a:pt x="32" y="323"/>
                  </a:lnTo>
                  <a:lnTo>
                    <a:pt x="35" y="327"/>
                  </a:lnTo>
                  <a:lnTo>
                    <a:pt x="39" y="333"/>
                  </a:lnTo>
                  <a:lnTo>
                    <a:pt x="39" y="333"/>
                  </a:lnTo>
                  <a:lnTo>
                    <a:pt x="39" y="334"/>
                  </a:lnTo>
                  <a:lnTo>
                    <a:pt x="39" y="334"/>
                  </a:lnTo>
                  <a:lnTo>
                    <a:pt x="39" y="335"/>
                  </a:lnTo>
                  <a:lnTo>
                    <a:pt x="37" y="335"/>
                  </a:lnTo>
                  <a:lnTo>
                    <a:pt x="36" y="336"/>
                  </a:lnTo>
                  <a:lnTo>
                    <a:pt x="34" y="337"/>
                  </a:lnTo>
                  <a:lnTo>
                    <a:pt x="32" y="337"/>
                  </a:lnTo>
                  <a:lnTo>
                    <a:pt x="31" y="339"/>
                  </a:lnTo>
                  <a:lnTo>
                    <a:pt x="30" y="340"/>
                  </a:lnTo>
                  <a:lnTo>
                    <a:pt x="28" y="344"/>
                  </a:lnTo>
                  <a:lnTo>
                    <a:pt x="27" y="349"/>
                  </a:lnTo>
                  <a:lnTo>
                    <a:pt x="26" y="351"/>
                  </a:lnTo>
                  <a:lnTo>
                    <a:pt x="26" y="354"/>
                  </a:lnTo>
                  <a:lnTo>
                    <a:pt x="26" y="356"/>
                  </a:lnTo>
                  <a:lnTo>
                    <a:pt x="26" y="358"/>
                  </a:lnTo>
                  <a:lnTo>
                    <a:pt x="27" y="360"/>
                  </a:lnTo>
                  <a:lnTo>
                    <a:pt x="27" y="361"/>
                  </a:lnTo>
                  <a:lnTo>
                    <a:pt x="27" y="362"/>
                  </a:lnTo>
                  <a:lnTo>
                    <a:pt x="26" y="363"/>
                  </a:lnTo>
                  <a:lnTo>
                    <a:pt x="25" y="365"/>
                  </a:lnTo>
                  <a:lnTo>
                    <a:pt x="24" y="367"/>
                  </a:lnTo>
                  <a:lnTo>
                    <a:pt x="23" y="370"/>
                  </a:lnTo>
                  <a:lnTo>
                    <a:pt x="23" y="374"/>
                  </a:lnTo>
                  <a:lnTo>
                    <a:pt x="23" y="377"/>
                  </a:lnTo>
                  <a:lnTo>
                    <a:pt x="22" y="380"/>
                  </a:lnTo>
                  <a:lnTo>
                    <a:pt x="21" y="383"/>
                  </a:lnTo>
                  <a:lnTo>
                    <a:pt x="21" y="386"/>
                  </a:lnTo>
                  <a:lnTo>
                    <a:pt x="21" y="388"/>
                  </a:lnTo>
                  <a:lnTo>
                    <a:pt x="21" y="390"/>
                  </a:lnTo>
                  <a:lnTo>
                    <a:pt x="21" y="391"/>
                  </a:lnTo>
                  <a:lnTo>
                    <a:pt x="20" y="393"/>
                  </a:lnTo>
                  <a:lnTo>
                    <a:pt x="18" y="395"/>
                  </a:lnTo>
                  <a:lnTo>
                    <a:pt x="16" y="398"/>
                  </a:lnTo>
                  <a:lnTo>
                    <a:pt x="12" y="400"/>
                  </a:lnTo>
                  <a:lnTo>
                    <a:pt x="9" y="403"/>
                  </a:lnTo>
                  <a:lnTo>
                    <a:pt x="8" y="405"/>
                  </a:lnTo>
                  <a:lnTo>
                    <a:pt x="7" y="406"/>
                  </a:lnTo>
                  <a:lnTo>
                    <a:pt x="7" y="409"/>
                  </a:lnTo>
                  <a:lnTo>
                    <a:pt x="7" y="411"/>
                  </a:lnTo>
                  <a:lnTo>
                    <a:pt x="8" y="412"/>
                  </a:lnTo>
                  <a:lnTo>
                    <a:pt x="9" y="414"/>
                  </a:lnTo>
                  <a:lnTo>
                    <a:pt x="10" y="416"/>
                  </a:lnTo>
                  <a:lnTo>
                    <a:pt x="12" y="418"/>
                  </a:lnTo>
                  <a:lnTo>
                    <a:pt x="13" y="419"/>
                  </a:lnTo>
                  <a:lnTo>
                    <a:pt x="14" y="420"/>
                  </a:lnTo>
                  <a:lnTo>
                    <a:pt x="15" y="421"/>
                  </a:lnTo>
                  <a:lnTo>
                    <a:pt x="15" y="422"/>
                  </a:lnTo>
                  <a:lnTo>
                    <a:pt x="14" y="423"/>
                  </a:lnTo>
                  <a:lnTo>
                    <a:pt x="14" y="424"/>
                  </a:lnTo>
                  <a:lnTo>
                    <a:pt x="12" y="425"/>
                  </a:lnTo>
                  <a:lnTo>
                    <a:pt x="11" y="427"/>
                  </a:lnTo>
                  <a:lnTo>
                    <a:pt x="10" y="427"/>
                  </a:lnTo>
                  <a:lnTo>
                    <a:pt x="10" y="428"/>
                  </a:lnTo>
                  <a:lnTo>
                    <a:pt x="10" y="429"/>
                  </a:lnTo>
                  <a:lnTo>
                    <a:pt x="10" y="430"/>
                  </a:lnTo>
                  <a:lnTo>
                    <a:pt x="10" y="432"/>
                  </a:lnTo>
                  <a:lnTo>
                    <a:pt x="11" y="434"/>
                  </a:lnTo>
                  <a:lnTo>
                    <a:pt x="12" y="436"/>
                  </a:lnTo>
                  <a:lnTo>
                    <a:pt x="14" y="437"/>
                  </a:lnTo>
                  <a:lnTo>
                    <a:pt x="16" y="439"/>
                  </a:lnTo>
                  <a:lnTo>
                    <a:pt x="18" y="439"/>
                  </a:lnTo>
                  <a:lnTo>
                    <a:pt x="21" y="440"/>
                  </a:lnTo>
                  <a:lnTo>
                    <a:pt x="25" y="441"/>
                  </a:lnTo>
                  <a:lnTo>
                    <a:pt x="27" y="442"/>
                  </a:lnTo>
                  <a:lnTo>
                    <a:pt x="30" y="444"/>
                  </a:lnTo>
                  <a:lnTo>
                    <a:pt x="31" y="445"/>
                  </a:lnTo>
                  <a:lnTo>
                    <a:pt x="33" y="446"/>
                  </a:lnTo>
                  <a:lnTo>
                    <a:pt x="35" y="446"/>
                  </a:lnTo>
                  <a:lnTo>
                    <a:pt x="37" y="446"/>
                  </a:lnTo>
                  <a:lnTo>
                    <a:pt x="41" y="447"/>
                  </a:lnTo>
                  <a:lnTo>
                    <a:pt x="45" y="446"/>
                  </a:lnTo>
                  <a:lnTo>
                    <a:pt x="48" y="447"/>
                  </a:lnTo>
                  <a:lnTo>
                    <a:pt x="51" y="448"/>
                  </a:lnTo>
                  <a:lnTo>
                    <a:pt x="53" y="448"/>
                  </a:lnTo>
                  <a:lnTo>
                    <a:pt x="54" y="450"/>
                  </a:lnTo>
                  <a:lnTo>
                    <a:pt x="56" y="451"/>
                  </a:lnTo>
                  <a:lnTo>
                    <a:pt x="57" y="452"/>
                  </a:lnTo>
                  <a:lnTo>
                    <a:pt x="59" y="452"/>
                  </a:lnTo>
                  <a:lnTo>
                    <a:pt x="60" y="452"/>
                  </a:lnTo>
                  <a:lnTo>
                    <a:pt x="64" y="449"/>
                  </a:lnTo>
                  <a:lnTo>
                    <a:pt x="68" y="445"/>
                  </a:lnTo>
                  <a:lnTo>
                    <a:pt x="70" y="443"/>
                  </a:lnTo>
                  <a:lnTo>
                    <a:pt x="72" y="443"/>
                  </a:lnTo>
                  <a:lnTo>
                    <a:pt x="72" y="443"/>
                  </a:lnTo>
                  <a:lnTo>
                    <a:pt x="73" y="443"/>
                  </a:lnTo>
                  <a:lnTo>
                    <a:pt x="73" y="444"/>
                  </a:lnTo>
                  <a:lnTo>
                    <a:pt x="73" y="445"/>
                  </a:lnTo>
                  <a:lnTo>
                    <a:pt x="71" y="448"/>
                  </a:lnTo>
                  <a:lnTo>
                    <a:pt x="68" y="450"/>
                  </a:lnTo>
                  <a:lnTo>
                    <a:pt x="68" y="451"/>
                  </a:lnTo>
                  <a:lnTo>
                    <a:pt x="68" y="451"/>
                  </a:lnTo>
                  <a:lnTo>
                    <a:pt x="69" y="452"/>
                  </a:lnTo>
                  <a:lnTo>
                    <a:pt x="70" y="453"/>
                  </a:lnTo>
                  <a:lnTo>
                    <a:pt x="73" y="455"/>
                  </a:lnTo>
                  <a:lnTo>
                    <a:pt x="76" y="457"/>
                  </a:lnTo>
                  <a:lnTo>
                    <a:pt x="78" y="459"/>
                  </a:lnTo>
                  <a:lnTo>
                    <a:pt x="80" y="461"/>
                  </a:lnTo>
                  <a:lnTo>
                    <a:pt x="82" y="464"/>
                  </a:lnTo>
                  <a:lnTo>
                    <a:pt x="82" y="466"/>
                  </a:lnTo>
                  <a:lnTo>
                    <a:pt x="83" y="469"/>
                  </a:lnTo>
                  <a:lnTo>
                    <a:pt x="84" y="471"/>
                  </a:lnTo>
                  <a:lnTo>
                    <a:pt x="85" y="472"/>
                  </a:lnTo>
                  <a:lnTo>
                    <a:pt x="85" y="472"/>
                  </a:lnTo>
                  <a:lnTo>
                    <a:pt x="86" y="473"/>
                  </a:lnTo>
                  <a:lnTo>
                    <a:pt x="87" y="473"/>
                  </a:lnTo>
                  <a:lnTo>
                    <a:pt x="89" y="472"/>
                  </a:lnTo>
                  <a:lnTo>
                    <a:pt x="91" y="472"/>
                  </a:lnTo>
                  <a:lnTo>
                    <a:pt x="92" y="471"/>
                  </a:lnTo>
                  <a:lnTo>
                    <a:pt x="94" y="470"/>
                  </a:lnTo>
                  <a:lnTo>
                    <a:pt x="97" y="468"/>
                  </a:lnTo>
                  <a:lnTo>
                    <a:pt x="101" y="467"/>
                  </a:lnTo>
                  <a:lnTo>
                    <a:pt x="104" y="466"/>
                  </a:lnTo>
                  <a:lnTo>
                    <a:pt x="107" y="465"/>
                  </a:lnTo>
                  <a:lnTo>
                    <a:pt x="111" y="464"/>
                  </a:lnTo>
                  <a:lnTo>
                    <a:pt x="114" y="464"/>
                  </a:lnTo>
                  <a:lnTo>
                    <a:pt x="115" y="463"/>
                  </a:lnTo>
                  <a:lnTo>
                    <a:pt x="116" y="463"/>
                  </a:lnTo>
                  <a:lnTo>
                    <a:pt x="116" y="464"/>
                  </a:lnTo>
                  <a:lnTo>
                    <a:pt x="117" y="464"/>
                  </a:lnTo>
                  <a:lnTo>
                    <a:pt x="117" y="465"/>
                  </a:lnTo>
                  <a:lnTo>
                    <a:pt x="117" y="467"/>
                  </a:lnTo>
                  <a:lnTo>
                    <a:pt x="116" y="470"/>
                  </a:lnTo>
                  <a:lnTo>
                    <a:pt x="115" y="473"/>
                  </a:lnTo>
                  <a:lnTo>
                    <a:pt x="114" y="475"/>
                  </a:lnTo>
                  <a:lnTo>
                    <a:pt x="114" y="477"/>
                  </a:lnTo>
                  <a:lnTo>
                    <a:pt x="114" y="478"/>
                  </a:lnTo>
                  <a:lnTo>
                    <a:pt x="114" y="480"/>
                  </a:lnTo>
                  <a:lnTo>
                    <a:pt x="115" y="481"/>
                  </a:lnTo>
                  <a:lnTo>
                    <a:pt x="116" y="482"/>
                  </a:lnTo>
                  <a:lnTo>
                    <a:pt x="116" y="483"/>
                  </a:lnTo>
                  <a:lnTo>
                    <a:pt x="118" y="483"/>
                  </a:lnTo>
                  <a:lnTo>
                    <a:pt x="120" y="484"/>
                  </a:lnTo>
                  <a:lnTo>
                    <a:pt x="121" y="485"/>
                  </a:lnTo>
                  <a:lnTo>
                    <a:pt x="122" y="486"/>
                  </a:lnTo>
                  <a:lnTo>
                    <a:pt x="123" y="488"/>
                  </a:lnTo>
                  <a:lnTo>
                    <a:pt x="123" y="490"/>
                  </a:lnTo>
                  <a:lnTo>
                    <a:pt x="124" y="493"/>
                  </a:lnTo>
                  <a:lnTo>
                    <a:pt x="124" y="494"/>
                  </a:lnTo>
                  <a:lnTo>
                    <a:pt x="125" y="495"/>
                  </a:lnTo>
                  <a:lnTo>
                    <a:pt x="125" y="496"/>
                  </a:lnTo>
                  <a:lnTo>
                    <a:pt x="126" y="496"/>
                  </a:lnTo>
                  <a:lnTo>
                    <a:pt x="127" y="497"/>
                  </a:lnTo>
                  <a:lnTo>
                    <a:pt x="129" y="498"/>
                  </a:lnTo>
                  <a:lnTo>
                    <a:pt x="130" y="500"/>
                  </a:lnTo>
                  <a:lnTo>
                    <a:pt x="130" y="504"/>
                  </a:lnTo>
                  <a:lnTo>
                    <a:pt x="131" y="506"/>
                  </a:lnTo>
                  <a:lnTo>
                    <a:pt x="131" y="508"/>
                  </a:lnTo>
                  <a:lnTo>
                    <a:pt x="132" y="510"/>
                  </a:lnTo>
                  <a:lnTo>
                    <a:pt x="133" y="511"/>
                  </a:lnTo>
                  <a:lnTo>
                    <a:pt x="135" y="514"/>
                  </a:lnTo>
                  <a:lnTo>
                    <a:pt x="137" y="516"/>
                  </a:lnTo>
                  <a:lnTo>
                    <a:pt x="139" y="517"/>
                  </a:lnTo>
                  <a:lnTo>
                    <a:pt x="139" y="518"/>
                  </a:lnTo>
                  <a:lnTo>
                    <a:pt x="140" y="520"/>
                  </a:lnTo>
                  <a:lnTo>
                    <a:pt x="141" y="521"/>
                  </a:lnTo>
                  <a:lnTo>
                    <a:pt x="141" y="522"/>
                  </a:lnTo>
                  <a:lnTo>
                    <a:pt x="140" y="523"/>
                  </a:lnTo>
                  <a:lnTo>
                    <a:pt x="139" y="524"/>
                  </a:lnTo>
                  <a:lnTo>
                    <a:pt x="138" y="526"/>
                  </a:lnTo>
                  <a:lnTo>
                    <a:pt x="137" y="527"/>
                  </a:lnTo>
                  <a:lnTo>
                    <a:pt x="136" y="529"/>
                  </a:lnTo>
                  <a:lnTo>
                    <a:pt x="135" y="530"/>
                  </a:lnTo>
                  <a:lnTo>
                    <a:pt x="135" y="532"/>
                  </a:lnTo>
                  <a:lnTo>
                    <a:pt x="135" y="534"/>
                  </a:lnTo>
                  <a:lnTo>
                    <a:pt x="135" y="535"/>
                  </a:lnTo>
                  <a:lnTo>
                    <a:pt x="136" y="537"/>
                  </a:lnTo>
                  <a:lnTo>
                    <a:pt x="137" y="538"/>
                  </a:lnTo>
                  <a:lnTo>
                    <a:pt x="138" y="540"/>
                  </a:lnTo>
                  <a:lnTo>
                    <a:pt x="139" y="543"/>
                  </a:lnTo>
                  <a:lnTo>
                    <a:pt x="140" y="546"/>
                  </a:lnTo>
                  <a:lnTo>
                    <a:pt x="140" y="549"/>
                  </a:lnTo>
                  <a:lnTo>
                    <a:pt x="140" y="550"/>
                  </a:lnTo>
                  <a:lnTo>
                    <a:pt x="141" y="552"/>
                  </a:lnTo>
                  <a:lnTo>
                    <a:pt x="141" y="554"/>
                  </a:lnTo>
                  <a:lnTo>
                    <a:pt x="142" y="556"/>
                  </a:lnTo>
                  <a:lnTo>
                    <a:pt x="144" y="559"/>
                  </a:lnTo>
                  <a:lnTo>
                    <a:pt x="147" y="563"/>
                  </a:lnTo>
                  <a:lnTo>
                    <a:pt x="149" y="565"/>
                  </a:lnTo>
                  <a:lnTo>
                    <a:pt x="150" y="568"/>
                  </a:lnTo>
                  <a:lnTo>
                    <a:pt x="151" y="570"/>
                  </a:lnTo>
                  <a:lnTo>
                    <a:pt x="151" y="572"/>
                  </a:lnTo>
                  <a:lnTo>
                    <a:pt x="152" y="574"/>
                  </a:lnTo>
                  <a:lnTo>
                    <a:pt x="153" y="576"/>
                  </a:lnTo>
                  <a:lnTo>
                    <a:pt x="153" y="578"/>
                  </a:lnTo>
                  <a:lnTo>
                    <a:pt x="154" y="580"/>
                  </a:lnTo>
                  <a:lnTo>
                    <a:pt x="156" y="582"/>
                  </a:lnTo>
                  <a:lnTo>
                    <a:pt x="159" y="583"/>
                  </a:lnTo>
                  <a:lnTo>
                    <a:pt x="161" y="584"/>
                  </a:lnTo>
                  <a:lnTo>
                    <a:pt x="165" y="585"/>
                  </a:lnTo>
                  <a:lnTo>
                    <a:pt x="166" y="585"/>
                  </a:lnTo>
                  <a:lnTo>
                    <a:pt x="166" y="585"/>
                  </a:lnTo>
                  <a:lnTo>
                    <a:pt x="166" y="584"/>
                  </a:lnTo>
                  <a:lnTo>
                    <a:pt x="167" y="584"/>
                  </a:lnTo>
                  <a:lnTo>
                    <a:pt x="167" y="583"/>
                  </a:lnTo>
                  <a:lnTo>
                    <a:pt x="167" y="582"/>
                  </a:lnTo>
                  <a:lnTo>
                    <a:pt x="167" y="581"/>
                  </a:lnTo>
                  <a:lnTo>
                    <a:pt x="166" y="579"/>
                  </a:lnTo>
                  <a:lnTo>
                    <a:pt x="166" y="579"/>
                  </a:lnTo>
                  <a:lnTo>
                    <a:pt x="165" y="578"/>
                  </a:lnTo>
                  <a:lnTo>
                    <a:pt x="164" y="577"/>
                  </a:lnTo>
                  <a:lnTo>
                    <a:pt x="164" y="576"/>
                  </a:lnTo>
                  <a:lnTo>
                    <a:pt x="163" y="575"/>
                  </a:lnTo>
                  <a:lnTo>
                    <a:pt x="164" y="573"/>
                  </a:lnTo>
                  <a:lnTo>
                    <a:pt x="164" y="573"/>
                  </a:lnTo>
                  <a:lnTo>
                    <a:pt x="165" y="573"/>
                  </a:lnTo>
                  <a:lnTo>
                    <a:pt x="166" y="572"/>
                  </a:lnTo>
                  <a:lnTo>
                    <a:pt x="166" y="572"/>
                  </a:lnTo>
                  <a:lnTo>
                    <a:pt x="168" y="573"/>
                  </a:lnTo>
                  <a:lnTo>
                    <a:pt x="168" y="573"/>
                  </a:lnTo>
                  <a:lnTo>
                    <a:pt x="170" y="573"/>
                  </a:lnTo>
                  <a:lnTo>
                    <a:pt x="170" y="574"/>
                  </a:lnTo>
                  <a:lnTo>
                    <a:pt x="171" y="575"/>
                  </a:lnTo>
                  <a:lnTo>
                    <a:pt x="173" y="576"/>
                  </a:lnTo>
                  <a:lnTo>
                    <a:pt x="174" y="577"/>
                  </a:lnTo>
                  <a:lnTo>
                    <a:pt x="175" y="577"/>
                  </a:lnTo>
                  <a:lnTo>
                    <a:pt x="177" y="577"/>
                  </a:lnTo>
                  <a:lnTo>
                    <a:pt x="178" y="577"/>
                  </a:lnTo>
                  <a:lnTo>
                    <a:pt x="179" y="576"/>
                  </a:lnTo>
                  <a:lnTo>
                    <a:pt x="179" y="576"/>
                  </a:lnTo>
                  <a:lnTo>
                    <a:pt x="180" y="575"/>
                  </a:lnTo>
                  <a:lnTo>
                    <a:pt x="180" y="575"/>
                  </a:lnTo>
                  <a:lnTo>
                    <a:pt x="180" y="573"/>
                  </a:lnTo>
                  <a:lnTo>
                    <a:pt x="180" y="572"/>
                  </a:lnTo>
                  <a:lnTo>
                    <a:pt x="178" y="569"/>
                  </a:lnTo>
                  <a:lnTo>
                    <a:pt x="177" y="566"/>
                  </a:lnTo>
                  <a:lnTo>
                    <a:pt x="177" y="566"/>
                  </a:lnTo>
                  <a:lnTo>
                    <a:pt x="177" y="565"/>
                  </a:lnTo>
                  <a:lnTo>
                    <a:pt x="177" y="564"/>
                  </a:lnTo>
                  <a:lnTo>
                    <a:pt x="178" y="563"/>
                  </a:lnTo>
                  <a:lnTo>
                    <a:pt x="178" y="563"/>
                  </a:lnTo>
                  <a:lnTo>
                    <a:pt x="179" y="562"/>
                  </a:lnTo>
                  <a:lnTo>
                    <a:pt x="180" y="562"/>
                  </a:lnTo>
                  <a:lnTo>
                    <a:pt x="182" y="563"/>
                  </a:lnTo>
                  <a:lnTo>
                    <a:pt x="183" y="563"/>
                  </a:lnTo>
                  <a:lnTo>
                    <a:pt x="185" y="563"/>
                  </a:lnTo>
                  <a:lnTo>
                    <a:pt x="185" y="563"/>
                  </a:lnTo>
                  <a:lnTo>
                    <a:pt x="186" y="563"/>
                  </a:lnTo>
                  <a:lnTo>
                    <a:pt x="187" y="562"/>
                  </a:lnTo>
                  <a:lnTo>
                    <a:pt x="187" y="562"/>
                  </a:lnTo>
                  <a:lnTo>
                    <a:pt x="189" y="561"/>
                  </a:lnTo>
                  <a:lnTo>
                    <a:pt x="190" y="561"/>
                  </a:lnTo>
                  <a:lnTo>
                    <a:pt x="193" y="561"/>
                  </a:lnTo>
                  <a:lnTo>
                    <a:pt x="196" y="561"/>
                  </a:lnTo>
                  <a:lnTo>
                    <a:pt x="197" y="560"/>
                  </a:lnTo>
                  <a:lnTo>
                    <a:pt x="199" y="560"/>
                  </a:lnTo>
                  <a:lnTo>
                    <a:pt x="200" y="559"/>
                  </a:lnTo>
                  <a:lnTo>
                    <a:pt x="201" y="558"/>
                  </a:lnTo>
                  <a:lnTo>
                    <a:pt x="202" y="555"/>
                  </a:lnTo>
                  <a:lnTo>
                    <a:pt x="203" y="554"/>
                  </a:lnTo>
                  <a:lnTo>
                    <a:pt x="203" y="553"/>
                  </a:lnTo>
                  <a:lnTo>
                    <a:pt x="203" y="552"/>
                  </a:lnTo>
                  <a:lnTo>
                    <a:pt x="202" y="551"/>
                  </a:lnTo>
                  <a:lnTo>
                    <a:pt x="202" y="551"/>
                  </a:lnTo>
                  <a:lnTo>
                    <a:pt x="198" y="549"/>
                  </a:lnTo>
                  <a:lnTo>
                    <a:pt x="193" y="546"/>
                  </a:lnTo>
                  <a:lnTo>
                    <a:pt x="192" y="545"/>
                  </a:lnTo>
                  <a:lnTo>
                    <a:pt x="192" y="545"/>
                  </a:lnTo>
                  <a:lnTo>
                    <a:pt x="192" y="544"/>
                  </a:lnTo>
                  <a:lnTo>
                    <a:pt x="193" y="544"/>
                  </a:lnTo>
                  <a:lnTo>
                    <a:pt x="194" y="543"/>
                  </a:lnTo>
                  <a:lnTo>
                    <a:pt x="197" y="543"/>
                  </a:lnTo>
                  <a:lnTo>
                    <a:pt x="200" y="544"/>
                  </a:lnTo>
                  <a:lnTo>
                    <a:pt x="205" y="545"/>
                  </a:lnTo>
                  <a:lnTo>
                    <a:pt x="209" y="546"/>
                  </a:lnTo>
                  <a:lnTo>
                    <a:pt x="212" y="547"/>
                  </a:lnTo>
                  <a:lnTo>
                    <a:pt x="214" y="548"/>
                  </a:lnTo>
                  <a:lnTo>
                    <a:pt x="216" y="550"/>
                  </a:lnTo>
                  <a:lnTo>
                    <a:pt x="217" y="552"/>
                  </a:lnTo>
                  <a:lnTo>
                    <a:pt x="218" y="555"/>
                  </a:lnTo>
                  <a:lnTo>
                    <a:pt x="218" y="557"/>
                  </a:lnTo>
                  <a:lnTo>
                    <a:pt x="216" y="560"/>
                  </a:lnTo>
                  <a:lnTo>
                    <a:pt x="215" y="563"/>
                  </a:lnTo>
                  <a:lnTo>
                    <a:pt x="214" y="566"/>
                  </a:lnTo>
                  <a:lnTo>
                    <a:pt x="214" y="567"/>
                  </a:lnTo>
                  <a:lnTo>
                    <a:pt x="214" y="569"/>
                  </a:lnTo>
                  <a:lnTo>
                    <a:pt x="214" y="570"/>
                  </a:lnTo>
                  <a:lnTo>
                    <a:pt x="214" y="570"/>
                  </a:lnTo>
                  <a:lnTo>
                    <a:pt x="215" y="570"/>
                  </a:lnTo>
                  <a:lnTo>
                    <a:pt x="216" y="570"/>
                  </a:lnTo>
                  <a:lnTo>
                    <a:pt x="218" y="569"/>
                  </a:lnTo>
                  <a:lnTo>
                    <a:pt x="219" y="568"/>
                  </a:lnTo>
                  <a:lnTo>
                    <a:pt x="220" y="567"/>
                  </a:lnTo>
                  <a:lnTo>
                    <a:pt x="222" y="566"/>
                  </a:lnTo>
                  <a:lnTo>
                    <a:pt x="222" y="564"/>
                  </a:lnTo>
                  <a:lnTo>
                    <a:pt x="223" y="562"/>
                  </a:lnTo>
                  <a:lnTo>
                    <a:pt x="223" y="560"/>
                  </a:lnTo>
                  <a:lnTo>
                    <a:pt x="223" y="558"/>
                  </a:lnTo>
                  <a:lnTo>
                    <a:pt x="223" y="555"/>
                  </a:lnTo>
                  <a:lnTo>
                    <a:pt x="222" y="553"/>
                  </a:lnTo>
                  <a:lnTo>
                    <a:pt x="222" y="551"/>
                  </a:lnTo>
                  <a:lnTo>
                    <a:pt x="221" y="548"/>
                  </a:lnTo>
                  <a:lnTo>
                    <a:pt x="221" y="546"/>
                  </a:lnTo>
                  <a:lnTo>
                    <a:pt x="221" y="545"/>
                  </a:lnTo>
                  <a:lnTo>
                    <a:pt x="222" y="542"/>
                  </a:lnTo>
                  <a:lnTo>
                    <a:pt x="222" y="538"/>
                  </a:lnTo>
                  <a:lnTo>
                    <a:pt x="222" y="535"/>
                  </a:lnTo>
                  <a:lnTo>
                    <a:pt x="223" y="533"/>
                  </a:lnTo>
                  <a:lnTo>
                    <a:pt x="224" y="532"/>
                  </a:lnTo>
                  <a:lnTo>
                    <a:pt x="227" y="532"/>
                  </a:lnTo>
                  <a:lnTo>
                    <a:pt x="229" y="531"/>
                  </a:lnTo>
                  <a:lnTo>
                    <a:pt x="230" y="531"/>
                  </a:lnTo>
                  <a:lnTo>
                    <a:pt x="232" y="532"/>
                  </a:lnTo>
                  <a:lnTo>
                    <a:pt x="232" y="532"/>
                  </a:lnTo>
                  <a:lnTo>
                    <a:pt x="232" y="533"/>
                  </a:lnTo>
                  <a:lnTo>
                    <a:pt x="232" y="534"/>
                  </a:lnTo>
                  <a:lnTo>
                    <a:pt x="232" y="535"/>
                  </a:lnTo>
                  <a:lnTo>
                    <a:pt x="231" y="536"/>
                  </a:lnTo>
                  <a:lnTo>
                    <a:pt x="230" y="538"/>
                  </a:lnTo>
                  <a:lnTo>
                    <a:pt x="229" y="540"/>
                  </a:lnTo>
                  <a:lnTo>
                    <a:pt x="228" y="543"/>
                  </a:lnTo>
                  <a:lnTo>
                    <a:pt x="227" y="545"/>
                  </a:lnTo>
                  <a:lnTo>
                    <a:pt x="227" y="546"/>
                  </a:lnTo>
                  <a:lnTo>
                    <a:pt x="228" y="547"/>
                  </a:lnTo>
                  <a:lnTo>
                    <a:pt x="229" y="547"/>
                  </a:lnTo>
                  <a:lnTo>
                    <a:pt x="229" y="547"/>
                  </a:lnTo>
                  <a:lnTo>
                    <a:pt x="230" y="547"/>
                  </a:lnTo>
                  <a:lnTo>
                    <a:pt x="232" y="547"/>
                  </a:lnTo>
                  <a:lnTo>
                    <a:pt x="232" y="546"/>
                  </a:lnTo>
                  <a:lnTo>
                    <a:pt x="233" y="545"/>
                  </a:lnTo>
                  <a:lnTo>
                    <a:pt x="234" y="542"/>
                  </a:lnTo>
                  <a:lnTo>
                    <a:pt x="236" y="539"/>
                  </a:lnTo>
                  <a:lnTo>
                    <a:pt x="239" y="537"/>
                  </a:lnTo>
                  <a:lnTo>
                    <a:pt x="241" y="535"/>
                  </a:lnTo>
                  <a:lnTo>
                    <a:pt x="243" y="533"/>
                  </a:lnTo>
                  <a:lnTo>
                    <a:pt x="245" y="532"/>
                  </a:lnTo>
                  <a:lnTo>
                    <a:pt x="246" y="530"/>
                  </a:lnTo>
                  <a:lnTo>
                    <a:pt x="246" y="530"/>
                  </a:lnTo>
                  <a:lnTo>
                    <a:pt x="246" y="525"/>
                  </a:lnTo>
                  <a:lnTo>
                    <a:pt x="246" y="521"/>
                  </a:lnTo>
                  <a:lnTo>
                    <a:pt x="247" y="518"/>
                  </a:lnTo>
                  <a:lnTo>
                    <a:pt x="247" y="515"/>
                  </a:lnTo>
                  <a:lnTo>
                    <a:pt x="248" y="513"/>
                  </a:lnTo>
                  <a:lnTo>
                    <a:pt x="250" y="511"/>
                  </a:lnTo>
                  <a:lnTo>
                    <a:pt x="251" y="510"/>
                  </a:lnTo>
                  <a:lnTo>
                    <a:pt x="253" y="509"/>
                  </a:lnTo>
                  <a:lnTo>
                    <a:pt x="257" y="508"/>
                  </a:lnTo>
                  <a:lnTo>
                    <a:pt x="260" y="508"/>
                  </a:lnTo>
                  <a:lnTo>
                    <a:pt x="262" y="508"/>
                  </a:lnTo>
                  <a:lnTo>
                    <a:pt x="265" y="507"/>
                  </a:lnTo>
                  <a:lnTo>
                    <a:pt x="267" y="506"/>
                  </a:lnTo>
                  <a:lnTo>
                    <a:pt x="269" y="504"/>
                  </a:lnTo>
                  <a:lnTo>
                    <a:pt x="270" y="503"/>
                  </a:lnTo>
                  <a:lnTo>
                    <a:pt x="270" y="502"/>
                  </a:lnTo>
                  <a:lnTo>
                    <a:pt x="270" y="501"/>
                  </a:lnTo>
                  <a:lnTo>
                    <a:pt x="270" y="500"/>
                  </a:lnTo>
                  <a:lnTo>
                    <a:pt x="270" y="497"/>
                  </a:lnTo>
                  <a:lnTo>
                    <a:pt x="268" y="494"/>
                  </a:lnTo>
                  <a:lnTo>
                    <a:pt x="268" y="493"/>
                  </a:lnTo>
                  <a:lnTo>
                    <a:pt x="266" y="492"/>
                  </a:lnTo>
                  <a:lnTo>
                    <a:pt x="262" y="490"/>
                  </a:lnTo>
                  <a:lnTo>
                    <a:pt x="259" y="489"/>
                  </a:lnTo>
                  <a:lnTo>
                    <a:pt x="255" y="488"/>
                  </a:lnTo>
                  <a:lnTo>
                    <a:pt x="250" y="488"/>
                  </a:lnTo>
                  <a:lnTo>
                    <a:pt x="246" y="487"/>
                  </a:lnTo>
                  <a:lnTo>
                    <a:pt x="243" y="488"/>
                  </a:lnTo>
                  <a:lnTo>
                    <a:pt x="241" y="488"/>
                  </a:lnTo>
                  <a:lnTo>
                    <a:pt x="239" y="488"/>
                  </a:lnTo>
                  <a:lnTo>
                    <a:pt x="237" y="488"/>
                  </a:lnTo>
                  <a:lnTo>
                    <a:pt x="236" y="487"/>
                  </a:lnTo>
                  <a:lnTo>
                    <a:pt x="236" y="487"/>
                  </a:lnTo>
                  <a:lnTo>
                    <a:pt x="235" y="486"/>
                  </a:lnTo>
                  <a:lnTo>
                    <a:pt x="236" y="485"/>
                  </a:lnTo>
                  <a:lnTo>
                    <a:pt x="236" y="484"/>
                  </a:lnTo>
                  <a:lnTo>
                    <a:pt x="236" y="483"/>
                  </a:lnTo>
                  <a:lnTo>
                    <a:pt x="237" y="481"/>
                  </a:lnTo>
                  <a:lnTo>
                    <a:pt x="238" y="480"/>
                  </a:lnTo>
                  <a:lnTo>
                    <a:pt x="239" y="479"/>
                  </a:lnTo>
                  <a:lnTo>
                    <a:pt x="240" y="479"/>
                  </a:lnTo>
                  <a:lnTo>
                    <a:pt x="242" y="478"/>
                  </a:lnTo>
                  <a:lnTo>
                    <a:pt x="245" y="478"/>
                  </a:lnTo>
                  <a:lnTo>
                    <a:pt x="248" y="478"/>
                  </a:lnTo>
                  <a:lnTo>
                    <a:pt x="250" y="478"/>
                  </a:lnTo>
                  <a:lnTo>
                    <a:pt x="251" y="478"/>
                  </a:lnTo>
                  <a:lnTo>
                    <a:pt x="252" y="478"/>
                  </a:lnTo>
                  <a:lnTo>
                    <a:pt x="253" y="478"/>
                  </a:lnTo>
                  <a:lnTo>
                    <a:pt x="253" y="478"/>
                  </a:lnTo>
                  <a:lnTo>
                    <a:pt x="254" y="478"/>
                  </a:lnTo>
                  <a:lnTo>
                    <a:pt x="254" y="478"/>
                  </a:lnTo>
                  <a:lnTo>
                    <a:pt x="255" y="478"/>
                  </a:lnTo>
                  <a:lnTo>
                    <a:pt x="256" y="476"/>
                  </a:lnTo>
                  <a:lnTo>
                    <a:pt x="257" y="474"/>
                  </a:lnTo>
                  <a:lnTo>
                    <a:pt x="257" y="472"/>
                  </a:lnTo>
                  <a:lnTo>
                    <a:pt x="256" y="471"/>
                  </a:lnTo>
                  <a:lnTo>
                    <a:pt x="256" y="470"/>
                  </a:lnTo>
                  <a:lnTo>
                    <a:pt x="255" y="469"/>
                  </a:lnTo>
                  <a:lnTo>
                    <a:pt x="254" y="469"/>
                  </a:lnTo>
                  <a:lnTo>
                    <a:pt x="253" y="469"/>
                  </a:lnTo>
                  <a:lnTo>
                    <a:pt x="250" y="469"/>
                  </a:lnTo>
                  <a:lnTo>
                    <a:pt x="247" y="469"/>
                  </a:lnTo>
                  <a:lnTo>
                    <a:pt x="246" y="469"/>
                  </a:lnTo>
                  <a:lnTo>
                    <a:pt x="245" y="468"/>
                  </a:lnTo>
                  <a:lnTo>
                    <a:pt x="244" y="467"/>
                  </a:lnTo>
                  <a:lnTo>
                    <a:pt x="243" y="467"/>
                  </a:lnTo>
                  <a:lnTo>
                    <a:pt x="243" y="466"/>
                  </a:lnTo>
                  <a:lnTo>
                    <a:pt x="244" y="465"/>
                  </a:lnTo>
                  <a:lnTo>
                    <a:pt x="245" y="464"/>
                  </a:lnTo>
                  <a:lnTo>
                    <a:pt x="247" y="463"/>
                  </a:lnTo>
                  <a:lnTo>
                    <a:pt x="251" y="461"/>
                  </a:lnTo>
                  <a:lnTo>
                    <a:pt x="255" y="460"/>
                  </a:lnTo>
                  <a:lnTo>
                    <a:pt x="257" y="460"/>
                  </a:lnTo>
                  <a:lnTo>
                    <a:pt x="258" y="461"/>
                  </a:lnTo>
                  <a:lnTo>
                    <a:pt x="259" y="461"/>
                  </a:lnTo>
                  <a:lnTo>
                    <a:pt x="260" y="462"/>
                  </a:lnTo>
                  <a:lnTo>
                    <a:pt x="261" y="462"/>
                  </a:lnTo>
                  <a:lnTo>
                    <a:pt x="262" y="463"/>
                  </a:lnTo>
                  <a:lnTo>
                    <a:pt x="263" y="464"/>
                  </a:lnTo>
                  <a:lnTo>
                    <a:pt x="264" y="465"/>
                  </a:lnTo>
                  <a:lnTo>
                    <a:pt x="264" y="466"/>
                  </a:lnTo>
                  <a:lnTo>
                    <a:pt x="264" y="467"/>
                  </a:lnTo>
                  <a:lnTo>
                    <a:pt x="264" y="469"/>
                  </a:lnTo>
                  <a:lnTo>
                    <a:pt x="264" y="469"/>
                  </a:lnTo>
                  <a:lnTo>
                    <a:pt x="263" y="471"/>
                  </a:lnTo>
                  <a:lnTo>
                    <a:pt x="262" y="474"/>
                  </a:lnTo>
                  <a:lnTo>
                    <a:pt x="262" y="475"/>
                  </a:lnTo>
                  <a:lnTo>
                    <a:pt x="262" y="476"/>
                  </a:lnTo>
                  <a:lnTo>
                    <a:pt x="262" y="477"/>
                  </a:lnTo>
                  <a:lnTo>
                    <a:pt x="262" y="478"/>
                  </a:lnTo>
                  <a:lnTo>
                    <a:pt x="262" y="479"/>
                  </a:lnTo>
                  <a:lnTo>
                    <a:pt x="263" y="480"/>
                  </a:lnTo>
                  <a:lnTo>
                    <a:pt x="264" y="481"/>
                  </a:lnTo>
                  <a:lnTo>
                    <a:pt x="265" y="482"/>
                  </a:lnTo>
                  <a:lnTo>
                    <a:pt x="266" y="482"/>
                  </a:lnTo>
                  <a:lnTo>
                    <a:pt x="268" y="482"/>
                  </a:lnTo>
                  <a:lnTo>
                    <a:pt x="269" y="481"/>
                  </a:lnTo>
                  <a:lnTo>
                    <a:pt x="271" y="480"/>
                  </a:lnTo>
                  <a:lnTo>
                    <a:pt x="272" y="479"/>
                  </a:lnTo>
                  <a:lnTo>
                    <a:pt x="274" y="478"/>
                  </a:lnTo>
                  <a:lnTo>
                    <a:pt x="275" y="476"/>
                  </a:lnTo>
                  <a:lnTo>
                    <a:pt x="275" y="475"/>
                  </a:lnTo>
                  <a:lnTo>
                    <a:pt x="275" y="473"/>
                  </a:lnTo>
                  <a:lnTo>
                    <a:pt x="275" y="472"/>
                  </a:lnTo>
                  <a:lnTo>
                    <a:pt x="274" y="470"/>
                  </a:lnTo>
                  <a:lnTo>
                    <a:pt x="272" y="469"/>
                  </a:lnTo>
                  <a:lnTo>
                    <a:pt x="271" y="469"/>
                  </a:lnTo>
                  <a:lnTo>
                    <a:pt x="270" y="467"/>
                  </a:lnTo>
                  <a:lnTo>
                    <a:pt x="270" y="466"/>
                  </a:lnTo>
                  <a:lnTo>
                    <a:pt x="269" y="464"/>
                  </a:lnTo>
                  <a:lnTo>
                    <a:pt x="268" y="462"/>
                  </a:lnTo>
                  <a:lnTo>
                    <a:pt x="268" y="460"/>
                  </a:lnTo>
                  <a:lnTo>
                    <a:pt x="268" y="458"/>
                  </a:lnTo>
                  <a:lnTo>
                    <a:pt x="268" y="455"/>
                  </a:lnTo>
                  <a:lnTo>
                    <a:pt x="269" y="453"/>
                  </a:lnTo>
                  <a:lnTo>
                    <a:pt x="270" y="451"/>
                  </a:lnTo>
                  <a:lnTo>
                    <a:pt x="270" y="450"/>
                  </a:lnTo>
                  <a:lnTo>
                    <a:pt x="271" y="449"/>
                  </a:lnTo>
                  <a:lnTo>
                    <a:pt x="272" y="449"/>
                  </a:lnTo>
                  <a:lnTo>
                    <a:pt x="272" y="449"/>
                  </a:lnTo>
                  <a:lnTo>
                    <a:pt x="273" y="450"/>
                  </a:lnTo>
                  <a:lnTo>
                    <a:pt x="273" y="451"/>
                  </a:lnTo>
                  <a:lnTo>
                    <a:pt x="273" y="454"/>
                  </a:lnTo>
                  <a:lnTo>
                    <a:pt x="273" y="458"/>
                  </a:lnTo>
                  <a:lnTo>
                    <a:pt x="273" y="462"/>
                  </a:lnTo>
                  <a:lnTo>
                    <a:pt x="274" y="464"/>
                  </a:lnTo>
                  <a:lnTo>
                    <a:pt x="274" y="465"/>
                  </a:lnTo>
                  <a:lnTo>
                    <a:pt x="275" y="466"/>
                  </a:lnTo>
                  <a:lnTo>
                    <a:pt x="276" y="466"/>
                  </a:lnTo>
                  <a:lnTo>
                    <a:pt x="277" y="466"/>
                  </a:lnTo>
                  <a:lnTo>
                    <a:pt x="278" y="466"/>
                  </a:lnTo>
                  <a:lnTo>
                    <a:pt x="280" y="466"/>
                  </a:lnTo>
                  <a:lnTo>
                    <a:pt x="281" y="466"/>
                  </a:lnTo>
                  <a:lnTo>
                    <a:pt x="282" y="465"/>
                  </a:lnTo>
                  <a:lnTo>
                    <a:pt x="282" y="465"/>
                  </a:lnTo>
                  <a:lnTo>
                    <a:pt x="283" y="464"/>
                  </a:lnTo>
                  <a:lnTo>
                    <a:pt x="284" y="463"/>
                  </a:lnTo>
                  <a:lnTo>
                    <a:pt x="285" y="462"/>
                  </a:lnTo>
                  <a:lnTo>
                    <a:pt x="286" y="461"/>
                  </a:lnTo>
                  <a:lnTo>
                    <a:pt x="287" y="460"/>
                  </a:lnTo>
                  <a:lnTo>
                    <a:pt x="289" y="459"/>
                  </a:lnTo>
                  <a:lnTo>
                    <a:pt x="290" y="458"/>
                  </a:lnTo>
                  <a:lnTo>
                    <a:pt x="292" y="458"/>
                  </a:lnTo>
                  <a:lnTo>
                    <a:pt x="294" y="458"/>
                  </a:lnTo>
                  <a:lnTo>
                    <a:pt x="295" y="458"/>
                  </a:lnTo>
                  <a:lnTo>
                    <a:pt x="297" y="458"/>
                  </a:lnTo>
                  <a:lnTo>
                    <a:pt x="298" y="458"/>
                  </a:lnTo>
                  <a:lnTo>
                    <a:pt x="299" y="457"/>
                  </a:lnTo>
                  <a:lnTo>
                    <a:pt x="299" y="457"/>
                  </a:lnTo>
                  <a:lnTo>
                    <a:pt x="299" y="456"/>
                  </a:lnTo>
                  <a:lnTo>
                    <a:pt x="299" y="455"/>
                  </a:lnTo>
                  <a:lnTo>
                    <a:pt x="299" y="454"/>
                  </a:lnTo>
                  <a:lnTo>
                    <a:pt x="299" y="451"/>
                  </a:lnTo>
                  <a:lnTo>
                    <a:pt x="299" y="449"/>
                  </a:lnTo>
                  <a:lnTo>
                    <a:pt x="299" y="448"/>
                  </a:lnTo>
                  <a:lnTo>
                    <a:pt x="299" y="447"/>
                  </a:lnTo>
                  <a:lnTo>
                    <a:pt x="300" y="446"/>
                  </a:lnTo>
                  <a:lnTo>
                    <a:pt x="300" y="446"/>
                  </a:lnTo>
                  <a:lnTo>
                    <a:pt x="301" y="446"/>
                  </a:lnTo>
                  <a:lnTo>
                    <a:pt x="301" y="446"/>
                  </a:lnTo>
                  <a:lnTo>
                    <a:pt x="301" y="446"/>
                  </a:lnTo>
                  <a:lnTo>
                    <a:pt x="302" y="447"/>
                  </a:lnTo>
                  <a:lnTo>
                    <a:pt x="302" y="449"/>
                  </a:lnTo>
                  <a:lnTo>
                    <a:pt x="302" y="451"/>
                  </a:lnTo>
                  <a:lnTo>
                    <a:pt x="302" y="452"/>
                  </a:lnTo>
                  <a:lnTo>
                    <a:pt x="303" y="453"/>
                  </a:lnTo>
                  <a:lnTo>
                    <a:pt x="303" y="454"/>
                  </a:lnTo>
                  <a:lnTo>
                    <a:pt x="304" y="455"/>
                  </a:lnTo>
                  <a:lnTo>
                    <a:pt x="305" y="455"/>
                  </a:lnTo>
                  <a:lnTo>
                    <a:pt x="306" y="456"/>
                  </a:lnTo>
                  <a:lnTo>
                    <a:pt x="307" y="456"/>
                  </a:lnTo>
                  <a:lnTo>
                    <a:pt x="309" y="456"/>
                  </a:lnTo>
                  <a:lnTo>
                    <a:pt x="312" y="456"/>
                  </a:lnTo>
                  <a:lnTo>
                    <a:pt x="315" y="456"/>
                  </a:lnTo>
                  <a:lnTo>
                    <a:pt x="316" y="456"/>
                  </a:lnTo>
                  <a:lnTo>
                    <a:pt x="316" y="457"/>
                  </a:lnTo>
                  <a:lnTo>
                    <a:pt x="317" y="458"/>
                  </a:lnTo>
                  <a:lnTo>
                    <a:pt x="317" y="460"/>
                  </a:lnTo>
                  <a:lnTo>
                    <a:pt x="316" y="463"/>
                  </a:lnTo>
                  <a:lnTo>
                    <a:pt x="317" y="465"/>
                  </a:lnTo>
                  <a:lnTo>
                    <a:pt x="317" y="466"/>
                  </a:lnTo>
                  <a:lnTo>
                    <a:pt x="318" y="467"/>
                  </a:lnTo>
                  <a:lnTo>
                    <a:pt x="318" y="467"/>
                  </a:lnTo>
                  <a:lnTo>
                    <a:pt x="319" y="467"/>
                  </a:lnTo>
                  <a:lnTo>
                    <a:pt x="320" y="468"/>
                  </a:lnTo>
                  <a:lnTo>
                    <a:pt x="320" y="467"/>
                  </a:lnTo>
                  <a:lnTo>
                    <a:pt x="321" y="466"/>
                  </a:lnTo>
                  <a:lnTo>
                    <a:pt x="322" y="465"/>
                  </a:lnTo>
                  <a:lnTo>
                    <a:pt x="323" y="462"/>
                  </a:lnTo>
                  <a:lnTo>
                    <a:pt x="325" y="460"/>
                  </a:lnTo>
                  <a:lnTo>
                    <a:pt x="326" y="458"/>
                  </a:lnTo>
                  <a:lnTo>
                    <a:pt x="327" y="456"/>
                  </a:lnTo>
                  <a:lnTo>
                    <a:pt x="327" y="455"/>
                  </a:lnTo>
                  <a:lnTo>
                    <a:pt x="327" y="454"/>
                  </a:lnTo>
                  <a:lnTo>
                    <a:pt x="327" y="453"/>
                  </a:lnTo>
                  <a:lnTo>
                    <a:pt x="326" y="452"/>
                  </a:lnTo>
                  <a:lnTo>
                    <a:pt x="325" y="451"/>
                  </a:lnTo>
                  <a:lnTo>
                    <a:pt x="324" y="449"/>
                  </a:lnTo>
                  <a:lnTo>
                    <a:pt x="323" y="448"/>
                  </a:lnTo>
                  <a:lnTo>
                    <a:pt x="323" y="448"/>
                  </a:lnTo>
                  <a:lnTo>
                    <a:pt x="323" y="447"/>
                  </a:lnTo>
                  <a:lnTo>
                    <a:pt x="323" y="446"/>
                  </a:lnTo>
                  <a:lnTo>
                    <a:pt x="326" y="446"/>
                  </a:lnTo>
                  <a:lnTo>
                    <a:pt x="330" y="445"/>
                  </a:lnTo>
                  <a:lnTo>
                    <a:pt x="333" y="442"/>
                  </a:lnTo>
                  <a:lnTo>
                    <a:pt x="336" y="438"/>
                  </a:lnTo>
                  <a:lnTo>
                    <a:pt x="336" y="437"/>
                  </a:lnTo>
                  <a:lnTo>
                    <a:pt x="337" y="436"/>
                  </a:lnTo>
                  <a:lnTo>
                    <a:pt x="337" y="435"/>
                  </a:lnTo>
                  <a:lnTo>
                    <a:pt x="337" y="435"/>
                  </a:lnTo>
                  <a:lnTo>
                    <a:pt x="337" y="434"/>
                  </a:lnTo>
                  <a:lnTo>
                    <a:pt x="336" y="434"/>
                  </a:lnTo>
                  <a:lnTo>
                    <a:pt x="336" y="433"/>
                  </a:lnTo>
                  <a:lnTo>
                    <a:pt x="334" y="433"/>
                  </a:lnTo>
                  <a:lnTo>
                    <a:pt x="332" y="433"/>
                  </a:lnTo>
                  <a:lnTo>
                    <a:pt x="328" y="432"/>
                  </a:lnTo>
                  <a:lnTo>
                    <a:pt x="325" y="432"/>
                  </a:lnTo>
                  <a:lnTo>
                    <a:pt x="323" y="431"/>
                  </a:lnTo>
                  <a:lnTo>
                    <a:pt x="322" y="429"/>
                  </a:lnTo>
                  <a:lnTo>
                    <a:pt x="321" y="428"/>
                  </a:lnTo>
                  <a:lnTo>
                    <a:pt x="321" y="427"/>
                  </a:lnTo>
                  <a:lnTo>
                    <a:pt x="322" y="426"/>
                  </a:lnTo>
                  <a:lnTo>
                    <a:pt x="322" y="425"/>
                  </a:lnTo>
                  <a:lnTo>
                    <a:pt x="323" y="425"/>
                  </a:lnTo>
                  <a:lnTo>
                    <a:pt x="324" y="424"/>
                  </a:lnTo>
                  <a:lnTo>
                    <a:pt x="325" y="423"/>
                  </a:lnTo>
                  <a:lnTo>
                    <a:pt x="327" y="423"/>
                  </a:lnTo>
                  <a:lnTo>
                    <a:pt x="328" y="424"/>
                  </a:lnTo>
                  <a:lnTo>
                    <a:pt x="330" y="425"/>
                  </a:lnTo>
                  <a:lnTo>
                    <a:pt x="334" y="425"/>
                  </a:lnTo>
                  <a:lnTo>
                    <a:pt x="337" y="424"/>
                  </a:lnTo>
                  <a:lnTo>
                    <a:pt x="341" y="423"/>
                  </a:lnTo>
                  <a:lnTo>
                    <a:pt x="343" y="422"/>
                  </a:lnTo>
                  <a:lnTo>
                    <a:pt x="345" y="422"/>
                  </a:lnTo>
                  <a:lnTo>
                    <a:pt x="348" y="421"/>
                  </a:lnTo>
                  <a:lnTo>
                    <a:pt x="352" y="421"/>
                  </a:lnTo>
                  <a:lnTo>
                    <a:pt x="355" y="420"/>
                  </a:lnTo>
                  <a:lnTo>
                    <a:pt x="357" y="420"/>
                  </a:lnTo>
                  <a:lnTo>
                    <a:pt x="357" y="420"/>
                  </a:lnTo>
                  <a:lnTo>
                    <a:pt x="357" y="419"/>
                  </a:lnTo>
                  <a:lnTo>
                    <a:pt x="357" y="418"/>
                  </a:lnTo>
                  <a:lnTo>
                    <a:pt x="356" y="418"/>
                  </a:lnTo>
                  <a:lnTo>
                    <a:pt x="353" y="418"/>
                  </a:lnTo>
                  <a:lnTo>
                    <a:pt x="351" y="417"/>
                  </a:lnTo>
                  <a:lnTo>
                    <a:pt x="350" y="416"/>
                  </a:lnTo>
                  <a:lnTo>
                    <a:pt x="348" y="416"/>
                  </a:lnTo>
                  <a:lnTo>
                    <a:pt x="347" y="415"/>
                  </a:lnTo>
                  <a:lnTo>
                    <a:pt x="346" y="414"/>
                  </a:lnTo>
                  <a:lnTo>
                    <a:pt x="346" y="413"/>
                  </a:lnTo>
                  <a:lnTo>
                    <a:pt x="346" y="412"/>
                  </a:lnTo>
                  <a:lnTo>
                    <a:pt x="347" y="412"/>
                  </a:lnTo>
                  <a:lnTo>
                    <a:pt x="347" y="411"/>
                  </a:lnTo>
                  <a:lnTo>
                    <a:pt x="351" y="411"/>
                  </a:lnTo>
                  <a:lnTo>
                    <a:pt x="353" y="412"/>
                  </a:lnTo>
                  <a:lnTo>
                    <a:pt x="356" y="412"/>
                  </a:lnTo>
                  <a:lnTo>
                    <a:pt x="358" y="412"/>
                  </a:lnTo>
                  <a:lnTo>
                    <a:pt x="359" y="412"/>
                  </a:lnTo>
                  <a:lnTo>
                    <a:pt x="359" y="412"/>
                  </a:lnTo>
                  <a:lnTo>
                    <a:pt x="360" y="411"/>
                  </a:lnTo>
                  <a:lnTo>
                    <a:pt x="360" y="411"/>
                  </a:lnTo>
                  <a:lnTo>
                    <a:pt x="359" y="408"/>
                  </a:lnTo>
                  <a:lnTo>
                    <a:pt x="359" y="403"/>
                  </a:lnTo>
                  <a:lnTo>
                    <a:pt x="358" y="401"/>
                  </a:lnTo>
                  <a:lnTo>
                    <a:pt x="358" y="400"/>
                  </a:lnTo>
                  <a:lnTo>
                    <a:pt x="357" y="400"/>
                  </a:lnTo>
                  <a:lnTo>
                    <a:pt x="357" y="400"/>
                  </a:lnTo>
                  <a:lnTo>
                    <a:pt x="356" y="401"/>
                  </a:lnTo>
                  <a:lnTo>
                    <a:pt x="355" y="402"/>
                  </a:lnTo>
                  <a:lnTo>
                    <a:pt x="354" y="402"/>
                  </a:lnTo>
                  <a:lnTo>
                    <a:pt x="353" y="403"/>
                  </a:lnTo>
                  <a:lnTo>
                    <a:pt x="352" y="404"/>
                  </a:lnTo>
                  <a:lnTo>
                    <a:pt x="351" y="404"/>
                  </a:lnTo>
                  <a:lnTo>
                    <a:pt x="350" y="404"/>
                  </a:lnTo>
                  <a:lnTo>
                    <a:pt x="349" y="404"/>
                  </a:lnTo>
                  <a:lnTo>
                    <a:pt x="348" y="404"/>
                  </a:lnTo>
                  <a:lnTo>
                    <a:pt x="348" y="403"/>
                  </a:lnTo>
                  <a:lnTo>
                    <a:pt x="347" y="402"/>
                  </a:lnTo>
                  <a:lnTo>
                    <a:pt x="345" y="400"/>
                  </a:lnTo>
                  <a:lnTo>
                    <a:pt x="344" y="398"/>
                  </a:lnTo>
                  <a:lnTo>
                    <a:pt x="343" y="397"/>
                  </a:lnTo>
                  <a:lnTo>
                    <a:pt x="342" y="397"/>
                  </a:lnTo>
                  <a:lnTo>
                    <a:pt x="342" y="396"/>
                  </a:lnTo>
                  <a:lnTo>
                    <a:pt x="341" y="396"/>
                  </a:lnTo>
                  <a:lnTo>
                    <a:pt x="341" y="395"/>
                  </a:lnTo>
                  <a:lnTo>
                    <a:pt x="342" y="395"/>
                  </a:lnTo>
                  <a:lnTo>
                    <a:pt x="343" y="395"/>
                  </a:lnTo>
                  <a:lnTo>
                    <a:pt x="343" y="395"/>
                  </a:lnTo>
                  <a:lnTo>
                    <a:pt x="345" y="395"/>
                  </a:lnTo>
                  <a:lnTo>
                    <a:pt x="347" y="395"/>
                  </a:lnTo>
                  <a:lnTo>
                    <a:pt x="350" y="395"/>
                  </a:lnTo>
                  <a:lnTo>
                    <a:pt x="351" y="395"/>
                  </a:lnTo>
                  <a:lnTo>
                    <a:pt x="352" y="395"/>
                  </a:lnTo>
                  <a:lnTo>
                    <a:pt x="352" y="395"/>
                  </a:lnTo>
                  <a:lnTo>
                    <a:pt x="353" y="393"/>
                  </a:lnTo>
                  <a:lnTo>
                    <a:pt x="352" y="392"/>
                  </a:lnTo>
                  <a:lnTo>
                    <a:pt x="352" y="390"/>
                  </a:lnTo>
                  <a:lnTo>
                    <a:pt x="352" y="389"/>
                  </a:lnTo>
                  <a:lnTo>
                    <a:pt x="351" y="388"/>
                  </a:lnTo>
                  <a:lnTo>
                    <a:pt x="350" y="386"/>
                  </a:lnTo>
                  <a:lnTo>
                    <a:pt x="348" y="383"/>
                  </a:lnTo>
                  <a:lnTo>
                    <a:pt x="346" y="382"/>
                  </a:lnTo>
                  <a:lnTo>
                    <a:pt x="345" y="381"/>
                  </a:lnTo>
                  <a:lnTo>
                    <a:pt x="344" y="379"/>
                  </a:lnTo>
                  <a:lnTo>
                    <a:pt x="343" y="378"/>
                  </a:lnTo>
                  <a:lnTo>
                    <a:pt x="344" y="376"/>
                  </a:lnTo>
                  <a:lnTo>
                    <a:pt x="345" y="375"/>
                  </a:lnTo>
                  <a:lnTo>
                    <a:pt x="346" y="374"/>
                  </a:lnTo>
                  <a:lnTo>
                    <a:pt x="347" y="373"/>
                  </a:lnTo>
                  <a:lnTo>
                    <a:pt x="349" y="372"/>
                  </a:lnTo>
                  <a:lnTo>
                    <a:pt x="350" y="372"/>
                  </a:lnTo>
                  <a:lnTo>
                    <a:pt x="351" y="372"/>
                  </a:lnTo>
                  <a:lnTo>
                    <a:pt x="352" y="372"/>
                  </a:lnTo>
                  <a:lnTo>
                    <a:pt x="353" y="374"/>
                  </a:lnTo>
                  <a:lnTo>
                    <a:pt x="354" y="375"/>
                  </a:lnTo>
                  <a:lnTo>
                    <a:pt x="355" y="377"/>
                  </a:lnTo>
                  <a:lnTo>
                    <a:pt x="356" y="379"/>
                  </a:lnTo>
                  <a:lnTo>
                    <a:pt x="357" y="383"/>
                  </a:lnTo>
                  <a:lnTo>
                    <a:pt x="359" y="386"/>
                  </a:lnTo>
                  <a:lnTo>
                    <a:pt x="360" y="389"/>
                  </a:lnTo>
                  <a:lnTo>
                    <a:pt x="361" y="390"/>
                  </a:lnTo>
                  <a:lnTo>
                    <a:pt x="362" y="391"/>
                  </a:lnTo>
                  <a:lnTo>
                    <a:pt x="363" y="391"/>
                  </a:lnTo>
                  <a:lnTo>
                    <a:pt x="365" y="391"/>
                  </a:lnTo>
                  <a:lnTo>
                    <a:pt x="367" y="391"/>
                  </a:lnTo>
                  <a:lnTo>
                    <a:pt x="368" y="390"/>
                  </a:lnTo>
                  <a:lnTo>
                    <a:pt x="369" y="390"/>
                  </a:lnTo>
                  <a:lnTo>
                    <a:pt x="371" y="388"/>
                  </a:lnTo>
                  <a:lnTo>
                    <a:pt x="372" y="386"/>
                  </a:lnTo>
                  <a:lnTo>
                    <a:pt x="374" y="384"/>
                  </a:lnTo>
                  <a:lnTo>
                    <a:pt x="375" y="383"/>
                  </a:lnTo>
                  <a:lnTo>
                    <a:pt x="377" y="382"/>
                  </a:lnTo>
                  <a:lnTo>
                    <a:pt x="379" y="381"/>
                  </a:lnTo>
                  <a:lnTo>
                    <a:pt x="383" y="379"/>
                  </a:lnTo>
                  <a:lnTo>
                    <a:pt x="386" y="379"/>
                  </a:lnTo>
                  <a:lnTo>
                    <a:pt x="390" y="379"/>
                  </a:lnTo>
                  <a:lnTo>
                    <a:pt x="393" y="378"/>
                  </a:lnTo>
                  <a:lnTo>
                    <a:pt x="395" y="379"/>
                  </a:lnTo>
                  <a:lnTo>
                    <a:pt x="398" y="379"/>
                  </a:lnTo>
                  <a:lnTo>
                    <a:pt x="401" y="379"/>
                  </a:lnTo>
                  <a:lnTo>
                    <a:pt x="403" y="380"/>
                  </a:lnTo>
                  <a:lnTo>
                    <a:pt x="408" y="381"/>
                  </a:lnTo>
                  <a:lnTo>
                    <a:pt x="413" y="381"/>
                  </a:lnTo>
                  <a:lnTo>
                    <a:pt x="414" y="381"/>
                  </a:lnTo>
                  <a:lnTo>
                    <a:pt x="415" y="381"/>
                  </a:lnTo>
                  <a:lnTo>
                    <a:pt x="417" y="381"/>
                  </a:lnTo>
                  <a:lnTo>
                    <a:pt x="418" y="380"/>
                  </a:lnTo>
                  <a:lnTo>
                    <a:pt x="418" y="379"/>
                  </a:lnTo>
                  <a:lnTo>
                    <a:pt x="418" y="377"/>
                  </a:lnTo>
                  <a:lnTo>
                    <a:pt x="417" y="376"/>
                  </a:lnTo>
                  <a:lnTo>
                    <a:pt x="416" y="376"/>
                  </a:lnTo>
                  <a:lnTo>
                    <a:pt x="415" y="374"/>
                  </a:lnTo>
                  <a:lnTo>
                    <a:pt x="413" y="373"/>
                  </a:lnTo>
                  <a:lnTo>
                    <a:pt x="411" y="372"/>
                  </a:lnTo>
                  <a:lnTo>
                    <a:pt x="408" y="371"/>
                  </a:lnTo>
                  <a:lnTo>
                    <a:pt x="396" y="367"/>
                  </a:lnTo>
                  <a:lnTo>
                    <a:pt x="384" y="363"/>
                  </a:lnTo>
                  <a:lnTo>
                    <a:pt x="378" y="361"/>
                  </a:lnTo>
                  <a:lnTo>
                    <a:pt x="374" y="360"/>
                  </a:lnTo>
                  <a:lnTo>
                    <a:pt x="371" y="358"/>
                  </a:lnTo>
                  <a:lnTo>
                    <a:pt x="368" y="357"/>
                  </a:lnTo>
                  <a:lnTo>
                    <a:pt x="368" y="355"/>
                  </a:lnTo>
                  <a:lnTo>
                    <a:pt x="368" y="353"/>
                  </a:lnTo>
                  <a:lnTo>
                    <a:pt x="368" y="352"/>
                  </a:lnTo>
                  <a:lnTo>
                    <a:pt x="368" y="351"/>
                  </a:lnTo>
                  <a:lnTo>
                    <a:pt x="369" y="350"/>
                  </a:lnTo>
                  <a:lnTo>
                    <a:pt x="370" y="349"/>
                  </a:lnTo>
                  <a:lnTo>
                    <a:pt x="373" y="349"/>
                  </a:lnTo>
                  <a:lnTo>
                    <a:pt x="375" y="348"/>
                  </a:lnTo>
                  <a:lnTo>
                    <a:pt x="377" y="347"/>
                  </a:lnTo>
                  <a:lnTo>
                    <a:pt x="379" y="346"/>
                  </a:lnTo>
                  <a:lnTo>
                    <a:pt x="380" y="345"/>
                  </a:lnTo>
                  <a:lnTo>
                    <a:pt x="381" y="344"/>
                  </a:lnTo>
                  <a:lnTo>
                    <a:pt x="382" y="343"/>
                  </a:lnTo>
                  <a:lnTo>
                    <a:pt x="383" y="341"/>
                  </a:lnTo>
                  <a:lnTo>
                    <a:pt x="383" y="338"/>
                  </a:lnTo>
                  <a:lnTo>
                    <a:pt x="382" y="335"/>
                  </a:lnTo>
                  <a:lnTo>
                    <a:pt x="382" y="333"/>
                  </a:lnTo>
                  <a:lnTo>
                    <a:pt x="383" y="332"/>
                  </a:lnTo>
                  <a:lnTo>
                    <a:pt x="384" y="330"/>
                  </a:lnTo>
                  <a:lnTo>
                    <a:pt x="385" y="330"/>
                  </a:lnTo>
                  <a:lnTo>
                    <a:pt x="386" y="329"/>
                  </a:lnTo>
                  <a:lnTo>
                    <a:pt x="388" y="329"/>
                  </a:lnTo>
                  <a:lnTo>
                    <a:pt x="388" y="329"/>
                  </a:lnTo>
                  <a:lnTo>
                    <a:pt x="390" y="330"/>
                  </a:lnTo>
                  <a:lnTo>
                    <a:pt x="392" y="331"/>
                  </a:lnTo>
                  <a:lnTo>
                    <a:pt x="394" y="333"/>
                  </a:lnTo>
                  <a:lnTo>
                    <a:pt x="395" y="336"/>
                  </a:lnTo>
                  <a:lnTo>
                    <a:pt x="397" y="339"/>
                  </a:lnTo>
                  <a:lnTo>
                    <a:pt x="397" y="341"/>
                  </a:lnTo>
                  <a:lnTo>
                    <a:pt x="397" y="343"/>
                  </a:lnTo>
                  <a:lnTo>
                    <a:pt x="397" y="344"/>
                  </a:lnTo>
                  <a:lnTo>
                    <a:pt x="398" y="345"/>
                  </a:lnTo>
                  <a:lnTo>
                    <a:pt x="399" y="345"/>
                  </a:lnTo>
                  <a:lnTo>
                    <a:pt x="400" y="345"/>
                  </a:lnTo>
                  <a:lnTo>
                    <a:pt x="402" y="344"/>
                  </a:lnTo>
                  <a:lnTo>
                    <a:pt x="406" y="344"/>
                  </a:lnTo>
                  <a:lnTo>
                    <a:pt x="407" y="344"/>
                  </a:lnTo>
                  <a:lnTo>
                    <a:pt x="407" y="344"/>
                  </a:lnTo>
                  <a:lnTo>
                    <a:pt x="408" y="345"/>
                  </a:lnTo>
                  <a:lnTo>
                    <a:pt x="408" y="346"/>
                  </a:lnTo>
                  <a:lnTo>
                    <a:pt x="409" y="347"/>
                  </a:lnTo>
                  <a:lnTo>
                    <a:pt x="409" y="349"/>
                  </a:lnTo>
                  <a:lnTo>
                    <a:pt x="410" y="351"/>
                  </a:lnTo>
                  <a:lnTo>
                    <a:pt x="410" y="353"/>
                  </a:lnTo>
                  <a:lnTo>
                    <a:pt x="411" y="355"/>
                  </a:lnTo>
                  <a:lnTo>
                    <a:pt x="411" y="356"/>
                  </a:lnTo>
                  <a:lnTo>
                    <a:pt x="412" y="356"/>
                  </a:lnTo>
                  <a:lnTo>
                    <a:pt x="413" y="356"/>
                  </a:lnTo>
                  <a:lnTo>
                    <a:pt x="414" y="356"/>
                  </a:lnTo>
                  <a:lnTo>
                    <a:pt x="415" y="356"/>
                  </a:lnTo>
                  <a:lnTo>
                    <a:pt x="418" y="355"/>
                  </a:lnTo>
                  <a:lnTo>
                    <a:pt x="421" y="353"/>
                  </a:lnTo>
                  <a:lnTo>
                    <a:pt x="424" y="352"/>
                  </a:lnTo>
                  <a:lnTo>
                    <a:pt x="425" y="349"/>
                  </a:lnTo>
                  <a:lnTo>
                    <a:pt x="426" y="349"/>
                  </a:lnTo>
                  <a:lnTo>
                    <a:pt x="426" y="347"/>
                  </a:lnTo>
                  <a:lnTo>
                    <a:pt x="426" y="346"/>
                  </a:lnTo>
                  <a:lnTo>
                    <a:pt x="425" y="346"/>
                  </a:lnTo>
                  <a:lnTo>
                    <a:pt x="424" y="344"/>
                  </a:lnTo>
                  <a:lnTo>
                    <a:pt x="422" y="341"/>
                  </a:lnTo>
                  <a:lnTo>
                    <a:pt x="420" y="340"/>
                  </a:lnTo>
                  <a:lnTo>
                    <a:pt x="419" y="339"/>
                  </a:lnTo>
                  <a:lnTo>
                    <a:pt x="418" y="339"/>
                  </a:lnTo>
                  <a:lnTo>
                    <a:pt x="417" y="338"/>
                  </a:lnTo>
                  <a:lnTo>
                    <a:pt x="415" y="338"/>
                  </a:lnTo>
                  <a:lnTo>
                    <a:pt x="415" y="338"/>
                  </a:lnTo>
                  <a:lnTo>
                    <a:pt x="415" y="337"/>
                  </a:lnTo>
                  <a:lnTo>
                    <a:pt x="414" y="336"/>
                  </a:lnTo>
                  <a:lnTo>
                    <a:pt x="414" y="333"/>
                  </a:lnTo>
                  <a:lnTo>
                    <a:pt x="414" y="330"/>
                  </a:lnTo>
                  <a:lnTo>
                    <a:pt x="414" y="329"/>
                  </a:lnTo>
                  <a:lnTo>
                    <a:pt x="414" y="328"/>
                  </a:lnTo>
                  <a:lnTo>
                    <a:pt x="413" y="328"/>
                  </a:lnTo>
                  <a:lnTo>
                    <a:pt x="413" y="328"/>
                  </a:lnTo>
                  <a:lnTo>
                    <a:pt x="411" y="327"/>
                  </a:lnTo>
                  <a:lnTo>
                    <a:pt x="410" y="326"/>
                  </a:lnTo>
                  <a:lnTo>
                    <a:pt x="406" y="326"/>
                  </a:lnTo>
                  <a:lnTo>
                    <a:pt x="403" y="325"/>
                  </a:lnTo>
                  <a:lnTo>
                    <a:pt x="402" y="325"/>
                  </a:lnTo>
                  <a:lnTo>
                    <a:pt x="402" y="324"/>
                  </a:lnTo>
                  <a:lnTo>
                    <a:pt x="401" y="323"/>
                  </a:lnTo>
                  <a:lnTo>
                    <a:pt x="401" y="322"/>
                  </a:lnTo>
                  <a:lnTo>
                    <a:pt x="401" y="321"/>
                  </a:lnTo>
                  <a:lnTo>
                    <a:pt x="402" y="320"/>
                  </a:lnTo>
                  <a:lnTo>
                    <a:pt x="402" y="319"/>
                  </a:lnTo>
                  <a:lnTo>
                    <a:pt x="403" y="318"/>
                  </a:lnTo>
                  <a:lnTo>
                    <a:pt x="404" y="318"/>
                  </a:lnTo>
                  <a:lnTo>
                    <a:pt x="406" y="317"/>
                  </a:lnTo>
                  <a:lnTo>
                    <a:pt x="407" y="316"/>
                  </a:lnTo>
                  <a:lnTo>
                    <a:pt x="409" y="316"/>
                  </a:lnTo>
                  <a:lnTo>
                    <a:pt x="412" y="316"/>
                  </a:lnTo>
                  <a:lnTo>
                    <a:pt x="415" y="316"/>
                  </a:lnTo>
                  <a:lnTo>
                    <a:pt x="417" y="316"/>
                  </a:lnTo>
                  <a:lnTo>
                    <a:pt x="418" y="315"/>
                  </a:lnTo>
                  <a:lnTo>
                    <a:pt x="418" y="314"/>
                  </a:lnTo>
                  <a:lnTo>
                    <a:pt x="419" y="312"/>
                  </a:lnTo>
                  <a:lnTo>
                    <a:pt x="419" y="309"/>
                  </a:lnTo>
                  <a:lnTo>
                    <a:pt x="419" y="305"/>
                  </a:lnTo>
                  <a:lnTo>
                    <a:pt x="419" y="296"/>
                  </a:lnTo>
                  <a:lnTo>
                    <a:pt x="419" y="291"/>
                  </a:lnTo>
                  <a:lnTo>
                    <a:pt x="419" y="289"/>
                  </a:lnTo>
                  <a:lnTo>
                    <a:pt x="420" y="287"/>
                  </a:lnTo>
                  <a:lnTo>
                    <a:pt x="422" y="286"/>
                  </a:lnTo>
                  <a:lnTo>
                    <a:pt x="423" y="285"/>
                  </a:lnTo>
                  <a:lnTo>
                    <a:pt x="425" y="284"/>
                  </a:lnTo>
                  <a:lnTo>
                    <a:pt x="426" y="284"/>
                  </a:lnTo>
                  <a:lnTo>
                    <a:pt x="427" y="282"/>
                  </a:lnTo>
                  <a:lnTo>
                    <a:pt x="427" y="282"/>
                  </a:lnTo>
                  <a:lnTo>
                    <a:pt x="428" y="280"/>
                  </a:lnTo>
                  <a:lnTo>
                    <a:pt x="427" y="279"/>
                  </a:lnTo>
                  <a:lnTo>
                    <a:pt x="427" y="277"/>
                  </a:lnTo>
                  <a:lnTo>
                    <a:pt x="427" y="275"/>
                  </a:lnTo>
                  <a:lnTo>
                    <a:pt x="426" y="273"/>
                  </a:lnTo>
                  <a:lnTo>
                    <a:pt x="425" y="272"/>
                  </a:lnTo>
                  <a:lnTo>
                    <a:pt x="422" y="272"/>
                  </a:lnTo>
                  <a:lnTo>
                    <a:pt x="417" y="272"/>
                  </a:lnTo>
                  <a:lnTo>
                    <a:pt x="411" y="272"/>
                  </a:lnTo>
                  <a:lnTo>
                    <a:pt x="407" y="272"/>
                  </a:lnTo>
                  <a:lnTo>
                    <a:pt x="405" y="272"/>
                  </a:lnTo>
                  <a:lnTo>
                    <a:pt x="404" y="272"/>
                  </a:lnTo>
                  <a:lnTo>
                    <a:pt x="404" y="271"/>
                  </a:lnTo>
                  <a:lnTo>
                    <a:pt x="404" y="270"/>
                  </a:lnTo>
                  <a:lnTo>
                    <a:pt x="404" y="268"/>
                  </a:lnTo>
                  <a:lnTo>
                    <a:pt x="405" y="267"/>
                  </a:lnTo>
                  <a:lnTo>
                    <a:pt x="406" y="265"/>
                  </a:lnTo>
                  <a:lnTo>
                    <a:pt x="407" y="264"/>
                  </a:lnTo>
                  <a:lnTo>
                    <a:pt x="410" y="261"/>
                  </a:lnTo>
                  <a:lnTo>
                    <a:pt x="413" y="257"/>
                  </a:lnTo>
                  <a:lnTo>
                    <a:pt x="417" y="252"/>
                  </a:lnTo>
                  <a:lnTo>
                    <a:pt x="418" y="250"/>
                  </a:lnTo>
                  <a:lnTo>
                    <a:pt x="419" y="249"/>
                  </a:lnTo>
                  <a:lnTo>
                    <a:pt x="419" y="248"/>
                  </a:lnTo>
                  <a:lnTo>
                    <a:pt x="420" y="247"/>
                  </a:lnTo>
                  <a:lnTo>
                    <a:pt x="422" y="247"/>
                  </a:lnTo>
                  <a:lnTo>
                    <a:pt x="424" y="245"/>
                  </a:lnTo>
                  <a:lnTo>
                    <a:pt x="427" y="244"/>
                  </a:lnTo>
                  <a:lnTo>
                    <a:pt x="430" y="242"/>
                  </a:lnTo>
                  <a:lnTo>
                    <a:pt x="432" y="241"/>
                  </a:lnTo>
                  <a:lnTo>
                    <a:pt x="434" y="239"/>
                  </a:lnTo>
                  <a:lnTo>
                    <a:pt x="436" y="238"/>
                  </a:lnTo>
                  <a:lnTo>
                    <a:pt x="438" y="236"/>
                  </a:lnTo>
                  <a:lnTo>
                    <a:pt x="440" y="234"/>
                  </a:lnTo>
                  <a:lnTo>
                    <a:pt x="443" y="233"/>
                  </a:lnTo>
                  <a:lnTo>
                    <a:pt x="446" y="232"/>
                  </a:lnTo>
                  <a:lnTo>
                    <a:pt x="447" y="231"/>
                  </a:lnTo>
                  <a:lnTo>
                    <a:pt x="447" y="231"/>
                  </a:lnTo>
                  <a:lnTo>
                    <a:pt x="447" y="230"/>
                  </a:lnTo>
                  <a:lnTo>
                    <a:pt x="448" y="230"/>
                  </a:lnTo>
                  <a:lnTo>
                    <a:pt x="448" y="229"/>
                  </a:lnTo>
                  <a:lnTo>
                    <a:pt x="447" y="229"/>
                  </a:lnTo>
                  <a:lnTo>
                    <a:pt x="447" y="229"/>
                  </a:lnTo>
                  <a:lnTo>
                    <a:pt x="446" y="229"/>
                  </a:lnTo>
                  <a:lnTo>
                    <a:pt x="444" y="230"/>
                  </a:lnTo>
                  <a:lnTo>
                    <a:pt x="442" y="230"/>
                  </a:lnTo>
                  <a:lnTo>
                    <a:pt x="441" y="230"/>
                  </a:lnTo>
                  <a:lnTo>
                    <a:pt x="440" y="229"/>
                  </a:lnTo>
                  <a:lnTo>
                    <a:pt x="439" y="229"/>
                  </a:lnTo>
                  <a:lnTo>
                    <a:pt x="438" y="228"/>
                  </a:lnTo>
                  <a:lnTo>
                    <a:pt x="437" y="226"/>
                  </a:lnTo>
                  <a:lnTo>
                    <a:pt x="437" y="224"/>
                  </a:lnTo>
                  <a:lnTo>
                    <a:pt x="436" y="224"/>
                  </a:lnTo>
                  <a:lnTo>
                    <a:pt x="436" y="223"/>
                  </a:lnTo>
                  <a:lnTo>
                    <a:pt x="436" y="223"/>
                  </a:lnTo>
                  <a:lnTo>
                    <a:pt x="435" y="223"/>
                  </a:lnTo>
                  <a:lnTo>
                    <a:pt x="434" y="223"/>
                  </a:lnTo>
                  <a:lnTo>
                    <a:pt x="433" y="224"/>
                  </a:lnTo>
                  <a:lnTo>
                    <a:pt x="431" y="224"/>
                  </a:lnTo>
                  <a:lnTo>
                    <a:pt x="430" y="225"/>
                  </a:lnTo>
                  <a:lnTo>
                    <a:pt x="428" y="228"/>
                  </a:lnTo>
                  <a:lnTo>
                    <a:pt x="426" y="230"/>
                  </a:lnTo>
                  <a:lnTo>
                    <a:pt x="425" y="232"/>
                  </a:lnTo>
                  <a:lnTo>
                    <a:pt x="424" y="234"/>
                  </a:lnTo>
                  <a:lnTo>
                    <a:pt x="423" y="235"/>
                  </a:lnTo>
                  <a:lnTo>
                    <a:pt x="422" y="236"/>
                  </a:lnTo>
                  <a:lnTo>
                    <a:pt x="422" y="236"/>
                  </a:lnTo>
                  <a:lnTo>
                    <a:pt x="421" y="236"/>
                  </a:lnTo>
                  <a:lnTo>
                    <a:pt x="420" y="235"/>
                  </a:lnTo>
                  <a:lnTo>
                    <a:pt x="420" y="235"/>
                  </a:lnTo>
                  <a:lnTo>
                    <a:pt x="419" y="233"/>
                  </a:lnTo>
                  <a:lnTo>
                    <a:pt x="419" y="232"/>
                  </a:lnTo>
                  <a:lnTo>
                    <a:pt x="417" y="231"/>
                  </a:lnTo>
                  <a:lnTo>
                    <a:pt x="417" y="231"/>
                  </a:lnTo>
                  <a:lnTo>
                    <a:pt x="416" y="231"/>
                  </a:lnTo>
                  <a:lnTo>
                    <a:pt x="415" y="230"/>
                  </a:lnTo>
                  <a:lnTo>
                    <a:pt x="415" y="229"/>
                  </a:lnTo>
                  <a:lnTo>
                    <a:pt x="415" y="228"/>
                  </a:lnTo>
                  <a:lnTo>
                    <a:pt x="414" y="225"/>
                  </a:lnTo>
                  <a:lnTo>
                    <a:pt x="412" y="222"/>
                  </a:lnTo>
                  <a:lnTo>
                    <a:pt x="411" y="220"/>
                  </a:lnTo>
                  <a:lnTo>
                    <a:pt x="412" y="219"/>
                  </a:lnTo>
                  <a:lnTo>
                    <a:pt x="413" y="218"/>
                  </a:lnTo>
                  <a:lnTo>
                    <a:pt x="413" y="217"/>
                  </a:lnTo>
                  <a:lnTo>
                    <a:pt x="413" y="217"/>
                  </a:lnTo>
                  <a:lnTo>
                    <a:pt x="414" y="217"/>
                  </a:lnTo>
                  <a:lnTo>
                    <a:pt x="414" y="217"/>
                  </a:lnTo>
                  <a:lnTo>
                    <a:pt x="415" y="217"/>
                  </a:lnTo>
                  <a:lnTo>
                    <a:pt x="417" y="218"/>
                  </a:lnTo>
                  <a:lnTo>
                    <a:pt x="419" y="219"/>
                  </a:lnTo>
                  <a:lnTo>
                    <a:pt x="422" y="220"/>
                  </a:lnTo>
                  <a:lnTo>
                    <a:pt x="425" y="220"/>
                  </a:lnTo>
                  <a:lnTo>
                    <a:pt x="427" y="220"/>
                  </a:lnTo>
                  <a:lnTo>
                    <a:pt x="429" y="219"/>
                  </a:lnTo>
                  <a:lnTo>
                    <a:pt x="430" y="217"/>
                  </a:lnTo>
                  <a:lnTo>
                    <a:pt x="431" y="217"/>
                  </a:lnTo>
                  <a:lnTo>
                    <a:pt x="431" y="216"/>
                  </a:lnTo>
                  <a:lnTo>
                    <a:pt x="431" y="215"/>
                  </a:lnTo>
                  <a:lnTo>
                    <a:pt x="431" y="215"/>
                  </a:lnTo>
                  <a:lnTo>
                    <a:pt x="430" y="214"/>
                  </a:lnTo>
                  <a:lnTo>
                    <a:pt x="429" y="213"/>
                  </a:lnTo>
                  <a:lnTo>
                    <a:pt x="428" y="212"/>
                  </a:lnTo>
                  <a:lnTo>
                    <a:pt x="427" y="210"/>
                  </a:lnTo>
                  <a:lnTo>
                    <a:pt x="427" y="208"/>
                  </a:lnTo>
                  <a:lnTo>
                    <a:pt x="426" y="207"/>
                  </a:lnTo>
                  <a:lnTo>
                    <a:pt x="425" y="205"/>
                  </a:lnTo>
                  <a:lnTo>
                    <a:pt x="424" y="204"/>
                  </a:lnTo>
                  <a:lnTo>
                    <a:pt x="423" y="203"/>
                  </a:lnTo>
                  <a:lnTo>
                    <a:pt x="422" y="201"/>
                  </a:lnTo>
                  <a:lnTo>
                    <a:pt x="421" y="201"/>
                  </a:lnTo>
                  <a:lnTo>
                    <a:pt x="419" y="201"/>
                  </a:lnTo>
                  <a:lnTo>
                    <a:pt x="415" y="200"/>
                  </a:lnTo>
                  <a:lnTo>
                    <a:pt x="414" y="200"/>
                  </a:lnTo>
                  <a:lnTo>
                    <a:pt x="412" y="200"/>
                  </a:lnTo>
                  <a:lnTo>
                    <a:pt x="411" y="201"/>
                  </a:lnTo>
                  <a:lnTo>
                    <a:pt x="410" y="202"/>
                  </a:lnTo>
                  <a:lnTo>
                    <a:pt x="409" y="203"/>
                  </a:lnTo>
                  <a:lnTo>
                    <a:pt x="408" y="204"/>
                  </a:lnTo>
                  <a:lnTo>
                    <a:pt x="407" y="204"/>
                  </a:lnTo>
                  <a:lnTo>
                    <a:pt x="406" y="205"/>
                  </a:lnTo>
                  <a:lnTo>
                    <a:pt x="405" y="205"/>
                  </a:lnTo>
                  <a:lnTo>
                    <a:pt x="405" y="204"/>
                  </a:lnTo>
                  <a:lnTo>
                    <a:pt x="404" y="204"/>
                  </a:lnTo>
                  <a:lnTo>
                    <a:pt x="404" y="203"/>
                  </a:lnTo>
                  <a:lnTo>
                    <a:pt x="403" y="200"/>
                  </a:lnTo>
                  <a:lnTo>
                    <a:pt x="401" y="195"/>
                  </a:lnTo>
                  <a:lnTo>
                    <a:pt x="401" y="192"/>
                  </a:lnTo>
                  <a:lnTo>
                    <a:pt x="401" y="190"/>
                  </a:lnTo>
                  <a:lnTo>
                    <a:pt x="400" y="188"/>
                  </a:lnTo>
                  <a:lnTo>
                    <a:pt x="401" y="186"/>
                  </a:lnTo>
                  <a:lnTo>
                    <a:pt x="401" y="183"/>
                  </a:lnTo>
                  <a:lnTo>
                    <a:pt x="402" y="182"/>
                  </a:lnTo>
                  <a:lnTo>
                    <a:pt x="403" y="181"/>
                  </a:lnTo>
                  <a:lnTo>
                    <a:pt x="404" y="181"/>
                  </a:lnTo>
                  <a:lnTo>
                    <a:pt x="405" y="182"/>
                  </a:lnTo>
                  <a:lnTo>
                    <a:pt x="406" y="182"/>
                  </a:lnTo>
                  <a:lnTo>
                    <a:pt x="408" y="184"/>
                  </a:lnTo>
                  <a:lnTo>
                    <a:pt x="411" y="186"/>
                  </a:lnTo>
                  <a:lnTo>
                    <a:pt x="414" y="188"/>
                  </a:lnTo>
                  <a:lnTo>
                    <a:pt x="416" y="189"/>
                  </a:lnTo>
                  <a:lnTo>
                    <a:pt x="417" y="189"/>
                  </a:lnTo>
                  <a:lnTo>
                    <a:pt x="417" y="188"/>
                  </a:lnTo>
                  <a:lnTo>
                    <a:pt x="418" y="188"/>
                  </a:lnTo>
                  <a:lnTo>
                    <a:pt x="418" y="187"/>
                  </a:lnTo>
                  <a:lnTo>
                    <a:pt x="418" y="186"/>
                  </a:lnTo>
                  <a:lnTo>
                    <a:pt x="417" y="185"/>
                  </a:lnTo>
                  <a:lnTo>
                    <a:pt x="417" y="185"/>
                  </a:lnTo>
                  <a:lnTo>
                    <a:pt x="416" y="184"/>
                  </a:lnTo>
                  <a:lnTo>
                    <a:pt x="414" y="183"/>
                  </a:lnTo>
                  <a:lnTo>
                    <a:pt x="413" y="182"/>
                  </a:lnTo>
                  <a:lnTo>
                    <a:pt x="412" y="181"/>
                  </a:lnTo>
                  <a:lnTo>
                    <a:pt x="411" y="180"/>
                  </a:lnTo>
                  <a:lnTo>
                    <a:pt x="411" y="178"/>
                  </a:lnTo>
                  <a:lnTo>
                    <a:pt x="411" y="178"/>
                  </a:lnTo>
                  <a:lnTo>
                    <a:pt x="412" y="177"/>
                  </a:lnTo>
                  <a:lnTo>
                    <a:pt x="412" y="176"/>
                  </a:lnTo>
                  <a:lnTo>
                    <a:pt x="411" y="175"/>
                  </a:lnTo>
                  <a:lnTo>
                    <a:pt x="411" y="174"/>
                  </a:lnTo>
                  <a:lnTo>
                    <a:pt x="411" y="171"/>
                  </a:lnTo>
                  <a:lnTo>
                    <a:pt x="410" y="170"/>
                  </a:lnTo>
                  <a:lnTo>
                    <a:pt x="409" y="170"/>
                  </a:lnTo>
                  <a:lnTo>
                    <a:pt x="409" y="169"/>
                  </a:lnTo>
                  <a:lnTo>
                    <a:pt x="410" y="169"/>
                  </a:lnTo>
                  <a:lnTo>
                    <a:pt x="411" y="168"/>
                  </a:lnTo>
                  <a:lnTo>
                    <a:pt x="411" y="168"/>
                  </a:lnTo>
                  <a:lnTo>
                    <a:pt x="412" y="168"/>
                  </a:lnTo>
                  <a:lnTo>
                    <a:pt x="413" y="169"/>
                  </a:lnTo>
                  <a:lnTo>
                    <a:pt x="413" y="170"/>
                  </a:lnTo>
                  <a:lnTo>
                    <a:pt x="415" y="172"/>
                  </a:lnTo>
                  <a:lnTo>
                    <a:pt x="416" y="175"/>
                  </a:lnTo>
                  <a:lnTo>
                    <a:pt x="417" y="178"/>
                  </a:lnTo>
                  <a:lnTo>
                    <a:pt x="418" y="180"/>
                  </a:lnTo>
                  <a:lnTo>
                    <a:pt x="419" y="182"/>
                  </a:lnTo>
                  <a:lnTo>
                    <a:pt x="419" y="183"/>
                  </a:lnTo>
                  <a:lnTo>
                    <a:pt x="420" y="183"/>
                  </a:lnTo>
                  <a:lnTo>
                    <a:pt x="421" y="183"/>
                  </a:lnTo>
                  <a:lnTo>
                    <a:pt x="422" y="183"/>
                  </a:lnTo>
                  <a:lnTo>
                    <a:pt x="422" y="182"/>
                  </a:lnTo>
                  <a:lnTo>
                    <a:pt x="422" y="181"/>
                  </a:lnTo>
                  <a:lnTo>
                    <a:pt x="422" y="180"/>
                  </a:lnTo>
                  <a:lnTo>
                    <a:pt x="422" y="178"/>
                  </a:lnTo>
                  <a:lnTo>
                    <a:pt x="422" y="176"/>
                  </a:lnTo>
                  <a:lnTo>
                    <a:pt x="422" y="174"/>
                  </a:lnTo>
                  <a:lnTo>
                    <a:pt x="423" y="174"/>
                  </a:lnTo>
                  <a:lnTo>
                    <a:pt x="423" y="173"/>
                  </a:lnTo>
                  <a:lnTo>
                    <a:pt x="424" y="172"/>
                  </a:lnTo>
                  <a:lnTo>
                    <a:pt x="425" y="171"/>
                  </a:lnTo>
                  <a:lnTo>
                    <a:pt x="427" y="170"/>
                  </a:lnTo>
                  <a:lnTo>
                    <a:pt x="428" y="170"/>
                  </a:lnTo>
                  <a:lnTo>
                    <a:pt x="428" y="170"/>
                  </a:lnTo>
                  <a:lnTo>
                    <a:pt x="429" y="171"/>
                  </a:lnTo>
                  <a:lnTo>
                    <a:pt x="429" y="171"/>
                  </a:lnTo>
                  <a:lnTo>
                    <a:pt x="428" y="173"/>
                  </a:lnTo>
                  <a:lnTo>
                    <a:pt x="427" y="174"/>
                  </a:lnTo>
                  <a:lnTo>
                    <a:pt x="426" y="176"/>
                  </a:lnTo>
                  <a:lnTo>
                    <a:pt x="426" y="177"/>
                  </a:lnTo>
                  <a:lnTo>
                    <a:pt x="426" y="178"/>
                  </a:lnTo>
                  <a:lnTo>
                    <a:pt x="426" y="180"/>
                  </a:lnTo>
                  <a:lnTo>
                    <a:pt x="426" y="184"/>
                  </a:lnTo>
                  <a:lnTo>
                    <a:pt x="426" y="188"/>
                  </a:lnTo>
                  <a:lnTo>
                    <a:pt x="427" y="189"/>
                  </a:lnTo>
                  <a:lnTo>
                    <a:pt x="427" y="190"/>
                  </a:lnTo>
                  <a:lnTo>
                    <a:pt x="428" y="190"/>
                  </a:lnTo>
                  <a:lnTo>
                    <a:pt x="429" y="190"/>
                  </a:lnTo>
                  <a:lnTo>
                    <a:pt x="430" y="190"/>
                  </a:lnTo>
                  <a:lnTo>
                    <a:pt x="431" y="190"/>
                  </a:lnTo>
                  <a:lnTo>
                    <a:pt x="432" y="190"/>
                  </a:lnTo>
                  <a:lnTo>
                    <a:pt x="433" y="191"/>
                  </a:lnTo>
                  <a:lnTo>
                    <a:pt x="434" y="191"/>
                  </a:lnTo>
                  <a:lnTo>
                    <a:pt x="435" y="191"/>
                  </a:lnTo>
                  <a:lnTo>
                    <a:pt x="435" y="191"/>
                  </a:lnTo>
                  <a:lnTo>
                    <a:pt x="436" y="191"/>
                  </a:lnTo>
                  <a:lnTo>
                    <a:pt x="437" y="190"/>
                  </a:lnTo>
                  <a:lnTo>
                    <a:pt x="438" y="188"/>
                  </a:lnTo>
                  <a:lnTo>
                    <a:pt x="438" y="187"/>
                  </a:lnTo>
                  <a:lnTo>
                    <a:pt x="439" y="185"/>
                  </a:lnTo>
                  <a:lnTo>
                    <a:pt x="440" y="183"/>
                  </a:lnTo>
                  <a:lnTo>
                    <a:pt x="440" y="180"/>
                  </a:lnTo>
                  <a:lnTo>
                    <a:pt x="440" y="179"/>
                  </a:lnTo>
                  <a:lnTo>
                    <a:pt x="440" y="178"/>
                  </a:lnTo>
                  <a:lnTo>
                    <a:pt x="440" y="177"/>
                  </a:lnTo>
                  <a:lnTo>
                    <a:pt x="441" y="176"/>
                  </a:lnTo>
                  <a:lnTo>
                    <a:pt x="441" y="176"/>
                  </a:lnTo>
                  <a:lnTo>
                    <a:pt x="442" y="176"/>
                  </a:lnTo>
                  <a:lnTo>
                    <a:pt x="443" y="175"/>
                  </a:lnTo>
                  <a:lnTo>
                    <a:pt x="444" y="176"/>
                  </a:lnTo>
                  <a:lnTo>
                    <a:pt x="447" y="176"/>
                  </a:lnTo>
                  <a:lnTo>
                    <a:pt x="451" y="176"/>
                  </a:lnTo>
                  <a:lnTo>
                    <a:pt x="452" y="176"/>
                  </a:lnTo>
                  <a:lnTo>
                    <a:pt x="453" y="176"/>
                  </a:lnTo>
                  <a:lnTo>
                    <a:pt x="453" y="177"/>
                  </a:lnTo>
                  <a:lnTo>
                    <a:pt x="453" y="177"/>
                  </a:lnTo>
                  <a:lnTo>
                    <a:pt x="453" y="178"/>
                  </a:lnTo>
                  <a:lnTo>
                    <a:pt x="453" y="178"/>
                  </a:lnTo>
                  <a:lnTo>
                    <a:pt x="453" y="179"/>
                  </a:lnTo>
                  <a:lnTo>
                    <a:pt x="452" y="180"/>
                  </a:lnTo>
                  <a:lnTo>
                    <a:pt x="450" y="182"/>
                  </a:lnTo>
                  <a:lnTo>
                    <a:pt x="449" y="184"/>
                  </a:lnTo>
                  <a:lnTo>
                    <a:pt x="447" y="186"/>
                  </a:lnTo>
                  <a:lnTo>
                    <a:pt x="446" y="188"/>
                  </a:lnTo>
                  <a:lnTo>
                    <a:pt x="446" y="191"/>
                  </a:lnTo>
                  <a:lnTo>
                    <a:pt x="444" y="193"/>
                  </a:lnTo>
                  <a:lnTo>
                    <a:pt x="443" y="195"/>
                  </a:lnTo>
                  <a:lnTo>
                    <a:pt x="440" y="197"/>
                  </a:lnTo>
                  <a:lnTo>
                    <a:pt x="438" y="199"/>
                  </a:lnTo>
                  <a:lnTo>
                    <a:pt x="436" y="201"/>
                  </a:lnTo>
                  <a:lnTo>
                    <a:pt x="434" y="203"/>
                  </a:lnTo>
                  <a:lnTo>
                    <a:pt x="432" y="205"/>
                  </a:lnTo>
                  <a:lnTo>
                    <a:pt x="432" y="207"/>
                  </a:lnTo>
                  <a:lnTo>
                    <a:pt x="431" y="208"/>
                  </a:lnTo>
                  <a:lnTo>
                    <a:pt x="431" y="209"/>
                  </a:lnTo>
                  <a:lnTo>
                    <a:pt x="432" y="210"/>
                  </a:lnTo>
                  <a:lnTo>
                    <a:pt x="432" y="210"/>
                  </a:lnTo>
                  <a:lnTo>
                    <a:pt x="433" y="210"/>
                  </a:lnTo>
                  <a:lnTo>
                    <a:pt x="434" y="210"/>
                  </a:lnTo>
                  <a:lnTo>
                    <a:pt x="436" y="210"/>
                  </a:lnTo>
                  <a:lnTo>
                    <a:pt x="436" y="210"/>
                  </a:lnTo>
                  <a:lnTo>
                    <a:pt x="438" y="209"/>
                  </a:lnTo>
                  <a:lnTo>
                    <a:pt x="440" y="208"/>
                  </a:lnTo>
                  <a:lnTo>
                    <a:pt x="442" y="206"/>
                  </a:lnTo>
                  <a:lnTo>
                    <a:pt x="443" y="203"/>
                  </a:lnTo>
                  <a:lnTo>
                    <a:pt x="444" y="201"/>
                  </a:lnTo>
                  <a:lnTo>
                    <a:pt x="444" y="200"/>
                  </a:lnTo>
                  <a:lnTo>
                    <a:pt x="445" y="199"/>
                  </a:lnTo>
                  <a:lnTo>
                    <a:pt x="446" y="199"/>
                  </a:lnTo>
                  <a:lnTo>
                    <a:pt x="447" y="199"/>
                  </a:lnTo>
                  <a:lnTo>
                    <a:pt x="449" y="198"/>
                  </a:lnTo>
                  <a:lnTo>
                    <a:pt x="454" y="197"/>
                  </a:lnTo>
                  <a:lnTo>
                    <a:pt x="458" y="196"/>
                  </a:lnTo>
                  <a:lnTo>
                    <a:pt x="461" y="194"/>
                  </a:lnTo>
                  <a:lnTo>
                    <a:pt x="461" y="192"/>
                  </a:lnTo>
                  <a:lnTo>
                    <a:pt x="461" y="189"/>
                  </a:lnTo>
                  <a:lnTo>
                    <a:pt x="461" y="186"/>
                  </a:lnTo>
                  <a:lnTo>
                    <a:pt x="461" y="184"/>
                  </a:lnTo>
                  <a:lnTo>
                    <a:pt x="461" y="181"/>
                  </a:lnTo>
                  <a:lnTo>
                    <a:pt x="460" y="177"/>
                  </a:lnTo>
                  <a:lnTo>
                    <a:pt x="459" y="175"/>
                  </a:lnTo>
                  <a:lnTo>
                    <a:pt x="459" y="174"/>
                  </a:lnTo>
                  <a:lnTo>
                    <a:pt x="458" y="173"/>
                  </a:lnTo>
                  <a:lnTo>
                    <a:pt x="457" y="172"/>
                  </a:lnTo>
                  <a:lnTo>
                    <a:pt x="456" y="173"/>
                  </a:lnTo>
                  <a:lnTo>
                    <a:pt x="454" y="172"/>
                  </a:lnTo>
                  <a:lnTo>
                    <a:pt x="454" y="172"/>
                  </a:lnTo>
                  <a:lnTo>
                    <a:pt x="453" y="171"/>
                  </a:lnTo>
                  <a:lnTo>
                    <a:pt x="452" y="171"/>
                  </a:lnTo>
                  <a:lnTo>
                    <a:pt x="451" y="170"/>
                  </a:lnTo>
                  <a:lnTo>
                    <a:pt x="451" y="169"/>
                  </a:lnTo>
                  <a:lnTo>
                    <a:pt x="451" y="167"/>
                  </a:lnTo>
                  <a:lnTo>
                    <a:pt x="451" y="166"/>
                  </a:lnTo>
                  <a:lnTo>
                    <a:pt x="452" y="164"/>
                  </a:lnTo>
                  <a:lnTo>
                    <a:pt x="453" y="163"/>
                  </a:lnTo>
                  <a:lnTo>
                    <a:pt x="454" y="161"/>
                  </a:lnTo>
                  <a:lnTo>
                    <a:pt x="456" y="160"/>
                  </a:lnTo>
                  <a:lnTo>
                    <a:pt x="457" y="160"/>
                  </a:lnTo>
                  <a:lnTo>
                    <a:pt x="461" y="158"/>
                  </a:lnTo>
                  <a:lnTo>
                    <a:pt x="465" y="157"/>
                  </a:lnTo>
                  <a:lnTo>
                    <a:pt x="467" y="156"/>
                  </a:lnTo>
                  <a:lnTo>
                    <a:pt x="468" y="154"/>
                  </a:lnTo>
                  <a:lnTo>
                    <a:pt x="469" y="153"/>
                  </a:lnTo>
                  <a:lnTo>
                    <a:pt x="470" y="151"/>
                  </a:lnTo>
                  <a:lnTo>
                    <a:pt x="470" y="149"/>
                  </a:lnTo>
                  <a:lnTo>
                    <a:pt x="470" y="147"/>
                  </a:lnTo>
                  <a:lnTo>
                    <a:pt x="470" y="145"/>
                  </a:lnTo>
                  <a:lnTo>
                    <a:pt x="469" y="144"/>
                  </a:lnTo>
                  <a:lnTo>
                    <a:pt x="468" y="142"/>
                  </a:lnTo>
                  <a:lnTo>
                    <a:pt x="467" y="140"/>
                  </a:lnTo>
                  <a:lnTo>
                    <a:pt x="467" y="139"/>
                  </a:lnTo>
                  <a:lnTo>
                    <a:pt x="467" y="137"/>
                  </a:lnTo>
                  <a:lnTo>
                    <a:pt x="468" y="137"/>
                  </a:lnTo>
                  <a:lnTo>
                    <a:pt x="469" y="136"/>
                  </a:lnTo>
                  <a:lnTo>
                    <a:pt x="471" y="137"/>
                  </a:lnTo>
                  <a:lnTo>
                    <a:pt x="473" y="137"/>
                  </a:lnTo>
                  <a:lnTo>
                    <a:pt x="476" y="138"/>
                  </a:lnTo>
                  <a:lnTo>
                    <a:pt x="479" y="138"/>
                  </a:lnTo>
                  <a:lnTo>
                    <a:pt x="480" y="138"/>
                  </a:lnTo>
                  <a:lnTo>
                    <a:pt x="482" y="137"/>
                  </a:lnTo>
                  <a:lnTo>
                    <a:pt x="483" y="136"/>
                  </a:lnTo>
                  <a:lnTo>
                    <a:pt x="484" y="135"/>
                  </a:lnTo>
                  <a:lnTo>
                    <a:pt x="485" y="134"/>
                  </a:lnTo>
                  <a:lnTo>
                    <a:pt x="486" y="132"/>
                  </a:lnTo>
                  <a:lnTo>
                    <a:pt x="486" y="131"/>
                  </a:lnTo>
                  <a:lnTo>
                    <a:pt x="487" y="129"/>
                  </a:lnTo>
                  <a:close/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4" name="textbox 224"/>
          <p:cNvSpPr/>
          <p:nvPr/>
        </p:nvSpPr>
        <p:spPr>
          <a:xfrm>
            <a:off x="637078" y="2951518"/>
            <a:ext cx="728344" cy="160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1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900" b="1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| </a:t>
            </a:r>
            <a:r>
              <a:rPr sz="9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TOP</a:t>
            </a:r>
            <a:r>
              <a:rPr sz="900" b="1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 省份</a:t>
            </a:r>
            <a:endParaRPr lang="Microsoft YaHei" altLang="Microsoft YaHei" sz="900"/>
          </a:p>
        </p:txBody>
      </p:sp>
      <p:sp>
        <p:nvSpPr>
          <p:cNvPr id="226" name="textbox 226"/>
          <p:cNvSpPr/>
          <p:nvPr/>
        </p:nvSpPr>
        <p:spPr>
          <a:xfrm>
            <a:off x="523850" y="6633805"/>
            <a:ext cx="1095375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800"/>
          </a:p>
        </p:txBody>
      </p:sp>
      <p:sp>
        <p:nvSpPr>
          <p:cNvPr id="228" name="textbox 228"/>
          <p:cNvSpPr/>
          <p:nvPr/>
        </p:nvSpPr>
        <p:spPr>
          <a:xfrm>
            <a:off x="7497571" y="5809437"/>
            <a:ext cx="554990" cy="158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87"/>
              </a:lnSpc>
            </a:pPr>
            <a:endParaRPr lang="Arial" altLang="Arial" sz="100"/>
          </a:p>
          <a:p>
            <a:pPr marL="79375" algn="l" rtl="0" eaLnBrk="0">
              <a:lnSpc>
                <a:spcPct val="97000"/>
              </a:lnSpc>
              <a:tabLst>
                <a:tab pos="118110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36-40岁</a:t>
            </a:r>
            <a:endParaRPr lang="Microsoft YaHei" altLang="Microsoft YaHei" sz="900"/>
          </a:p>
        </p:txBody>
      </p:sp>
      <p:sp>
        <p:nvSpPr>
          <p:cNvPr id="230" name="path"/>
          <p:cNvSpPr/>
          <p:nvPr/>
        </p:nvSpPr>
        <p:spPr>
          <a:xfrm>
            <a:off x="7510271" y="5843016"/>
            <a:ext cx="67056" cy="68580"/>
          </a:xfrm>
          <a:custGeom>
            <a:rect l="0" t="0" r="0" b="0"/>
            <a:pathLst>
              <a:path w="105" h="108">
                <a:moveTo>
                  <a:pt x="0" y="108"/>
                </a:moveTo>
                <a:lnTo>
                  <a:pt x="105" y="108"/>
                </a:lnTo>
                <a:lnTo>
                  <a:pt x="105" y="0"/>
                </a:lnTo>
                <a:lnTo>
                  <a:pt x="0" y="0"/>
                </a:lnTo>
                <a:lnTo>
                  <a:pt x="0" y="108"/>
                </a:lnTo>
                <a:close/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textbox 232"/>
          <p:cNvSpPr/>
          <p:nvPr/>
        </p:nvSpPr>
        <p:spPr>
          <a:xfrm>
            <a:off x="2794077" y="5281798"/>
            <a:ext cx="310515" cy="14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9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No</a:t>
            </a:r>
            <a:r>
              <a:rPr sz="900" kern="0" spc="10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 </a:t>
            </a: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6</a:t>
            </a:r>
            <a:endParaRPr lang="Verdana" altLang="Verdana" sz="900"/>
          </a:p>
        </p:txBody>
      </p:sp>
      <p:sp>
        <p:nvSpPr>
          <p:cNvPr id="234" name="textbox 234"/>
          <p:cNvSpPr/>
          <p:nvPr/>
        </p:nvSpPr>
        <p:spPr>
          <a:xfrm>
            <a:off x="764744" y="5283569"/>
            <a:ext cx="31051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76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No</a:t>
            </a:r>
            <a:r>
              <a:rPr sz="900" kern="0" spc="13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 </a:t>
            </a:r>
            <a:r>
              <a:rPr sz="900" kern="0" spc="1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5</a:t>
            </a:r>
            <a:endParaRPr lang="Verdana" altLang="Verdana" sz="900"/>
          </a:p>
        </p:txBody>
      </p:sp>
      <p:sp>
        <p:nvSpPr>
          <p:cNvPr id="236" name="textbox 236"/>
          <p:cNvSpPr/>
          <p:nvPr/>
        </p:nvSpPr>
        <p:spPr>
          <a:xfrm>
            <a:off x="8927515" y="6636324"/>
            <a:ext cx="80644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</a:t>
            </a:r>
            <a:endParaRPr lang="Microsoft YaHei" altLang="Microsoft YaHei" sz="800"/>
          </a:p>
        </p:txBody>
      </p:sp>
      <p:sp>
        <p:nvSpPr>
          <p:cNvPr id="238" name="rect"/>
          <p:cNvSpPr/>
          <p:nvPr/>
        </p:nvSpPr>
        <p:spPr>
          <a:xfrm>
            <a:off x="6996684" y="4413440"/>
            <a:ext cx="1295400" cy="3175"/>
          </a:xfrm>
          <a:prstGeom prst="rect">
            <a:avLst/>
          </a:prstGeom>
          <a:solidFill>
            <a:srgbClr val="59595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" name="textbox 240"/>
          <p:cNvSpPr/>
          <p:nvPr/>
        </p:nvSpPr>
        <p:spPr>
          <a:xfrm>
            <a:off x="938670" y="5357946"/>
            <a:ext cx="55880" cy="70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354"/>
              </a:lnSpc>
            </a:pP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.</a:t>
            </a:r>
            <a:endParaRPr lang="Verdana" altLang="Verdana" sz="900"/>
          </a:p>
        </p:txBody>
      </p:sp>
      <p:sp>
        <p:nvSpPr>
          <p:cNvPr id="242" name="textbox 242"/>
          <p:cNvSpPr/>
          <p:nvPr/>
        </p:nvSpPr>
        <p:spPr>
          <a:xfrm>
            <a:off x="2968003" y="5357946"/>
            <a:ext cx="55880" cy="70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354"/>
              </a:lnSpc>
            </a:pPr>
            <a:r>
              <a:rPr sz="900" kern="0" spc="-1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.</a:t>
            </a:r>
            <a:endParaRPr lang="Verdana" altLang="Verdana" sz="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4" name="picture 2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27604" y="3067811"/>
            <a:ext cx="4309871" cy="2429255"/>
          </a:xfrm>
          <a:prstGeom prst="rect">
            <a:avLst/>
          </a:prstGeom>
        </p:spPr>
      </p:pic>
      <p:graphicFrame>
        <p:nvGraphicFramePr>
          <p:cNvPr id="246" name="table 246"/>
          <p:cNvGraphicFramePr>
            <a:graphicFrameLocks noGrp="1"/>
          </p:cNvGraphicFramePr>
          <p:nvPr/>
        </p:nvGraphicFramePr>
        <p:xfrm>
          <a:off x="2978125" y="3285501"/>
          <a:ext cx="4201795" cy="2000885"/>
        </p:xfrm>
        <a:graphic>
          <a:graphicData uri="http://schemas.openxmlformats.org/drawingml/2006/table">
            <a:tbl>
              <a:tblPr/>
              <a:tblGrid>
                <a:gridCol w="460375"/>
                <a:gridCol w="758825"/>
                <a:gridCol w="2982595"/>
              </a:tblGrid>
              <a:tr h="2000885">
                <a:tc>
                  <a:txBody>
                    <a:bodyPr vert="horz" wrap="square"/>
                    <a:lstStyle/>
                    <a:p>
                      <a:pPr marL="1016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9.3%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905" algn="l" rtl="0" eaLnBrk="0">
                        <a:lnSpc>
                          <a:spcPct val="91000"/>
                        </a:lnSpc>
                        <a:spcBef>
                          <a:spcPts val="276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8.9%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200"/>
                    </a:p>
                    <a:p>
                      <a:pPr algn="l" rtl="0" eaLnBrk="0">
                        <a:lnSpc>
                          <a:spcPct val="67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8.8%</a:t>
                      </a:r>
                      <a:endParaRPr lang="Microsoft YaHei" altLang="Microsoft YaHei" sz="900"/>
                    </a:p>
                  </a:txBody>
                  <a:tcPr marL="0" marR="0" marT="47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65735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21.0%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65100" algn="l" rtl="0" eaLnBrk="0">
                        <a:lnSpc>
                          <a:spcPct val="91000"/>
                        </a:lnSpc>
                        <a:spcBef>
                          <a:spcPts val="276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21.7%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200"/>
                    </a:p>
                    <a:p>
                      <a:pPr marL="164464" algn="l" rtl="0" eaLnBrk="0">
                        <a:lnSpc>
                          <a:spcPct val="68000"/>
                        </a:lnSpc>
                        <a:spcBef>
                          <a:spcPts val="2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21.9%</a:t>
                      </a:r>
                      <a:endParaRPr lang="Microsoft YaHei" altLang="Microsoft YaHei" sz="900"/>
                    </a:p>
                  </a:txBody>
                  <a:tcPr marL="0" marR="0" marT="47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33679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17.1%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</a:t>
                      </a: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19.1%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20.6%          13.0%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91000"/>
                        </a:lnSpc>
                        <a:spcBef>
                          <a:spcPts val="276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17.4%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20.5%              20.0%         11.5%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68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19.2%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21.9%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17.0%       11.1%</a:t>
                      </a:r>
                      <a:endParaRPr lang="Microsoft YaHei" altLang="Microsoft YaHei" sz="900"/>
                    </a:p>
                  </a:txBody>
                  <a:tcPr marL="0" marR="0" marT="47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48" name="textbox 248"/>
          <p:cNvSpPr/>
          <p:nvPr/>
        </p:nvSpPr>
        <p:spPr>
          <a:xfrm>
            <a:off x="536154" y="431082"/>
            <a:ext cx="6608444" cy="87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44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200" kern="0" spc="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交通运输行业：公路丨交管12</a:t>
            </a:r>
            <a:r>
              <a:rPr sz="32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123</a:t>
            </a:r>
            <a:endParaRPr lang="Microsoft YaHei" altLang="Microsoft YaHei" sz="32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26034" algn="l" rtl="0" eaLnBrk="0">
              <a:lnSpc>
                <a:spcPct val="97000"/>
              </a:lnSpc>
              <a:spcBef>
                <a:spcPts val="3"/>
              </a:spcBef>
            </a:pPr>
            <a:r>
              <a:rPr sz="20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四、五线城市用户占比</a:t>
            </a:r>
            <a:r>
              <a:rPr sz="20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提升， APP覆盖面扩大、普及率提高</a:t>
            </a:r>
            <a:endParaRPr lang="Microsoft YaHei" altLang="Microsoft YaHei" sz="2000"/>
          </a:p>
        </p:txBody>
      </p:sp>
      <p:sp>
        <p:nvSpPr>
          <p:cNvPr id="250" name="textbox 250"/>
          <p:cNvSpPr/>
          <p:nvPr/>
        </p:nvSpPr>
        <p:spPr>
          <a:xfrm>
            <a:off x="528338" y="1487113"/>
            <a:ext cx="8058150" cy="390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83"/>
              </a:lnSpc>
            </a:pPr>
            <a:endParaRPr lang="Arial" altLang="Arial" sz="100"/>
          </a:p>
          <a:p>
            <a:pPr marL="12700" algn="l" rtl="0" eaLnBrk="0">
              <a:lnSpc>
                <a:spcPct val="109000"/>
              </a:lnSpc>
            </a:pPr>
            <a:r>
              <a:rPr sz="11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对比2022年，</a:t>
            </a:r>
            <a:r>
              <a:rPr sz="1100" kern="0" spc="1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2023年1-12月交管12123APP活跃用户中四线城市群体占比提</a:t>
            </a:r>
            <a:r>
              <a:rPr sz="11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升0.6个百分点、五线城市群体占比提升1.5个百分点，  </a:t>
            </a:r>
            <a:r>
              <a:rPr sz="11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APP在低线级城市普及程度提高、</a:t>
            </a:r>
            <a:r>
              <a:rPr sz="11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覆盖范围及影响力稳步提升。</a:t>
            </a:r>
            <a:endParaRPr lang="Microsoft YaHei" altLang="Microsoft YaHei" sz="1100"/>
          </a:p>
        </p:txBody>
      </p:sp>
      <p:sp>
        <p:nvSpPr>
          <p:cNvPr id="252" name="textbox 252"/>
          <p:cNvSpPr/>
          <p:nvPr/>
        </p:nvSpPr>
        <p:spPr>
          <a:xfrm>
            <a:off x="1709771" y="3257454"/>
            <a:ext cx="1102360" cy="2073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0"/>
              </a:lnSpc>
            </a:pP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2023年1-12月均值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ts val="1150"/>
              </a:lnSpc>
              <a:spcBef>
                <a:spcPts val="278"/>
              </a:spcBef>
            </a:pP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2022年1-12月均值</a:t>
            </a:r>
            <a:endParaRPr lang="Microsoft YaHei" altLang="Microsoft YaHei" sz="9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ts val="1150"/>
              </a:lnSpc>
              <a:spcBef>
                <a:spcPts val="2"/>
              </a:spcBef>
            </a:pP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2021年1-12月均值</a:t>
            </a:r>
            <a:endParaRPr lang="Microsoft YaHei" altLang="Microsoft YaHei" sz="9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0" y="1743456"/>
            <a:ext cx="324611" cy="3376062"/>
            <a:chExt cx="324611" cy="3376062"/>
          </a:xfrm>
        </p:grpSpPr>
        <p:grpSp>
          <p:nvGrpSpPr>
            <p:cNvPr id="34" name="group 34"/>
            <p:cNvGrpSpPr/>
            <p:nvPr/>
          </p:nvGrpSpPr>
          <p:grpSpPr>
            <a:xfrm rot="21600000">
              <a:off x="0" y="0"/>
              <a:ext cx="324611" cy="3371087"/>
              <a:chExt cx="324611" cy="3371087"/>
            </a:xfrm>
          </p:grpSpPr>
          <p:sp>
            <p:nvSpPr>
              <p:cNvPr id="254" name="path"/>
              <p:cNvSpPr/>
              <p:nvPr/>
            </p:nvSpPr>
            <p:spPr>
              <a:xfrm>
                <a:off x="0" y="1127759"/>
                <a:ext cx="324611" cy="2243328"/>
              </a:xfrm>
              <a:custGeom>
                <a:rect l="0" t="0" r="0" b="0"/>
                <a:pathLst>
                  <a:path w="511" h="3532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  <a:path w="511" h="3532">
                    <a:moveTo>
                      <a:pt x="0" y="3532"/>
                    </a:moveTo>
                    <a:lnTo>
                      <a:pt x="511" y="3532"/>
                    </a:lnTo>
                    <a:lnTo>
                      <a:pt x="511" y="1776"/>
                    </a:lnTo>
                    <a:lnTo>
                      <a:pt x="0" y="1776"/>
                    </a:lnTo>
                    <a:lnTo>
                      <a:pt x="0" y="3532"/>
                    </a:lnTo>
                    <a:close/>
                  </a:path>
                </a:pathLst>
              </a:custGeom>
              <a:solidFill>
                <a:srgbClr val="D9D9D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6" name="path"/>
              <p:cNvSpPr/>
              <p:nvPr/>
            </p:nvSpPr>
            <p:spPr>
              <a:xfrm>
                <a:off x="0" y="0"/>
                <a:ext cx="324611" cy="1115567"/>
              </a:xfrm>
              <a:custGeom>
                <a:rect l="0" t="0" r="0" b="0"/>
                <a:pathLst>
                  <a:path w="511" h="1756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8" name="textbox 258"/>
            <p:cNvSpPr/>
            <p:nvPr/>
          </p:nvSpPr>
          <p:spPr>
            <a:xfrm>
              <a:off x="-25918" y="-12700"/>
              <a:ext cx="363854" cy="340169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algn="r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</a:t>
              </a:r>
              <a:r>
                <a:rPr sz="1000" kern="0" spc="-1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</a:t>
              </a:r>
              <a:r>
                <a:rPr sz="10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 础</a:t>
              </a:r>
              <a:r>
                <a:rPr sz="1000" kern="0" spc="-1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      金 融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000"/>
            </a:p>
          </p:txBody>
        </p:sp>
      </p:grpSp>
      <p:sp>
        <p:nvSpPr>
          <p:cNvPr id="260" name="textbox 260"/>
          <p:cNvSpPr/>
          <p:nvPr/>
        </p:nvSpPr>
        <p:spPr>
          <a:xfrm>
            <a:off x="523850" y="6633805"/>
            <a:ext cx="8513444" cy="144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9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8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                                                                                                                                                       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www.iresearch.com.cn          </a:t>
            </a:r>
            <a:r>
              <a:rPr sz="1200" kern="0" spc="-10" baseline="-434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</a:t>
            </a:r>
            <a:endParaRPr lang="Microsoft YaHei" altLang="Microsoft YaHei" sz="1200" baseline="-4340"/>
          </a:p>
        </p:txBody>
      </p:sp>
      <p:sp>
        <p:nvSpPr>
          <p:cNvPr id="262" name="textbox 262"/>
          <p:cNvSpPr/>
          <p:nvPr/>
        </p:nvSpPr>
        <p:spPr>
          <a:xfrm>
            <a:off x="2530232" y="2415280"/>
            <a:ext cx="409829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5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400" b="1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mUserTracker-2023年交管12123APP用户画像-</a:t>
            </a:r>
            <a:r>
              <a:rPr sz="1400" b="1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1400"/>
          </a:p>
        </p:txBody>
      </p:sp>
      <p:sp>
        <p:nvSpPr>
          <p:cNvPr id="264" name="textbox 264"/>
          <p:cNvSpPr/>
          <p:nvPr/>
        </p:nvSpPr>
        <p:spPr>
          <a:xfrm>
            <a:off x="2207767" y="5895549"/>
            <a:ext cx="4645025" cy="172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86994" algn="l" rtl="0" eaLnBrk="0">
              <a:lnSpc>
                <a:spcPts val="1158"/>
              </a:lnSpc>
              <a:tabLst>
                <a:tab pos="122554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    </a:t>
            </a:r>
            <a:r>
              <a:rPr sz="900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新一线城市       二线城市        三线城市       四线城市        五线城市</a:t>
            </a:r>
            <a:endParaRPr lang="Microsoft YaHei" altLang="Microsoft YaHei" sz="900"/>
          </a:p>
        </p:txBody>
      </p:sp>
      <p:sp>
        <p:nvSpPr>
          <p:cNvPr id="266" name="path"/>
          <p:cNvSpPr/>
          <p:nvPr/>
        </p:nvSpPr>
        <p:spPr>
          <a:xfrm>
            <a:off x="6194295" y="5931408"/>
            <a:ext cx="76200" cy="74675"/>
          </a:xfrm>
          <a:custGeom>
            <a:rect l="0" t="0" r="0" b="0"/>
            <a:pathLst>
              <a:path w="120" h="117">
                <a:moveTo>
                  <a:pt x="0" y="117"/>
                </a:moveTo>
                <a:lnTo>
                  <a:pt x="120" y="117"/>
                </a:lnTo>
                <a:lnTo>
                  <a:pt x="120" y="0"/>
                </a:lnTo>
                <a:lnTo>
                  <a:pt x="0" y="0"/>
                </a:lnTo>
                <a:lnTo>
                  <a:pt x="0" y="117"/>
                </a:lnTo>
                <a:close/>
              </a:path>
            </a:pathLst>
          </a:custGeom>
          <a:solidFill>
            <a:srgbClr val="F382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8" name="path"/>
          <p:cNvSpPr/>
          <p:nvPr/>
        </p:nvSpPr>
        <p:spPr>
          <a:xfrm>
            <a:off x="5431661" y="5931408"/>
            <a:ext cx="76200" cy="74675"/>
          </a:xfrm>
          <a:custGeom>
            <a:rect l="0" t="0" r="0" b="0"/>
            <a:pathLst>
              <a:path w="120" h="117">
                <a:moveTo>
                  <a:pt x="0" y="117"/>
                </a:moveTo>
                <a:lnTo>
                  <a:pt x="120" y="117"/>
                </a:lnTo>
                <a:lnTo>
                  <a:pt x="120" y="0"/>
                </a:lnTo>
                <a:lnTo>
                  <a:pt x="0" y="0"/>
                </a:lnTo>
                <a:lnTo>
                  <a:pt x="0" y="117"/>
                </a:lnTo>
                <a:close/>
              </a:path>
            </a:pathLst>
          </a:custGeom>
          <a:solidFill>
            <a:srgbClr val="FFC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0" name="path"/>
          <p:cNvSpPr/>
          <p:nvPr/>
        </p:nvSpPr>
        <p:spPr>
          <a:xfrm>
            <a:off x="4628768" y="5931408"/>
            <a:ext cx="76200" cy="74675"/>
          </a:xfrm>
          <a:custGeom>
            <a:rect l="0" t="0" r="0" b="0"/>
            <a:pathLst>
              <a:path w="120" h="117">
                <a:moveTo>
                  <a:pt x="0" y="117"/>
                </a:moveTo>
                <a:lnTo>
                  <a:pt x="120" y="117"/>
                </a:lnTo>
                <a:lnTo>
                  <a:pt x="120" y="0"/>
                </a:lnTo>
                <a:lnTo>
                  <a:pt x="0" y="0"/>
                </a:lnTo>
                <a:lnTo>
                  <a:pt x="0" y="117"/>
                </a:lnTo>
                <a:close/>
              </a:path>
            </a:pathLst>
          </a:custGeom>
          <a:solidFill>
            <a:srgbClr val="1EC8F3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2" name="path"/>
          <p:cNvSpPr/>
          <p:nvPr/>
        </p:nvSpPr>
        <p:spPr>
          <a:xfrm>
            <a:off x="3867911" y="5931408"/>
            <a:ext cx="74676" cy="74675"/>
          </a:xfrm>
          <a:custGeom>
            <a:rect l="0" t="0" r="0" b="0"/>
            <a:pathLst>
              <a:path w="117" h="117">
                <a:moveTo>
                  <a:pt x="0" y="117"/>
                </a:moveTo>
                <a:lnTo>
                  <a:pt x="117" y="117"/>
                </a:lnTo>
                <a:lnTo>
                  <a:pt x="117" y="0"/>
                </a:lnTo>
                <a:lnTo>
                  <a:pt x="0" y="0"/>
                </a:lnTo>
                <a:lnTo>
                  <a:pt x="0" y="117"/>
                </a:lnTo>
                <a:close/>
              </a:path>
            </a:pathLst>
          </a:custGeom>
          <a:solidFill>
            <a:srgbClr val="65AF4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4" name="path"/>
          <p:cNvSpPr/>
          <p:nvPr/>
        </p:nvSpPr>
        <p:spPr>
          <a:xfrm>
            <a:off x="2979293" y="5931408"/>
            <a:ext cx="74676" cy="74675"/>
          </a:xfrm>
          <a:custGeom>
            <a:rect l="0" t="0" r="0" b="0"/>
            <a:pathLst>
              <a:path w="117" h="117">
                <a:moveTo>
                  <a:pt x="0" y="117"/>
                </a:moveTo>
                <a:lnTo>
                  <a:pt x="117" y="117"/>
                </a:lnTo>
                <a:lnTo>
                  <a:pt x="117" y="0"/>
                </a:lnTo>
                <a:lnTo>
                  <a:pt x="0" y="0"/>
                </a:lnTo>
                <a:lnTo>
                  <a:pt x="0" y="117"/>
                </a:lnTo>
                <a:close/>
              </a:path>
            </a:pathLst>
          </a:custGeom>
          <a:solidFill>
            <a:srgbClr val="8BC53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6" name="path"/>
          <p:cNvSpPr/>
          <p:nvPr/>
        </p:nvSpPr>
        <p:spPr>
          <a:xfrm>
            <a:off x="2220467" y="5931408"/>
            <a:ext cx="74676" cy="74675"/>
          </a:xfrm>
          <a:custGeom>
            <a:rect l="0" t="0" r="0" b="0"/>
            <a:pathLst>
              <a:path w="117" h="117">
                <a:moveTo>
                  <a:pt x="0" y="117"/>
                </a:moveTo>
                <a:lnTo>
                  <a:pt x="117" y="117"/>
                </a:lnTo>
                <a:lnTo>
                  <a:pt x="117" y="0"/>
                </a:lnTo>
                <a:lnTo>
                  <a:pt x="0" y="0"/>
                </a:lnTo>
                <a:lnTo>
                  <a:pt x="0" y="117"/>
                </a:lnTo>
                <a:close/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8" name="picture 2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sp>
        <p:nvSpPr>
          <p:cNvPr id="280" name="textbox 280"/>
          <p:cNvSpPr/>
          <p:nvPr/>
        </p:nvSpPr>
        <p:spPr>
          <a:xfrm>
            <a:off x="533507" y="6418269"/>
            <a:ext cx="3153410" cy="141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6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2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UserTracker 多平台网民行为监测数据库（桌面及智能终端）。</a:t>
            </a:r>
            <a:endParaRPr lang="Microsoft YaHei" altLang="Microsoft YaHei" sz="800"/>
          </a:p>
        </p:txBody>
      </p:sp>
      <p:sp>
        <p:nvSpPr>
          <p:cNvPr id="282" name="textbox 282"/>
          <p:cNvSpPr/>
          <p:nvPr/>
        </p:nvSpPr>
        <p:spPr>
          <a:xfrm>
            <a:off x="5917014" y="2865532"/>
            <a:ext cx="1377950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8"/>
              </a:lnSpc>
            </a:pPr>
            <a:r>
              <a:rPr sz="900" kern="0" spc="60">
                <a:solidFill>
                  <a:srgbClr val="FFCF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同比+0.6%</a:t>
            </a:r>
            <a:r>
              <a:rPr sz="900" kern="0" spc="100">
                <a:solidFill>
                  <a:srgbClr val="FFCF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kern="0" spc="60">
                <a:solidFill>
                  <a:srgbClr val="F3828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同比+</a:t>
            </a:r>
            <a:r>
              <a:rPr sz="900" kern="0" spc="50">
                <a:solidFill>
                  <a:srgbClr val="F3828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1.5%</a:t>
            </a:r>
            <a:endParaRPr lang="Microsoft YaHei" altLang="Microsoft YaHei" sz="900"/>
          </a:p>
        </p:txBody>
      </p:sp>
      <p:sp>
        <p:nvSpPr>
          <p:cNvPr id="284" name="path"/>
          <p:cNvSpPr/>
          <p:nvPr/>
        </p:nvSpPr>
        <p:spPr>
          <a:xfrm>
            <a:off x="539496" y="6588125"/>
            <a:ext cx="8093329" cy="6350"/>
          </a:xfrm>
          <a:custGeom>
            <a:rect l="0" t="0" r="0" b="0"/>
            <a:pathLst>
              <a:path w="12745" h="10">
                <a:moveTo>
                  <a:pt x="0" y="5"/>
                </a:moveTo>
                <a:lnTo>
                  <a:pt x="12745" y="5"/>
                </a:lnTo>
              </a:path>
            </a:pathLst>
          </a:custGeom>
          <a:noFill/>
          <a:ln w="6350" cap="flat">
            <a:solidFill>
              <a:srgbClr val="7F7F7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6" name="rect"/>
          <p:cNvSpPr/>
          <p:nvPr/>
        </p:nvSpPr>
        <p:spPr>
          <a:xfrm>
            <a:off x="2926016" y="2855976"/>
            <a:ext cx="3175" cy="2851403"/>
          </a:xfrm>
          <a:prstGeom prst="rect">
            <a:avLst/>
          </a:prstGeom>
          <a:solidFill>
            <a:srgbClr val="59595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8" name="table 288"/>
          <p:cNvGraphicFramePr>
            <a:graphicFrameLocks noGrp="1"/>
          </p:cNvGraphicFramePr>
          <p:nvPr/>
        </p:nvGraphicFramePr>
        <p:xfrm>
          <a:off x="536550" y="289280"/>
          <a:ext cx="8331200" cy="6452870"/>
        </p:xfrm>
        <a:graphic>
          <a:graphicData uri="http://schemas.openxmlformats.org/drawingml/2006/table">
            <a:tbl>
              <a:tblPr/>
              <a:tblGrid>
                <a:gridCol w="8331200"/>
              </a:tblGrid>
              <a:tr h="10941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206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3200" kern="0" spc="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交通运输行业：铁路丨铁路12</a:t>
                      </a:r>
                      <a:r>
                        <a:rPr sz="3200" kern="0" spc="-1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306</a:t>
                      </a:r>
                      <a:endParaRPr lang="Microsoft YaHei" altLang="Microsoft YaHei" sz="32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5714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20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APP核心功能强大，优势突出，流量持续增长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201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4444" algn="l" rtl="0" eaLnBrk="0">
                        <a:lnSpc>
                          <a:spcPct val="114000"/>
                        </a:lnSpc>
                        <a:spcBef>
                          <a:spcPts val="4"/>
                        </a:spcBef>
                      </a:pP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作为移动端购票的唯一官方平台，铁路12306APP于2013年底正式上线运行。历经十年发展，</a:t>
                      </a:r>
                      <a:r>
                        <a:rPr sz="1100" kern="0" spc="2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APP在车票预订、在线支付、退改签         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功能的基础上，</a:t>
                      </a:r>
                      <a:r>
                        <a:rPr sz="1100" kern="0" spc="1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逐步上线了如订餐/约车/订酒店、电子临时乘</a:t>
                      </a:r>
                      <a:r>
                        <a:rPr sz="11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车身份证明的开具等功能，</a:t>
                      </a:r>
                      <a:r>
                        <a:rPr sz="1100" kern="0" spc="1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以满足广大用户铁路出行的实际需求。此外，     </a:t>
                      </a:r>
                      <a:r>
                        <a:rPr sz="11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在2023年</a:t>
                      </a:r>
                      <a:r>
                        <a:rPr sz="11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7</a:t>
                      </a:r>
                      <a:r>
                        <a:rPr sz="11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月，北京</a:t>
                      </a: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用户还能够使用铁路</a:t>
                      </a: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12306APP</a:t>
                      </a: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刷码乘坐地铁。功能、界面和应用场景的的不断完善，</a:t>
                      </a:r>
                      <a:r>
                        <a:rPr sz="1100" kern="0" spc="1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大幅提升了其在铁路交通       </a:t>
                      </a:r>
                      <a:r>
                        <a:rPr sz="11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领域的竞争优势，</a:t>
                      </a:r>
                      <a:r>
                        <a:rPr sz="11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1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9月AP</a:t>
                      </a:r>
                      <a:r>
                        <a:rPr sz="1100" kern="0" spc="-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P流量达历史峰值1.19亿。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710"/>
                        </a:lnSpc>
                      </a:pPr>
                      <a:endParaRPr lang="Arial" altLang="Arial" sz="100"/>
                    </a:p>
                    <a:p>
                      <a:pPr marL="2420620" algn="l" rtl="0" eaLnBrk="0">
                        <a:lnSpc>
                          <a:spcPct val="97000"/>
                        </a:lnSpc>
                      </a:pPr>
                      <a:r>
                        <a:rPr sz="1400" b="1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铁路12306APP核心功能及流量变化趋</a:t>
                      </a:r>
                      <a:r>
                        <a:rPr sz="14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势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690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5207000" indent="-22097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12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mUserTracker-2020-2023.12            </a:t>
                      </a:r>
                      <a:r>
                        <a:rPr sz="1200" b="1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</a:t>
                      </a:r>
                      <a:r>
                        <a:rPr sz="1200" b="1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铁路12306APP用户规模</a:t>
                      </a:r>
                      <a:endParaRPr lang="Microsoft YaHei" altLang="Microsoft YaHei" sz="1200"/>
                    </a:p>
                    <a:p>
                      <a:pPr marL="5472429" algn="l" rtl="0" eaLnBrk="0">
                        <a:lnSpc>
                          <a:spcPts val="1122"/>
                        </a:lnSpc>
                        <a:spcBef>
                          <a:spcPts val="731"/>
                        </a:spcBef>
                        <a:tabLst>
                          <a:tab pos="5510529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月独立设备数（万台）</a:t>
                      </a:r>
                      <a:endParaRPr lang="Microsoft YaHei" altLang="Microsoft YaHei" sz="900"/>
                    </a:p>
                    <a:p>
                      <a:pPr marL="4337050" algn="l" rtl="0" eaLnBrk="0">
                        <a:lnSpc>
                          <a:spcPct val="98000"/>
                        </a:lnSpc>
                        <a:spcBef>
                          <a:spcPts val="745"/>
                        </a:spcBef>
                      </a:pPr>
                      <a:r>
                        <a:rPr sz="900" kern="0" spc="7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随重点节假日、寒暑假等呈周期</a:t>
                      </a:r>
                      <a:r>
                        <a:rPr sz="900" kern="0" spc="6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性波动；</a:t>
                      </a:r>
                      <a:endParaRPr lang="Microsoft YaHei" altLang="Microsoft YaHei" sz="900"/>
                    </a:p>
                    <a:p>
                      <a:pPr marL="4337050" algn="l" rtl="0" eaLnBrk="0">
                        <a:lnSpc>
                          <a:spcPts val="1202"/>
                        </a:lnSpc>
                      </a:pPr>
                      <a:r>
                        <a:rPr sz="900" kern="0" spc="8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2023年1-12月</a:t>
                      </a:r>
                      <a:r>
                        <a:rPr sz="900" kern="0" spc="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kern="0" spc="7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流量</a:t>
                      </a:r>
                      <a:endParaRPr lang="Microsoft YaHei" altLang="Microsoft YaHei" sz="900"/>
                    </a:p>
                    <a:p>
                      <a:pPr marL="4331334" algn="l" rtl="0" eaLnBrk="0">
                        <a:lnSpc>
                          <a:spcPts val="1150"/>
                        </a:lnSpc>
                        <a:spcBef>
                          <a:spcPts val="139"/>
                        </a:spcBef>
                      </a:pPr>
                      <a:r>
                        <a:rPr sz="900" kern="0" spc="7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对比2020-2022</a:t>
                      </a:r>
                      <a:r>
                        <a:rPr sz="900" kern="0" spc="6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月均值+29.1%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9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200"/>
                    </a:p>
                    <a:p>
                      <a:pPr marL="420814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900" kern="0" spc="4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7863.9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84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952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来源：公开资料、</a:t>
                      </a:r>
                      <a:r>
                        <a:rPr sz="800" kern="0" spc="8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Us</a:t>
                      </a:r>
                      <a:r>
                        <a:rPr sz="800" kern="0" spc="-3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erTracker 多平台网民行为监测数据库（桌面及智能终端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）</a:t>
                      </a:r>
                      <a:r>
                        <a:rPr sz="800" kern="0" spc="2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800" kern="0" spc="-3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艾瑞咨询自主研究绘制。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1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7072630" algn="l" rtl="0" eaLnBrk="0">
                        <a:lnSpc>
                          <a:spcPct val="73000"/>
                        </a:lnSpc>
                      </a:pPr>
                      <a:r>
                        <a:rPr sz="8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www.iresearch.c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om.cn</a:t>
                      </a: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90" name="path"/>
          <p:cNvSpPr/>
          <p:nvPr/>
        </p:nvSpPr>
        <p:spPr>
          <a:xfrm>
            <a:off x="5932932" y="3264408"/>
            <a:ext cx="76200" cy="76200"/>
          </a:xfrm>
          <a:custGeom>
            <a:rect l="0" t="0" r="0" b="0"/>
            <a:pathLst>
              <a:path w="120" h="120">
                <a:moveTo>
                  <a:pt x="0" y="120"/>
                </a:moveTo>
                <a:lnTo>
                  <a:pt x="120" y="120"/>
                </a:lnTo>
                <a:lnTo>
                  <a:pt x="120" y="0"/>
                </a:lnTo>
                <a:lnTo>
                  <a:pt x="0" y="0"/>
                </a:lnTo>
                <a:lnTo>
                  <a:pt x="0" y="120"/>
                </a:lnTo>
                <a:close/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92" name="picture 2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904232" y="3889247"/>
            <a:ext cx="3343655" cy="1752663"/>
          </a:xfrm>
          <a:prstGeom prst="rect">
            <a:avLst/>
          </a:prstGeom>
        </p:spPr>
      </p:pic>
      <p:sp>
        <p:nvSpPr>
          <p:cNvPr id="294" name="path"/>
          <p:cNvSpPr/>
          <p:nvPr/>
        </p:nvSpPr>
        <p:spPr>
          <a:xfrm>
            <a:off x="4786883" y="4437760"/>
            <a:ext cx="3599942" cy="6350"/>
          </a:xfrm>
          <a:custGeom>
            <a:rect l="0" t="0" r="0" b="0"/>
            <a:pathLst>
              <a:path w="5669" h="10">
                <a:moveTo>
                  <a:pt x="5669" y="5"/>
                </a:moveTo>
                <a:lnTo>
                  <a:pt x="0" y="5"/>
                </a:lnTo>
              </a:path>
            </a:pathLst>
          </a:custGeom>
          <a:noFill/>
          <a:ln w="6350" cap="flat">
            <a:solidFill>
              <a:srgbClr val="F38286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96" name="table 296"/>
          <p:cNvGraphicFramePr>
            <a:graphicFrameLocks noGrp="1"/>
          </p:cNvGraphicFramePr>
          <p:nvPr/>
        </p:nvGraphicFramePr>
        <p:xfrm>
          <a:off x="7397369" y="3427348"/>
          <a:ext cx="869950" cy="2886710"/>
        </p:xfrm>
        <a:graphic>
          <a:graphicData uri="http://schemas.openxmlformats.org/drawingml/2006/table">
            <a:tbl>
              <a:tblPr/>
              <a:tblGrid>
                <a:gridCol w="869950"/>
              </a:tblGrid>
              <a:tr h="28803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3000"/>
                        </a:lnSpc>
                      </a:pPr>
                      <a:endParaRPr lang="Arial" altLang="Arial" sz="1000"/>
                    </a:p>
                    <a:p>
                      <a:pPr marL="381000" algn="l" rtl="0" eaLnBrk="0">
                        <a:lnSpc>
                          <a:spcPct val="84000"/>
                        </a:lnSpc>
                        <a:spcBef>
                          <a:spcPts val="7"/>
                        </a:spcBef>
                      </a:pPr>
                      <a:r>
                        <a:rPr sz="900" kern="0" spc="3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11866.7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98" name="picture 2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61870" y="3083052"/>
            <a:ext cx="3162093" cy="374905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0" y="1743456"/>
            <a:ext cx="324611" cy="3376062"/>
            <a:chExt cx="324611" cy="3376062"/>
          </a:xfrm>
        </p:grpSpPr>
        <p:grpSp>
          <p:nvGrpSpPr>
            <p:cNvPr id="38" name="group 38"/>
            <p:cNvGrpSpPr/>
            <p:nvPr/>
          </p:nvGrpSpPr>
          <p:grpSpPr>
            <a:xfrm rot="21600000">
              <a:off x="0" y="0"/>
              <a:ext cx="324611" cy="3371087"/>
              <a:chExt cx="324611" cy="3371087"/>
            </a:xfrm>
          </p:grpSpPr>
          <p:sp>
            <p:nvSpPr>
              <p:cNvPr id="300" name="path"/>
              <p:cNvSpPr/>
              <p:nvPr/>
            </p:nvSpPr>
            <p:spPr>
              <a:xfrm>
                <a:off x="0" y="1127759"/>
                <a:ext cx="324611" cy="2243328"/>
              </a:xfrm>
              <a:custGeom>
                <a:rect l="0" t="0" r="0" b="0"/>
                <a:pathLst>
                  <a:path w="511" h="3532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  <a:path w="511" h="3532">
                    <a:moveTo>
                      <a:pt x="0" y="3532"/>
                    </a:moveTo>
                    <a:lnTo>
                      <a:pt x="511" y="3532"/>
                    </a:lnTo>
                    <a:lnTo>
                      <a:pt x="511" y="1776"/>
                    </a:lnTo>
                    <a:lnTo>
                      <a:pt x="0" y="1776"/>
                    </a:lnTo>
                    <a:lnTo>
                      <a:pt x="0" y="3532"/>
                    </a:lnTo>
                    <a:close/>
                  </a:path>
                </a:pathLst>
              </a:custGeom>
              <a:solidFill>
                <a:srgbClr val="D9D9D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path"/>
              <p:cNvSpPr/>
              <p:nvPr/>
            </p:nvSpPr>
            <p:spPr>
              <a:xfrm>
                <a:off x="0" y="0"/>
                <a:ext cx="324611" cy="1115567"/>
              </a:xfrm>
              <a:custGeom>
                <a:rect l="0" t="0" r="0" b="0"/>
                <a:pathLst>
                  <a:path w="511" h="1756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04" name="textbox 304"/>
            <p:cNvSpPr/>
            <p:nvPr/>
          </p:nvSpPr>
          <p:spPr>
            <a:xfrm>
              <a:off x="-25918" y="-12700"/>
              <a:ext cx="363854" cy="340169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algn="r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</a:t>
              </a:r>
              <a:r>
                <a:rPr sz="1000" kern="0" spc="-1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</a:t>
              </a:r>
              <a:r>
                <a:rPr sz="10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 础</a:t>
              </a:r>
              <a:r>
                <a:rPr sz="1000" kern="0" spc="-1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      金 融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000"/>
            </a:p>
          </p:txBody>
        </p:sp>
      </p:grpSp>
      <p:sp>
        <p:nvSpPr>
          <p:cNvPr id="306" name="textbox 306"/>
          <p:cNvSpPr/>
          <p:nvPr/>
        </p:nvSpPr>
        <p:spPr>
          <a:xfrm>
            <a:off x="1479118" y="2775915"/>
            <a:ext cx="2183764" cy="445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b="1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铁路12306APP核心功能及优势</a:t>
            </a:r>
            <a:endParaRPr lang="Microsoft YaHei" altLang="Microsoft YaHei" sz="1200"/>
          </a:p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278765" algn="l" rtl="0" eaLnBrk="0">
              <a:lnSpc>
                <a:spcPts val="1153"/>
              </a:lnSpc>
              <a:spcBef>
                <a:spcPts val="6"/>
              </a:spcBef>
            </a:pP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归属于</a:t>
            </a:r>
            <a:endParaRPr lang="Microsoft YaHei" altLang="Microsoft YaHei" sz="900"/>
          </a:p>
        </p:txBody>
      </p:sp>
      <p:pic>
        <p:nvPicPr>
          <p:cNvPr id="308" name="picture 3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graphicFrame>
        <p:nvGraphicFramePr>
          <p:cNvPr id="310" name="table 310"/>
          <p:cNvGraphicFramePr>
            <a:graphicFrameLocks noGrp="1"/>
          </p:cNvGraphicFramePr>
          <p:nvPr/>
        </p:nvGraphicFramePr>
        <p:xfrm>
          <a:off x="2800921" y="4855273"/>
          <a:ext cx="1746885" cy="273050"/>
        </p:xfrm>
        <a:graphic>
          <a:graphicData uri="http://schemas.openxmlformats.org/drawingml/2006/table">
            <a:tbl>
              <a:tblPr>
                <a:solidFill>
                  <a:srgbClr val="E2F8FE"/>
                </a:solidFill>
              </a:tblPr>
              <a:tblGrid>
                <a:gridCol w="1746885"/>
              </a:tblGrid>
              <a:tr h="2635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368934" algn="l" rtl="0" eaLnBrk="0">
                        <a:lnSpc>
                          <a:spcPts val="1151"/>
                        </a:lnSpc>
                        <a:spcBef>
                          <a:spcPts val="3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购票方式灵活多样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8F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2" name="table 312"/>
          <p:cNvGraphicFramePr>
            <a:graphicFrameLocks noGrp="1"/>
          </p:cNvGraphicFramePr>
          <p:nvPr/>
        </p:nvGraphicFramePr>
        <p:xfrm>
          <a:off x="953833" y="4855273"/>
          <a:ext cx="1744979" cy="273050"/>
        </p:xfrm>
        <a:graphic>
          <a:graphicData uri="http://schemas.openxmlformats.org/drawingml/2006/table">
            <a:tbl>
              <a:tblPr>
                <a:solidFill>
                  <a:srgbClr val="E2F8FE"/>
                </a:solidFill>
              </a:tblPr>
              <a:tblGrid>
                <a:gridCol w="1744979"/>
              </a:tblGrid>
              <a:tr h="2635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184150" algn="l" rtl="0" eaLnBrk="0">
                        <a:lnSpc>
                          <a:spcPts val="1151"/>
                        </a:lnSpc>
                        <a:spcBef>
                          <a:spcPts val="3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官方平台，信息准确可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靠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8F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4" name="table 314"/>
          <p:cNvGraphicFramePr>
            <a:graphicFrameLocks noGrp="1"/>
          </p:cNvGraphicFramePr>
          <p:nvPr/>
        </p:nvGraphicFramePr>
        <p:xfrm>
          <a:off x="2800921" y="5163121"/>
          <a:ext cx="1746885" cy="271144"/>
        </p:xfrm>
        <a:graphic>
          <a:graphicData uri="http://schemas.openxmlformats.org/drawingml/2006/table">
            <a:tbl>
              <a:tblPr>
                <a:solidFill>
                  <a:srgbClr val="E2F8FE"/>
                </a:solidFill>
              </a:tblPr>
              <a:tblGrid>
                <a:gridCol w="1746885"/>
              </a:tblGrid>
              <a:tr h="2616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307975" algn="l" rtl="0" eaLnBrk="0">
                        <a:lnSpc>
                          <a:spcPts val="1151"/>
                        </a:lnSpc>
                        <a:spcBef>
                          <a:spcPts val="5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支付便捷，安全可靠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8F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6" name="table 316"/>
          <p:cNvGraphicFramePr>
            <a:graphicFrameLocks noGrp="1"/>
          </p:cNvGraphicFramePr>
          <p:nvPr/>
        </p:nvGraphicFramePr>
        <p:xfrm>
          <a:off x="953833" y="5163121"/>
          <a:ext cx="1744979" cy="271144"/>
        </p:xfrm>
        <a:graphic>
          <a:graphicData uri="http://schemas.openxmlformats.org/drawingml/2006/table">
            <a:tbl>
              <a:tblPr>
                <a:solidFill>
                  <a:srgbClr val="E2F8FE"/>
                </a:solidFill>
              </a:tblPr>
              <a:tblGrid>
                <a:gridCol w="1744979"/>
              </a:tblGrid>
              <a:tr h="2616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178435" algn="l" rtl="0" eaLnBrk="0">
                        <a:lnSpc>
                          <a:spcPts val="1151"/>
                        </a:lnSpc>
                        <a:spcBef>
                          <a:spcPts val="5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信息实时更新，及时提醒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8F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8" name="table 318"/>
          <p:cNvGraphicFramePr>
            <a:graphicFrameLocks noGrp="1"/>
          </p:cNvGraphicFramePr>
          <p:nvPr/>
        </p:nvGraphicFramePr>
        <p:xfrm>
          <a:off x="2800921" y="5777293"/>
          <a:ext cx="1746885" cy="269875"/>
        </p:xfrm>
        <a:graphic>
          <a:graphicData uri="http://schemas.openxmlformats.org/drawingml/2006/table">
            <a:tbl>
              <a:tblPr>
                <a:solidFill>
                  <a:srgbClr val="E2F8FE"/>
                </a:solidFill>
              </a:tblPr>
              <a:tblGrid>
                <a:gridCol w="1746885"/>
              </a:tblGrid>
              <a:tr h="260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779144" algn="l" rtl="0" eaLnBrk="0">
                        <a:lnSpc>
                          <a:spcPts val="330"/>
                        </a:lnSpc>
                        <a:spcBef>
                          <a:spcPts val="5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……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8F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0" name="table 320"/>
          <p:cNvGraphicFramePr>
            <a:graphicFrameLocks noGrp="1"/>
          </p:cNvGraphicFramePr>
          <p:nvPr/>
        </p:nvGraphicFramePr>
        <p:xfrm>
          <a:off x="2800921" y="5470969"/>
          <a:ext cx="1746885" cy="269875"/>
        </p:xfrm>
        <a:graphic>
          <a:graphicData uri="http://schemas.openxmlformats.org/drawingml/2006/table">
            <a:tbl>
              <a:tblPr>
                <a:solidFill>
                  <a:srgbClr val="E2F8FE"/>
                </a:solidFill>
              </a:tblPr>
              <a:tblGrid>
                <a:gridCol w="1746885"/>
              </a:tblGrid>
              <a:tr h="260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80339" algn="l" rtl="0" eaLnBrk="0">
                        <a:lnSpc>
                          <a:spcPts val="1149"/>
                        </a:lnSpc>
                        <a:spcBef>
                          <a:spcPts val="2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界面简洁易用，操作便捷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8F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2" name="table 322"/>
          <p:cNvGraphicFramePr>
            <a:graphicFrameLocks noGrp="1"/>
          </p:cNvGraphicFramePr>
          <p:nvPr/>
        </p:nvGraphicFramePr>
        <p:xfrm>
          <a:off x="953833" y="5777293"/>
          <a:ext cx="1744979" cy="269875"/>
        </p:xfrm>
        <a:graphic>
          <a:graphicData uri="http://schemas.openxmlformats.org/drawingml/2006/table">
            <a:tbl>
              <a:tblPr>
                <a:solidFill>
                  <a:srgbClr val="E2F8FE"/>
                </a:solidFill>
              </a:tblPr>
              <a:tblGrid>
                <a:gridCol w="1744979"/>
              </a:tblGrid>
              <a:tr h="260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305434" algn="l" rtl="0" eaLnBrk="0">
                        <a:lnSpc>
                          <a:spcPts val="1148"/>
                        </a:lnSpc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积分兑换，会员权益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8F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4" name="table 324"/>
          <p:cNvGraphicFramePr>
            <a:graphicFrameLocks noGrp="1"/>
          </p:cNvGraphicFramePr>
          <p:nvPr/>
        </p:nvGraphicFramePr>
        <p:xfrm>
          <a:off x="953833" y="5470969"/>
          <a:ext cx="1744979" cy="269875"/>
        </p:xfrm>
        <a:graphic>
          <a:graphicData uri="http://schemas.openxmlformats.org/drawingml/2006/table">
            <a:tbl>
              <a:tblPr>
                <a:solidFill>
                  <a:srgbClr val="E2F8FE"/>
                </a:solidFill>
              </a:tblPr>
              <a:tblGrid>
                <a:gridCol w="1744979"/>
              </a:tblGrid>
              <a:tr h="260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241300" algn="l" rtl="0" eaLnBrk="0">
                        <a:lnSpc>
                          <a:spcPts val="1150"/>
                        </a:lnSpc>
                        <a:spcBef>
                          <a:spcPts val="2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一站式服务，出行无忧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F8FE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6" name="table 326"/>
          <p:cNvGraphicFramePr>
            <a:graphicFrameLocks noGrp="1"/>
          </p:cNvGraphicFramePr>
          <p:nvPr/>
        </p:nvGraphicFramePr>
        <p:xfrm>
          <a:off x="571754" y="4848097"/>
          <a:ext cx="308609" cy="1213485"/>
        </p:xfrm>
        <a:graphic>
          <a:graphicData uri="http://schemas.openxmlformats.org/drawingml/2006/table">
            <a:tbl>
              <a:tblPr>
                <a:solidFill>
                  <a:srgbClr val="1EC8F3"/>
                </a:solidFill>
              </a:tblPr>
              <a:tblGrid>
                <a:gridCol w="308609"/>
              </a:tblGrid>
              <a:tr h="1188085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316865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kern="0" spc="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 要</a:t>
                      </a:r>
                      <a:r>
                        <a:rPr sz="900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优</a:t>
                      </a:r>
                      <a:r>
                        <a:rPr sz="900" kern="0" spc="-1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0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势</a:t>
                      </a:r>
                      <a:endParaRPr lang="Microsoft YaHei" altLang="Microsoft YaHei" sz="900"/>
                    </a:p>
                  </a:txBody>
                  <a:tcPr marL="0" marR="0" marT="0" marB="0" vert="eaVert">
                    <a:lnL w="25400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C8F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8" name="table 328"/>
          <p:cNvGraphicFramePr>
            <a:graphicFrameLocks noGrp="1"/>
          </p:cNvGraphicFramePr>
          <p:nvPr/>
        </p:nvGraphicFramePr>
        <p:xfrm>
          <a:off x="953833" y="3811333"/>
          <a:ext cx="1143000" cy="271145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143000"/>
              </a:tblGrid>
              <a:tr h="261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129539" algn="l" rtl="0" eaLnBrk="0">
                        <a:lnSpc>
                          <a:spcPts val="1150"/>
                        </a:lnSpc>
                        <a:spcBef>
                          <a:spcPts val="3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票务查询和预订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0" name="table 330"/>
          <p:cNvGraphicFramePr>
            <a:graphicFrameLocks noGrp="1"/>
          </p:cNvGraphicFramePr>
          <p:nvPr/>
        </p:nvGraphicFramePr>
        <p:xfrm>
          <a:off x="953833" y="4113085"/>
          <a:ext cx="1143000" cy="271145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143000"/>
              </a:tblGrid>
              <a:tr h="261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321309" algn="l" rtl="0" eaLnBrk="0">
                        <a:lnSpc>
                          <a:spcPts val="1155"/>
                        </a:lnSpc>
                        <a:spcBef>
                          <a:spcPts val="1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车站大屏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2" name="table 332"/>
          <p:cNvGraphicFramePr>
            <a:graphicFrameLocks noGrp="1"/>
          </p:cNvGraphicFramePr>
          <p:nvPr/>
        </p:nvGraphicFramePr>
        <p:xfrm>
          <a:off x="2179129" y="3811333"/>
          <a:ext cx="1143000" cy="271145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143000"/>
              </a:tblGrid>
              <a:tr h="261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320040" algn="l" rtl="0" eaLnBrk="0">
                        <a:lnSpc>
                          <a:spcPts val="1155"/>
                        </a:lnSpc>
                        <a:spcBef>
                          <a:spcPts val="3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订单管理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4" name="table 334"/>
          <p:cNvGraphicFramePr>
            <a:graphicFrameLocks noGrp="1"/>
          </p:cNvGraphicFramePr>
          <p:nvPr/>
        </p:nvGraphicFramePr>
        <p:xfrm>
          <a:off x="2179129" y="4113085"/>
          <a:ext cx="1143000" cy="271145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143000"/>
              </a:tblGrid>
              <a:tr h="261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387984" algn="l" rtl="0" eaLnBrk="0">
                        <a:lnSpc>
                          <a:spcPts val="1153"/>
                        </a:lnSpc>
                        <a:spcBef>
                          <a:spcPts val="1"/>
                        </a:spcBef>
                      </a:pP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时刻表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6" name="table 336"/>
          <p:cNvGraphicFramePr>
            <a:graphicFrameLocks noGrp="1"/>
          </p:cNvGraphicFramePr>
          <p:nvPr/>
        </p:nvGraphicFramePr>
        <p:xfrm>
          <a:off x="3404425" y="4113085"/>
          <a:ext cx="1143000" cy="271145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143000"/>
              </a:tblGrid>
              <a:tr h="261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00660" algn="l" rtl="0" eaLnBrk="0">
                        <a:lnSpc>
                          <a:spcPts val="1154"/>
                        </a:lnSpc>
                        <a:spcBef>
                          <a:spcPts val="1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临时身份证明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8" name="table 338"/>
          <p:cNvGraphicFramePr>
            <a:graphicFrameLocks noGrp="1"/>
          </p:cNvGraphicFramePr>
          <p:nvPr/>
        </p:nvGraphicFramePr>
        <p:xfrm>
          <a:off x="3404425" y="3811333"/>
          <a:ext cx="1143000" cy="271145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143000"/>
              </a:tblGrid>
              <a:tr h="261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194310" algn="l" rtl="0" eaLnBrk="0">
                        <a:lnSpc>
                          <a:spcPts val="1156"/>
                        </a:lnSpc>
                        <a:spcBef>
                          <a:spcPts val="3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个人信息管理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0" name="table 340"/>
          <p:cNvGraphicFramePr>
            <a:graphicFrameLocks noGrp="1"/>
          </p:cNvGraphicFramePr>
          <p:nvPr/>
        </p:nvGraphicFramePr>
        <p:xfrm>
          <a:off x="953833" y="4414837"/>
          <a:ext cx="1143000" cy="269875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143000"/>
              </a:tblGrid>
              <a:tr h="260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39700" algn="l" rtl="0" eaLnBrk="0">
                        <a:lnSpc>
                          <a:spcPts val="1151"/>
                        </a:lnSpc>
                        <a:spcBef>
                          <a:spcPts val="4"/>
                        </a:spcBef>
                      </a:pP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订餐/约车/住宿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2" name="table 342"/>
          <p:cNvGraphicFramePr>
            <a:graphicFrameLocks noGrp="1"/>
          </p:cNvGraphicFramePr>
          <p:nvPr/>
        </p:nvGraphicFramePr>
        <p:xfrm>
          <a:off x="2179129" y="4414837"/>
          <a:ext cx="1143000" cy="269875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143000"/>
              </a:tblGrid>
              <a:tr h="260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66370" algn="l" rtl="0" eaLnBrk="0">
                        <a:lnSpc>
                          <a:spcPts val="1156"/>
                        </a:lnSpc>
                        <a:spcBef>
                          <a:spcPts val="4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空铁/铁水联运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4" name="table 344"/>
          <p:cNvGraphicFramePr>
            <a:graphicFrameLocks noGrp="1"/>
          </p:cNvGraphicFramePr>
          <p:nvPr/>
        </p:nvGraphicFramePr>
        <p:xfrm>
          <a:off x="3404425" y="4414837"/>
          <a:ext cx="1143000" cy="269875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143000"/>
              </a:tblGrid>
              <a:tr h="260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77519" algn="l" rtl="0" eaLnBrk="0">
                        <a:lnSpc>
                          <a:spcPts val="33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……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6" name="table 346"/>
          <p:cNvGraphicFramePr>
            <a:graphicFrameLocks noGrp="1"/>
          </p:cNvGraphicFramePr>
          <p:nvPr/>
        </p:nvGraphicFramePr>
        <p:xfrm>
          <a:off x="571754" y="3804158"/>
          <a:ext cx="308609" cy="889000"/>
        </p:xfrm>
        <a:graphic>
          <a:graphicData uri="http://schemas.openxmlformats.org/drawingml/2006/table">
            <a:tbl>
              <a:tblPr>
                <a:solidFill>
                  <a:srgbClr val="B2D234"/>
                </a:solidFill>
              </a:tblPr>
              <a:tblGrid>
                <a:gridCol w="308609"/>
              </a:tblGrid>
              <a:tr h="863600">
                <a:tc>
                  <a:txBody>
                    <a:bodyPr vert="eaVert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500"/>
                    </a:p>
                    <a:p>
                      <a:pPr marL="159385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900" kern="0" spc="1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核心 功</a:t>
                      </a:r>
                      <a:r>
                        <a:rPr sz="900" kern="0" spc="-8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能</a:t>
                      </a:r>
                      <a:endParaRPr lang="Microsoft YaHei" altLang="Microsoft YaHei" sz="900"/>
                    </a:p>
                  </a:txBody>
                  <a:tcPr marL="0" marR="0" marT="0" marB="0" vert="eaVert">
                    <a:lnL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234"/>
                    </a:solidFill>
                  </a:tcPr>
                </a:tc>
              </a:tr>
            </a:tbl>
          </a:graphicData>
        </a:graphic>
      </p:graphicFrame>
      <p:sp>
        <p:nvSpPr>
          <p:cNvPr id="348" name="textbox 348"/>
          <p:cNvSpPr/>
          <p:nvPr/>
        </p:nvSpPr>
        <p:spPr>
          <a:xfrm rot="16200000">
            <a:off x="5880059" y="5524968"/>
            <a:ext cx="353695" cy="711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2021.1</a:t>
            </a:r>
            <a:endParaRPr lang="Microsoft YaHei" altLang="Microsoft YaHei" sz="800"/>
          </a:p>
          <a:p>
            <a:pPr marL="12700" algn="l" rtl="0" eaLnBrk="0">
              <a:lnSpc>
                <a:spcPct val="87000"/>
              </a:lnSpc>
              <a:spcBef>
                <a:spcPts val="262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2021.3</a:t>
            </a:r>
            <a:endParaRPr lang="Microsoft YaHei" altLang="Microsoft YaHei" sz="800"/>
          </a:p>
          <a:p>
            <a:pPr marL="12700" algn="l" rtl="0" eaLnBrk="0">
              <a:lnSpc>
                <a:spcPct val="87000"/>
              </a:lnSpc>
              <a:spcBef>
                <a:spcPts val="262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2021.5</a:t>
            </a:r>
            <a:endParaRPr lang="Microsoft YaHei" altLang="Microsoft YaHei" sz="800"/>
          </a:p>
          <a:p>
            <a:pPr marL="12700" algn="l" rtl="0" eaLnBrk="0">
              <a:lnSpc>
                <a:spcPct val="87000"/>
              </a:lnSpc>
              <a:spcBef>
                <a:spcPts val="262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2021.7</a:t>
            </a:r>
            <a:endParaRPr lang="Microsoft YaHei" altLang="Microsoft YaHei" sz="800"/>
          </a:p>
          <a:p>
            <a:pPr algn="l" rtl="0" eaLnBrk="0">
              <a:lnSpc>
                <a:spcPct val="123000"/>
              </a:lnSpc>
            </a:pPr>
            <a:endParaRPr lang="Arial" altLang="Arial" sz="300"/>
          </a:p>
          <a:p>
            <a:pPr marL="12700" algn="l" rtl="0" eaLnBrk="0">
              <a:lnSpc>
                <a:spcPct val="87000"/>
              </a:lnSpc>
              <a:spcBef>
                <a:spcPts val="3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2021.9</a:t>
            </a:r>
            <a:endParaRPr lang="Microsoft YaHei" altLang="Microsoft YaHei" sz="800"/>
          </a:p>
        </p:txBody>
      </p:sp>
      <p:sp>
        <p:nvSpPr>
          <p:cNvPr id="350" name="textbox 350"/>
          <p:cNvSpPr/>
          <p:nvPr/>
        </p:nvSpPr>
        <p:spPr>
          <a:xfrm rot="16200000">
            <a:off x="6716100" y="5524969"/>
            <a:ext cx="353695" cy="711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2022.1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2022.3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2022.5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3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2022.7</a:t>
            </a:r>
            <a:endParaRPr lang="Microsoft YaHei" altLang="Microsoft YaHei" sz="8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86000"/>
              </a:lnSpc>
              <a:spcBef>
                <a:spcPts val="3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2022.9</a:t>
            </a:r>
            <a:endParaRPr lang="Microsoft YaHei" altLang="Microsoft YaHei" sz="800"/>
          </a:p>
        </p:txBody>
      </p:sp>
      <p:sp>
        <p:nvSpPr>
          <p:cNvPr id="352" name="textbox 352"/>
          <p:cNvSpPr/>
          <p:nvPr/>
        </p:nvSpPr>
        <p:spPr>
          <a:xfrm rot="16200000">
            <a:off x="7552204" y="5525032"/>
            <a:ext cx="353695" cy="711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2023.1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0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2023.3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2023.5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3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2023.7</a:t>
            </a:r>
            <a:endParaRPr lang="Microsoft YaHei" altLang="Microsoft YaHei" sz="8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86000"/>
              </a:lnSpc>
              <a:spcBef>
                <a:spcPts val="3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2023.9</a:t>
            </a:r>
            <a:endParaRPr lang="Microsoft YaHei" altLang="Microsoft YaHei" sz="800"/>
          </a:p>
        </p:txBody>
      </p:sp>
      <p:sp>
        <p:nvSpPr>
          <p:cNvPr id="354" name="textbox 354"/>
          <p:cNvSpPr/>
          <p:nvPr/>
        </p:nvSpPr>
        <p:spPr>
          <a:xfrm rot="16200000">
            <a:off x="5043827" y="5525159"/>
            <a:ext cx="353695" cy="711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2020.1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2020.3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1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2020.5</a:t>
            </a:r>
            <a:endParaRPr lang="Microsoft YaHei" altLang="Microsoft YaHei" sz="800"/>
          </a:p>
          <a:p>
            <a:pPr marL="12700" algn="l" rtl="0" eaLnBrk="0">
              <a:lnSpc>
                <a:spcPct val="86000"/>
              </a:lnSpc>
              <a:spcBef>
                <a:spcPts val="270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2020.7</a:t>
            </a:r>
            <a:endParaRPr lang="Microsoft YaHei" altLang="Microsoft YaHei" sz="8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86000"/>
              </a:lnSpc>
              <a:spcBef>
                <a:spcPts val="3"/>
              </a:spcBef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2020.9</a:t>
            </a:r>
            <a:endParaRPr lang="Microsoft YaHei" altLang="Microsoft YaHei" sz="800"/>
          </a:p>
        </p:txBody>
      </p:sp>
      <p:sp>
        <p:nvSpPr>
          <p:cNvPr id="356" name="textbox 356"/>
          <p:cNvSpPr/>
          <p:nvPr/>
        </p:nvSpPr>
        <p:spPr>
          <a:xfrm>
            <a:off x="1114007" y="3470306"/>
            <a:ext cx="648334" cy="172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6"/>
              </a:lnSpc>
            </a:pPr>
            <a:r>
              <a:rPr sz="9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铁路12306</a:t>
            </a:r>
            <a:endParaRPr lang="Microsoft YaHei" altLang="Microsoft YaHei" sz="900"/>
          </a:p>
        </p:txBody>
      </p:sp>
      <p:sp>
        <p:nvSpPr>
          <p:cNvPr id="358" name="textbox 358"/>
          <p:cNvSpPr/>
          <p:nvPr/>
        </p:nvSpPr>
        <p:spPr>
          <a:xfrm>
            <a:off x="523850" y="6633805"/>
            <a:ext cx="1095375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800"/>
          </a:p>
        </p:txBody>
      </p:sp>
      <p:sp>
        <p:nvSpPr>
          <p:cNvPr id="360" name="textbox 360"/>
          <p:cNvSpPr/>
          <p:nvPr/>
        </p:nvSpPr>
        <p:spPr>
          <a:xfrm rot="16200000">
            <a:off x="5431480" y="5835113"/>
            <a:ext cx="41465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2020.11</a:t>
            </a:r>
            <a:endParaRPr lang="Microsoft YaHei" altLang="Microsoft YaHei" sz="800"/>
          </a:p>
        </p:txBody>
      </p:sp>
      <p:sp>
        <p:nvSpPr>
          <p:cNvPr id="362" name="textbox 362"/>
          <p:cNvSpPr/>
          <p:nvPr/>
        </p:nvSpPr>
        <p:spPr>
          <a:xfrm rot="16200000">
            <a:off x="6267648" y="5835113"/>
            <a:ext cx="41465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2021.11</a:t>
            </a:r>
            <a:endParaRPr lang="Microsoft YaHei" altLang="Microsoft YaHei" sz="800"/>
          </a:p>
        </p:txBody>
      </p:sp>
      <p:sp>
        <p:nvSpPr>
          <p:cNvPr id="364" name="textbox 364"/>
          <p:cNvSpPr/>
          <p:nvPr/>
        </p:nvSpPr>
        <p:spPr>
          <a:xfrm rot="16200000">
            <a:off x="7103688" y="5835113"/>
            <a:ext cx="41465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2022.11</a:t>
            </a:r>
            <a:endParaRPr lang="Microsoft YaHei" altLang="Microsoft YaHei" sz="800"/>
          </a:p>
        </p:txBody>
      </p:sp>
      <p:sp>
        <p:nvSpPr>
          <p:cNvPr id="366" name="textbox 366"/>
          <p:cNvSpPr/>
          <p:nvPr/>
        </p:nvSpPr>
        <p:spPr>
          <a:xfrm rot="16200000">
            <a:off x="7939729" y="5835113"/>
            <a:ext cx="414655" cy="154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200"/>
          </a:p>
          <a:p>
            <a:pPr marL="12700" algn="l" rtl="0" eaLnBrk="0">
              <a:lnSpc>
                <a:spcPct val="87000"/>
              </a:lnSpc>
            </a:pPr>
            <a:r>
              <a:rPr sz="8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2023.11</a:t>
            </a:r>
            <a:endParaRPr lang="Microsoft YaHei" altLang="Microsoft YaHei" sz="800"/>
          </a:p>
        </p:txBody>
      </p:sp>
      <p:pic>
        <p:nvPicPr>
          <p:cNvPr id="368" name="picture 36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060692" y="3666744"/>
            <a:ext cx="323977" cy="76200"/>
          </a:xfrm>
          <a:prstGeom prst="rect">
            <a:avLst/>
          </a:prstGeom>
        </p:spPr>
      </p:pic>
      <p:sp>
        <p:nvSpPr>
          <p:cNvPr id="370" name="textbox 370"/>
          <p:cNvSpPr/>
          <p:nvPr/>
        </p:nvSpPr>
        <p:spPr>
          <a:xfrm>
            <a:off x="8902651" y="6635915"/>
            <a:ext cx="13462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-4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</a:t>
            </a:r>
            <a:endParaRPr lang="Microsoft YaHei" altLang="Microsoft YaHei" sz="800"/>
          </a:p>
        </p:txBody>
      </p:sp>
      <p:sp>
        <p:nvSpPr>
          <p:cNvPr id="372" name="path"/>
          <p:cNvSpPr/>
          <p:nvPr/>
        </p:nvSpPr>
        <p:spPr>
          <a:xfrm>
            <a:off x="7999706" y="3791772"/>
            <a:ext cx="48307" cy="85095"/>
          </a:xfrm>
          <a:custGeom>
            <a:rect l="0" t="0" r="0" b="0"/>
            <a:pathLst>
              <a:path w="76" h="134">
                <a:moveTo>
                  <a:pt x="4" y="131"/>
                </a:moveTo>
                <a:lnTo>
                  <a:pt x="71" y="2"/>
                </a:lnTo>
              </a:path>
            </a:pathLst>
          </a:custGeom>
          <a:noFill/>
          <a:ln w="6350" cap="flat">
            <a:solidFill>
              <a:srgbClr val="59595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74" name="table 374"/>
          <p:cNvGraphicFramePr>
            <a:graphicFrameLocks noGrp="1"/>
          </p:cNvGraphicFramePr>
          <p:nvPr/>
        </p:nvGraphicFramePr>
        <p:xfrm>
          <a:off x="536550" y="289280"/>
          <a:ext cx="8331199" cy="6452869"/>
        </p:xfrm>
        <a:graphic>
          <a:graphicData uri="http://schemas.openxmlformats.org/drawingml/2006/table">
            <a:tbl>
              <a:tblPr/>
              <a:tblGrid>
                <a:gridCol w="4053204"/>
                <a:gridCol w="68580"/>
                <a:gridCol w="4209414"/>
              </a:tblGrid>
              <a:tr h="64706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marL="1206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3200" kern="0" spc="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交通运输行业：铁路丨铁路12</a:t>
                      </a:r>
                      <a:r>
                        <a:rPr sz="3200" kern="0" spc="-1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306</a:t>
                      </a:r>
                      <a:endParaRPr lang="Microsoft YaHei" altLang="Microsoft YaHei" sz="3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6362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4444" indent="1270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20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2023年四个一线城市用户中，北京、上海、深圳流量小高峰均出现在      </a:t>
                      </a:r>
                      <a:r>
                        <a:rPr sz="20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20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4月、</a:t>
                      </a:r>
                      <a:r>
                        <a:rPr sz="2000" kern="0" spc="2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0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9月，京沪两</a:t>
                      </a:r>
                      <a:r>
                        <a:rPr sz="2000" kern="0" spc="-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城活跃用户变化趋势较为一致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4209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94"/>
                        </a:lnSpc>
                      </a:pPr>
                      <a:endParaRPr lang="Arial" altLang="Arial" sz="100"/>
                    </a:p>
                    <a:p>
                      <a:pPr marL="1388744" algn="l" rtl="0" eaLnBrk="0">
                        <a:lnSpc>
                          <a:spcPct val="97000"/>
                        </a:lnSpc>
                      </a:pPr>
                      <a:r>
                        <a:rPr sz="14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mUserTracker-2023年铁路12306APP一线城市用户规模变化趋势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85545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865505" algn="l" rtl="0" eaLnBrk="0">
                        <a:lnSpc>
                          <a:spcPct val="89000"/>
                        </a:lnSpc>
                      </a:pPr>
                      <a:r>
                        <a:rPr sz="1200" b="1" kern="0" spc="-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|</a:t>
                      </a:r>
                      <a:r>
                        <a:rPr sz="1200" b="1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200" b="1" kern="0" spc="-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北京</a:t>
                      </a:r>
                      <a:endParaRPr lang="Microsoft YaHei" altLang="Microsoft YaHei" sz="1200"/>
                    </a:p>
                    <a:p>
                      <a:pPr marL="2921635" algn="l" rtl="0" eaLnBrk="0">
                        <a:lnSpc>
                          <a:spcPts val="686"/>
                        </a:lnSpc>
                        <a:spcBef>
                          <a:spcPts val="267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372.7</a:t>
                      </a:r>
                      <a:endParaRPr lang="Microsoft YaHei" altLang="Microsoft YaHei" sz="900"/>
                    </a:p>
                    <a:p>
                      <a:pPr marL="5012690" algn="l" rtl="0" eaLnBrk="0">
                        <a:lnSpc>
                          <a:spcPct val="69000"/>
                        </a:lnSpc>
                        <a:spcBef>
                          <a:spcPts val="144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347.6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654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214"/>
                        </a:lnSpc>
                      </a:pPr>
                      <a:endParaRPr lang="Arial" altLang="Arial" sz="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8484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1098550" algn="l" rtl="0" eaLnBrk="0">
                        <a:lnSpc>
                          <a:spcPct val="89000"/>
                        </a:lnSpc>
                        <a:spcBef>
                          <a:spcPts val="6"/>
                        </a:spcBef>
                      </a:pP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1月</a:t>
                      </a:r>
                      <a:r>
                        <a:rPr sz="8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2月</a:t>
                      </a:r>
                      <a:r>
                        <a:rPr sz="8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3月</a:t>
                      </a:r>
                      <a:r>
                        <a:rPr sz="8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4月</a:t>
                      </a:r>
                      <a:r>
                        <a:rPr sz="8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5月</a:t>
                      </a:r>
                      <a:r>
                        <a:rPr sz="8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</a:t>
                      </a:r>
                      <a:r>
                        <a:rPr sz="8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7月</a:t>
                      </a:r>
                      <a:r>
                        <a:rPr sz="8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8月</a:t>
                      </a:r>
                      <a:r>
                        <a:rPr sz="8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9月</a:t>
                      </a:r>
                      <a:r>
                        <a:rPr sz="800" kern="0" spc="2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10月 11月 12月</a:t>
                      </a:r>
                      <a:endParaRPr lang="Microsoft YaHei" altLang="Microsoft YaHei" sz="800"/>
                    </a:p>
                    <a:p>
                      <a:pPr marL="1825625" algn="l" rtl="0" eaLnBrk="0">
                        <a:lnSpc>
                          <a:spcPts val="2327"/>
                        </a:lnSpc>
                      </a:pPr>
                      <a:r>
                        <a:rPr sz="1800" kern="0" spc="110">
                          <a:solidFill>
                            <a:srgbClr val="B2D234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--</a:t>
                      </a:r>
                      <a:r>
                        <a:rPr sz="900" kern="0" spc="1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月独立设备数（万台）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6769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marL="857885" algn="l" rtl="0" eaLnBrk="0">
                        <a:lnSpc>
                          <a:spcPct val="89000"/>
                        </a:lnSpc>
                      </a:pPr>
                      <a:r>
                        <a:rPr sz="1200" b="1" kern="0" spc="-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|</a:t>
                      </a:r>
                      <a:r>
                        <a:rPr sz="1200" b="1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200" b="1" kern="0" spc="-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广州</a:t>
                      </a:r>
                      <a:endParaRPr lang="Microsoft YaHei" altLang="Microsoft YaHei" sz="12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3634740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231.0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97155" algn="l" rtl="0" eaLnBrk="0">
                        <a:lnSpc>
                          <a:spcPct val="89000"/>
                        </a:lnSpc>
                      </a:pPr>
                      <a:r>
                        <a:rPr sz="1200" b="1" kern="0" spc="-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|</a:t>
                      </a:r>
                      <a:r>
                        <a:rPr sz="1200" b="1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200" b="1" kern="0" spc="-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深圳</a:t>
                      </a:r>
                      <a:endParaRPr lang="Microsoft YaHei" altLang="Microsoft YaHei" sz="12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200"/>
                    </a:p>
                    <a:p>
                      <a:pPr marL="2150745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218.3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786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964564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183.8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7630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640"/>
                        </a:lnSpc>
                      </a:pPr>
                      <a:endParaRPr lang="Arial" altLang="Arial" sz="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640"/>
                        </a:lnSpc>
                      </a:pPr>
                      <a:endParaRPr lang="Arial" altLang="Arial" sz="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5965">
                <a:tc grid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221"/>
                        </a:lnSpc>
                      </a:pPr>
                      <a:endParaRPr lang="Arial" altLang="Arial" sz="100"/>
                    </a:p>
                    <a:p>
                      <a:pPr marL="1098550" algn="l" rtl="0" eaLnBrk="0">
                        <a:lnSpc>
                          <a:spcPct val="98000"/>
                        </a:lnSpc>
                      </a:pP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1月</a:t>
                      </a:r>
                      <a:r>
                        <a:rPr sz="8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2月</a:t>
                      </a:r>
                      <a:r>
                        <a:rPr sz="8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3月</a:t>
                      </a:r>
                      <a:r>
                        <a:rPr sz="8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4月</a:t>
                      </a:r>
                      <a:r>
                        <a:rPr sz="8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</a:t>
                      </a:r>
                      <a:r>
                        <a:rPr sz="8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6月</a:t>
                      </a:r>
                      <a:r>
                        <a:rPr sz="8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7月</a:t>
                      </a:r>
                      <a:r>
                        <a:rPr sz="8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8月</a:t>
                      </a:r>
                      <a:r>
                        <a:rPr sz="8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9月</a:t>
                      </a:r>
                      <a:r>
                        <a:rPr sz="800" kern="0" spc="2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10月 11月 12月</a:t>
                      </a:r>
                      <a:endParaRPr lang="Microsoft YaHei" altLang="Microsoft YaHei" sz="8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700"/>
                    </a:p>
                    <a:p>
                      <a:pPr marL="9525" indent="1816100" algn="l" rtl="0" eaLnBrk="0">
                        <a:lnSpc>
                          <a:spcPct val="86000"/>
                        </a:lnSpc>
                      </a:pPr>
                      <a:r>
                        <a:rPr sz="1800" kern="0" spc="110">
                          <a:solidFill>
                            <a:srgbClr val="FFCF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--</a:t>
                      </a:r>
                      <a:r>
                        <a:rPr sz="900" kern="0" spc="1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月独立设备数（万台）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                   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来源：</a:t>
                      </a:r>
                      <a:r>
                        <a:rPr sz="800" kern="0" spc="19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UserTracker 多平台网民行为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监测数据库（桌面及智能终端）。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260984" algn="l" rtl="0" eaLnBrk="0">
                        <a:lnSpc>
                          <a:spcPct val="89000"/>
                        </a:lnSpc>
                        <a:spcBef>
                          <a:spcPts val="6"/>
                        </a:spcBef>
                      </a:pP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1月</a:t>
                      </a:r>
                      <a:r>
                        <a:rPr sz="8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2月</a:t>
                      </a:r>
                      <a:r>
                        <a:rPr sz="8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3月</a:t>
                      </a:r>
                      <a:r>
                        <a:rPr sz="8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4月</a:t>
                      </a:r>
                      <a:r>
                        <a:rPr sz="8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</a:t>
                      </a:r>
                      <a:r>
                        <a:rPr sz="8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6月</a:t>
                      </a:r>
                      <a:r>
                        <a:rPr sz="8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7月</a:t>
                      </a:r>
                      <a:r>
                        <a:rPr sz="8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8月</a:t>
                      </a:r>
                      <a:r>
                        <a:rPr sz="8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9月</a:t>
                      </a:r>
                      <a:r>
                        <a:rPr sz="800" kern="0" spc="2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10月 11月 12月</a:t>
                      </a:r>
                      <a:endParaRPr lang="Microsoft YaHei" altLang="Microsoft YaHei" sz="800"/>
                    </a:p>
                    <a:p>
                      <a:pPr marL="988694" algn="l" rtl="0" eaLnBrk="0">
                        <a:lnSpc>
                          <a:spcPts val="2327"/>
                        </a:lnSpc>
                      </a:pPr>
                      <a:r>
                        <a:rPr sz="1800" kern="0" spc="110">
                          <a:solidFill>
                            <a:srgbClr val="F59B9B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--</a:t>
                      </a:r>
                      <a:r>
                        <a:rPr sz="900" kern="0" spc="1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月独立设备数（万台）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130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7072630" algn="l" rtl="0" eaLnBrk="0">
                        <a:lnSpc>
                          <a:spcPct val="73000"/>
                        </a:lnSpc>
                      </a:pPr>
                      <a:r>
                        <a:rPr sz="8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www.iresearch.c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om.cn</a:t>
                      </a: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76" name="picture 3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641224" y="2993673"/>
            <a:ext cx="502411" cy="226285"/>
          </a:xfrm>
          <a:prstGeom prst="rect">
            <a:avLst/>
          </a:prstGeom>
        </p:spPr>
      </p:pic>
      <p:pic>
        <p:nvPicPr>
          <p:cNvPr id="378" name="picture 3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46713" y="3152711"/>
            <a:ext cx="2708529" cy="436244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 rot="21600000">
            <a:off x="0" y="1743456"/>
            <a:ext cx="324611" cy="3376062"/>
            <a:chExt cx="324611" cy="3376062"/>
          </a:xfrm>
        </p:grpSpPr>
        <p:grpSp>
          <p:nvGrpSpPr>
            <p:cNvPr id="42" name="group 42"/>
            <p:cNvGrpSpPr/>
            <p:nvPr/>
          </p:nvGrpSpPr>
          <p:grpSpPr>
            <a:xfrm rot="21600000">
              <a:off x="0" y="0"/>
              <a:ext cx="324611" cy="3371087"/>
              <a:chExt cx="324611" cy="3371087"/>
            </a:xfrm>
          </p:grpSpPr>
          <p:sp>
            <p:nvSpPr>
              <p:cNvPr id="380" name="path"/>
              <p:cNvSpPr/>
              <p:nvPr/>
            </p:nvSpPr>
            <p:spPr>
              <a:xfrm>
                <a:off x="0" y="1127759"/>
                <a:ext cx="324611" cy="2243328"/>
              </a:xfrm>
              <a:custGeom>
                <a:rect l="0" t="0" r="0" b="0"/>
                <a:pathLst>
                  <a:path w="511" h="3532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  <a:path w="511" h="3532">
                    <a:moveTo>
                      <a:pt x="0" y="3532"/>
                    </a:moveTo>
                    <a:lnTo>
                      <a:pt x="511" y="3532"/>
                    </a:lnTo>
                    <a:lnTo>
                      <a:pt x="511" y="1776"/>
                    </a:lnTo>
                    <a:lnTo>
                      <a:pt x="0" y="1776"/>
                    </a:lnTo>
                    <a:lnTo>
                      <a:pt x="0" y="3532"/>
                    </a:lnTo>
                    <a:close/>
                  </a:path>
                </a:pathLst>
              </a:custGeom>
              <a:solidFill>
                <a:srgbClr val="D9D9D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82" name="path"/>
              <p:cNvSpPr/>
              <p:nvPr/>
            </p:nvSpPr>
            <p:spPr>
              <a:xfrm>
                <a:off x="0" y="0"/>
                <a:ext cx="324611" cy="1115567"/>
              </a:xfrm>
              <a:custGeom>
                <a:rect l="0" t="0" r="0" b="0"/>
                <a:pathLst>
                  <a:path w="511" h="1756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84" name="textbox 384"/>
            <p:cNvSpPr/>
            <p:nvPr/>
          </p:nvSpPr>
          <p:spPr>
            <a:xfrm>
              <a:off x="-25918" y="-12700"/>
              <a:ext cx="363854" cy="340169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algn="r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</a:t>
              </a:r>
              <a:r>
                <a:rPr sz="1000" kern="0" spc="-1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</a:t>
              </a:r>
              <a:r>
                <a:rPr sz="10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 础</a:t>
              </a:r>
              <a:r>
                <a:rPr sz="1000" kern="0" spc="-13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      金 融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000"/>
            </a:p>
          </p:txBody>
        </p:sp>
      </p:grpSp>
      <p:sp>
        <p:nvSpPr>
          <p:cNvPr id="386" name="textbox 386"/>
          <p:cNvSpPr/>
          <p:nvPr/>
        </p:nvSpPr>
        <p:spPr>
          <a:xfrm>
            <a:off x="4906722" y="3954291"/>
            <a:ext cx="2828925" cy="429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58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8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1月</a:t>
            </a:r>
            <a:r>
              <a:rPr sz="8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2月</a:t>
            </a:r>
            <a:r>
              <a:rPr sz="800" kern="0" spc="10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3月</a:t>
            </a:r>
            <a:r>
              <a:rPr sz="800" kern="0" spc="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4月</a:t>
            </a:r>
            <a:r>
              <a:rPr sz="800" kern="0" spc="10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</a:t>
            </a:r>
            <a:r>
              <a:rPr sz="8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</a:t>
            </a:r>
            <a:r>
              <a:rPr sz="8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6月</a:t>
            </a:r>
            <a:r>
              <a:rPr sz="8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7月</a:t>
            </a:r>
            <a:r>
              <a:rPr sz="800" kern="0" spc="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8月</a:t>
            </a:r>
            <a:r>
              <a:rPr sz="800" kern="0" spc="9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8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9月</a:t>
            </a:r>
            <a:r>
              <a:rPr sz="800" kern="0" spc="2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10月 11月 12月</a:t>
            </a:r>
            <a:endParaRPr lang="Microsoft YaHei" altLang="Microsoft YaHei" sz="800"/>
          </a:p>
          <a:p>
            <a:pPr marL="740409" algn="l" rtl="0" eaLnBrk="0">
              <a:lnSpc>
                <a:spcPts val="2326"/>
              </a:lnSpc>
            </a:pPr>
            <a:r>
              <a:rPr sz="1800" kern="0" spc="110">
                <a:solidFill>
                  <a:srgbClr val="1EC8F3">
                    <a:alpha val="100000"/>
                  </a:srgbClr>
                </a:solidFill>
                <a:latin typeface="Arial"/>
                <a:ea typeface="Arial"/>
                <a:cs typeface="Arial"/>
              </a:rPr>
              <a:t>--</a:t>
            </a:r>
            <a:r>
              <a:rPr sz="900" kern="0" spc="1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月独立设备数（万台）</a:t>
            </a:r>
            <a:endParaRPr lang="Microsoft YaHei" altLang="Microsoft YaHei" sz="900"/>
          </a:p>
        </p:txBody>
      </p:sp>
      <p:sp>
        <p:nvSpPr>
          <p:cNvPr id="388" name="path"/>
          <p:cNvSpPr/>
          <p:nvPr/>
        </p:nvSpPr>
        <p:spPr>
          <a:xfrm>
            <a:off x="6407150" y="5175758"/>
            <a:ext cx="263144" cy="164083"/>
          </a:xfrm>
          <a:custGeom>
            <a:rect l="0" t="0" r="0" b="0"/>
            <a:pathLst>
              <a:path w="412" h="258">
                <a:moveTo>
                  <a:pt x="20" y="238"/>
                </a:moveTo>
                <a:lnTo>
                  <a:pt x="394" y="20"/>
                </a:lnTo>
              </a:path>
            </a:pathLst>
          </a:custGeom>
          <a:noFill/>
          <a:ln w="25400" cap="rnd">
            <a:solidFill>
              <a:srgbClr val="F59B9B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90" name="picture 39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946713" y="5276913"/>
            <a:ext cx="1515237" cy="404291"/>
          </a:xfrm>
          <a:prstGeom prst="rect">
            <a:avLst/>
          </a:prstGeom>
        </p:spPr>
      </p:pic>
      <p:sp>
        <p:nvSpPr>
          <p:cNvPr id="392" name="rect"/>
          <p:cNvSpPr/>
          <p:nvPr/>
        </p:nvSpPr>
        <p:spPr>
          <a:xfrm>
            <a:off x="3122929" y="3284474"/>
            <a:ext cx="264668" cy="26923"/>
          </a:xfrm>
          <a:prstGeom prst="rect">
            <a:avLst/>
          </a:pr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94" name="picture 3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661731" y="3253041"/>
            <a:ext cx="1516760" cy="398144"/>
          </a:xfrm>
          <a:prstGeom prst="rect">
            <a:avLst/>
          </a:prstGeom>
        </p:spPr>
      </p:pic>
      <p:sp>
        <p:nvSpPr>
          <p:cNvPr id="396" name="rect"/>
          <p:cNvSpPr/>
          <p:nvPr/>
        </p:nvSpPr>
        <p:spPr>
          <a:xfrm>
            <a:off x="2885186" y="5177282"/>
            <a:ext cx="263143" cy="31495"/>
          </a:xfrm>
          <a:prstGeom prst="rect">
            <a:avLst/>
          </a:prstGeom>
          <a:solidFill>
            <a:srgbClr val="FFCF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98" name="picture 39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661731" y="5019357"/>
            <a:ext cx="1279017" cy="417956"/>
          </a:xfrm>
          <a:prstGeom prst="rect">
            <a:avLst/>
          </a:prstGeom>
        </p:spPr>
      </p:pic>
      <p:pic>
        <p:nvPicPr>
          <p:cNvPr id="400" name="picture 4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pic>
        <p:nvPicPr>
          <p:cNvPr id="402" name="picture 40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330511" y="3054921"/>
            <a:ext cx="1039749" cy="355472"/>
          </a:xfrm>
          <a:prstGeom prst="rect">
            <a:avLst/>
          </a:prstGeom>
        </p:spPr>
      </p:pic>
      <p:sp>
        <p:nvSpPr>
          <p:cNvPr id="404" name="path"/>
          <p:cNvSpPr/>
          <p:nvPr/>
        </p:nvSpPr>
        <p:spPr>
          <a:xfrm>
            <a:off x="6644894" y="5085842"/>
            <a:ext cx="979423" cy="138175"/>
          </a:xfrm>
          <a:custGeom>
            <a:rect l="0" t="0" r="0" b="0"/>
            <a:pathLst>
              <a:path w="1542" h="216">
                <a:moveTo>
                  <a:pt x="20" y="161"/>
                </a:moveTo>
                <a:lnTo>
                  <a:pt x="396" y="20"/>
                </a:lnTo>
                <a:lnTo>
                  <a:pt x="771" y="173"/>
                </a:lnTo>
                <a:lnTo>
                  <a:pt x="1147" y="197"/>
                </a:lnTo>
                <a:lnTo>
                  <a:pt x="1522" y="89"/>
                </a:lnTo>
              </a:path>
            </a:pathLst>
          </a:custGeom>
          <a:noFill/>
          <a:ln w="25400" cap="rnd">
            <a:solidFill>
              <a:srgbClr val="F59B9B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6" name="path"/>
          <p:cNvSpPr/>
          <p:nvPr/>
        </p:nvSpPr>
        <p:spPr>
          <a:xfrm>
            <a:off x="3122929" y="5165090"/>
            <a:ext cx="1218691" cy="110744"/>
          </a:xfrm>
          <a:custGeom>
            <a:rect l="0" t="0" r="0" b="0"/>
            <a:pathLst>
              <a:path w="1919" h="174">
                <a:moveTo>
                  <a:pt x="20" y="39"/>
                </a:moveTo>
                <a:lnTo>
                  <a:pt x="396" y="120"/>
                </a:lnTo>
                <a:lnTo>
                  <a:pt x="771" y="32"/>
                </a:lnTo>
                <a:lnTo>
                  <a:pt x="1147" y="70"/>
                </a:lnTo>
                <a:lnTo>
                  <a:pt x="1522" y="154"/>
                </a:lnTo>
                <a:lnTo>
                  <a:pt x="1899" y="20"/>
                </a:lnTo>
              </a:path>
            </a:pathLst>
          </a:custGeom>
          <a:noFill/>
          <a:ln w="25400" cap="rnd">
            <a:solidFill>
              <a:srgbClr val="FFCF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8" name="textbox 408"/>
          <p:cNvSpPr/>
          <p:nvPr/>
        </p:nvSpPr>
        <p:spPr>
          <a:xfrm>
            <a:off x="523850" y="6633805"/>
            <a:ext cx="1095375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800"/>
          </a:p>
        </p:txBody>
      </p:sp>
      <p:sp>
        <p:nvSpPr>
          <p:cNvPr id="410" name="textbox 410"/>
          <p:cNvSpPr/>
          <p:nvPr/>
        </p:nvSpPr>
        <p:spPr>
          <a:xfrm>
            <a:off x="4674818" y="2749143"/>
            <a:ext cx="413384" cy="187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1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200" b="1" kern="0" spc="-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|</a:t>
            </a:r>
            <a:r>
              <a:rPr sz="1200" b="1" kern="0" spc="5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b="1" kern="0" spc="-6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</a:t>
            </a:r>
            <a:endParaRPr lang="Microsoft YaHei" altLang="Microsoft YaHei" sz="1200"/>
          </a:p>
        </p:txBody>
      </p:sp>
      <p:sp>
        <p:nvSpPr>
          <p:cNvPr id="412" name="textbox 412"/>
          <p:cNvSpPr/>
          <p:nvPr/>
        </p:nvSpPr>
        <p:spPr>
          <a:xfrm>
            <a:off x="2265390" y="3072522"/>
            <a:ext cx="344804" cy="15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2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341.6</a:t>
            </a:r>
            <a:endParaRPr lang="Microsoft YaHei" altLang="Microsoft YaHei" sz="900"/>
          </a:p>
        </p:txBody>
      </p:sp>
      <p:sp>
        <p:nvSpPr>
          <p:cNvPr id="414" name="textbox 414"/>
          <p:cNvSpPr/>
          <p:nvPr/>
        </p:nvSpPr>
        <p:spPr>
          <a:xfrm>
            <a:off x="2251680" y="4866522"/>
            <a:ext cx="346709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248.9</a:t>
            </a:r>
            <a:endParaRPr lang="Microsoft YaHei" altLang="Microsoft YaHei" sz="900"/>
          </a:p>
        </p:txBody>
      </p:sp>
      <p:sp>
        <p:nvSpPr>
          <p:cNvPr id="416" name="textbox 416"/>
          <p:cNvSpPr/>
          <p:nvPr/>
        </p:nvSpPr>
        <p:spPr>
          <a:xfrm>
            <a:off x="6729821" y="2841380"/>
            <a:ext cx="344804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0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378.9</a:t>
            </a:r>
            <a:endParaRPr lang="Microsoft YaHei" altLang="Microsoft YaHei" sz="900"/>
          </a:p>
        </p:txBody>
      </p:sp>
      <p:sp>
        <p:nvSpPr>
          <p:cNvPr id="418" name="textbox 418"/>
          <p:cNvSpPr/>
          <p:nvPr/>
        </p:nvSpPr>
        <p:spPr>
          <a:xfrm>
            <a:off x="8902651" y="6635915"/>
            <a:ext cx="13462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-4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12</a:t>
            </a:r>
            <a:endParaRPr lang="Microsoft YaHei" altLang="Microsoft YaHei" sz="800"/>
          </a:p>
        </p:txBody>
      </p:sp>
      <p:pic>
        <p:nvPicPr>
          <p:cNvPr id="420" name="picture 42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092767" y="5145849"/>
            <a:ext cx="85725" cy="85725"/>
          </a:xfrm>
          <a:prstGeom prst="rect">
            <a:avLst/>
          </a:prstGeom>
        </p:spPr>
      </p:pic>
      <p:pic>
        <p:nvPicPr>
          <p:cNvPr id="422" name="picture 42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330511" y="5197665"/>
            <a:ext cx="85725" cy="85725"/>
          </a:xfrm>
          <a:prstGeom prst="rect">
            <a:avLst/>
          </a:prstGeom>
        </p:spPr>
      </p:pic>
      <p:pic>
        <p:nvPicPr>
          <p:cNvPr id="424" name="picture 42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569779" y="5142801"/>
            <a:ext cx="85725" cy="85725"/>
          </a:xfrm>
          <a:prstGeom prst="rect">
            <a:avLst/>
          </a:prstGeom>
        </p:spPr>
      </p:pic>
      <p:pic>
        <p:nvPicPr>
          <p:cNvPr id="426" name="picture 42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3807523" y="5167185"/>
            <a:ext cx="85725" cy="85725"/>
          </a:xfrm>
          <a:prstGeom prst="rect">
            <a:avLst/>
          </a:prstGeom>
        </p:spPr>
      </p:pic>
      <p:pic>
        <p:nvPicPr>
          <p:cNvPr id="428" name="picture 42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4046791" y="5220525"/>
            <a:ext cx="85725" cy="85725"/>
          </a:xfrm>
          <a:prstGeom prst="rect">
            <a:avLst/>
          </a:prstGeom>
        </p:spPr>
      </p:pic>
      <p:pic>
        <p:nvPicPr>
          <p:cNvPr id="430" name="picture 43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4284535" y="5133657"/>
            <a:ext cx="85725" cy="85725"/>
          </a:xfrm>
          <a:prstGeom prst="rect">
            <a:avLst/>
          </a:prstGeom>
        </p:spPr>
      </p:pic>
      <p:pic>
        <p:nvPicPr>
          <p:cNvPr id="432" name="picture 432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6615493" y="5145849"/>
            <a:ext cx="85725" cy="85725"/>
          </a:xfrm>
          <a:prstGeom prst="rect">
            <a:avLst/>
          </a:prstGeom>
        </p:spPr>
      </p:pic>
      <p:pic>
        <p:nvPicPr>
          <p:cNvPr id="434" name="picture 434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7330249" y="5168709"/>
            <a:ext cx="85725" cy="85725"/>
          </a:xfrm>
          <a:prstGeom prst="rect">
            <a:avLst/>
          </a:prstGeom>
        </p:spPr>
      </p:pic>
      <p:pic>
        <p:nvPicPr>
          <p:cNvPr id="436" name="picture 436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7569517" y="5100129"/>
            <a:ext cx="85725" cy="85725"/>
          </a:xfrm>
          <a:prstGeom prst="rect">
            <a:avLst/>
          </a:prstGeom>
        </p:spPr>
      </p:pic>
      <p:pic>
        <p:nvPicPr>
          <p:cNvPr id="438" name="picture 438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6853237" y="5055933"/>
            <a:ext cx="85725" cy="85725"/>
          </a:xfrm>
          <a:prstGeom prst="rect">
            <a:avLst/>
          </a:prstGeom>
        </p:spPr>
      </p:pic>
      <p:pic>
        <p:nvPicPr>
          <p:cNvPr id="440" name="picture 440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7092505" y="5153469"/>
            <a:ext cx="85725" cy="8572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42" name="table 442"/>
          <p:cNvGraphicFramePr>
            <a:graphicFrameLocks noGrp="1"/>
          </p:cNvGraphicFramePr>
          <p:nvPr/>
        </p:nvGraphicFramePr>
        <p:xfrm>
          <a:off x="534733" y="2500693"/>
          <a:ext cx="4006850" cy="4241165"/>
        </p:xfrm>
        <a:graphic>
          <a:graphicData uri="http://schemas.openxmlformats.org/drawingml/2006/table">
            <a:tbl>
              <a:tblPr/>
              <a:tblGrid>
                <a:gridCol w="4006850"/>
              </a:tblGrid>
              <a:tr h="12096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20129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12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mUserTracker-2020-2023.12网上国网APP用户规模</a:t>
                      </a:r>
                      <a:endParaRPr lang="Microsoft YaHei" altLang="Microsoft YaHei" sz="1200"/>
                    </a:p>
                    <a:p>
                      <a:pPr marL="1504314" algn="l" rtl="0" eaLnBrk="0">
                        <a:lnSpc>
                          <a:spcPct val="95000"/>
                        </a:lnSpc>
                        <a:spcBef>
                          <a:spcPts val="237"/>
                        </a:spcBef>
                        <a:tabLst>
                          <a:tab pos="1537335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-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月独立设备数（万台）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2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"/>
                    </a:p>
                    <a:p>
                      <a:pPr marL="92710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呈</a:t>
                      </a:r>
                      <a:r>
                        <a:rPr sz="900" b="1" kern="0" spc="-4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季节性波动</a:t>
                      </a:r>
                      <a:r>
                        <a:rPr sz="900" kern="0" spc="-4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：春季用电需求淡季，流量随时间缓慢爬升，</a:t>
                      </a:r>
                      <a:r>
                        <a:rPr sz="900" kern="0" spc="8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-4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6月达上半年峰值；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94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2311"/>
                        </a:lnSpc>
                      </a:pPr>
                      <a:endParaRPr lang="Arial" altLang="Arial" sz="100"/>
                    </a:p>
                    <a:p>
                      <a:pPr marL="90169" algn="l" rtl="0" eaLnBrk="0">
                        <a:lnSpc>
                          <a:spcPct val="97000"/>
                        </a:lnSpc>
                      </a:pPr>
                      <a:r>
                        <a:rPr sz="900" kern="0" spc="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进入夏季后用电高峰期购电需求带动APP活跃用户数量高位</a:t>
                      </a:r>
                      <a:r>
                        <a:rPr sz="900" kern="0" spc="-10">
                          <a:solidFill>
                            <a:srgbClr val="F38286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波动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195579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1415.5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59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11429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来源：</a:t>
                      </a:r>
                      <a:r>
                        <a:rPr sz="800" kern="0" spc="21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UserTracker 多平台网民行为监测数据库（桌面及智能终端）。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1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2871470" algn="l" rtl="0" eaLnBrk="0">
                        <a:lnSpc>
                          <a:spcPct val="73000"/>
                        </a:lnSpc>
                      </a:pPr>
                      <a:r>
                        <a:rPr sz="8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www.iresearch.c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om.cn</a:t>
                      </a: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44" name="path"/>
          <p:cNvSpPr/>
          <p:nvPr/>
        </p:nvSpPr>
        <p:spPr>
          <a:xfrm>
            <a:off x="1970532" y="3989832"/>
            <a:ext cx="68579" cy="68579"/>
          </a:xfrm>
          <a:custGeom>
            <a:rect l="0" t="0" r="0" b="0"/>
            <a:pathLst>
              <a:path w="107" h="107">
                <a:moveTo>
                  <a:pt x="0" y="107"/>
                </a:moveTo>
                <a:lnTo>
                  <a:pt x="107" y="107"/>
                </a:lnTo>
                <a:lnTo>
                  <a:pt x="107" y="0"/>
                </a:lnTo>
                <a:lnTo>
                  <a:pt x="0" y="0"/>
                </a:lnTo>
                <a:lnTo>
                  <a:pt x="0" y="107"/>
                </a:lnTo>
                <a:close/>
              </a:path>
            </a:pathLst>
          </a:cu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6" name="textbox 446"/>
          <p:cNvSpPr/>
          <p:nvPr/>
        </p:nvSpPr>
        <p:spPr>
          <a:xfrm>
            <a:off x="528060" y="983075"/>
            <a:ext cx="8021955" cy="1296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50"/>
              </a:lnSpc>
            </a:pPr>
            <a:endParaRPr lang="Arial" altLang="Arial" sz="100"/>
          </a:p>
          <a:p>
            <a:pPr marL="14604" algn="l" rtl="0" eaLnBrk="0">
              <a:lnSpc>
                <a:spcPct val="97000"/>
              </a:lnSpc>
            </a:pPr>
            <a:r>
              <a:rPr sz="20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打造“网上国网”APP，五年稳步发展成为用户线上办电首选平台</a:t>
            </a:r>
            <a:endParaRPr lang="Microsoft YaHei" altLang="Microsoft YaHei" sz="2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200"/>
          </a:p>
          <a:p>
            <a:pPr marL="12700" indent="6350" algn="l" rtl="0" eaLnBrk="0">
              <a:lnSpc>
                <a:spcPct val="114000"/>
              </a:lnSpc>
              <a:spcBef>
                <a:spcPts val="2"/>
              </a:spcBef>
            </a:pPr>
            <a:r>
              <a:rPr sz="11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2018年3月，作为电力行业两大央企之一的国家电网开始着手打造网上服务平台——“</a:t>
            </a:r>
            <a:r>
              <a:rPr sz="1100" kern="0" spc="-2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网上国网”</a:t>
            </a:r>
            <a:r>
              <a:rPr sz="11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APP。历经近六年的发展，网上</a:t>
            </a:r>
            <a:r>
              <a:rPr sz="11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国网APP已成为央企中用户信赖度高、黏性强、规模大的线上服务平台之一。从APP用户规模变化趋势来看，其移动端活跃</a:t>
            </a:r>
            <a:r>
              <a:rPr sz="11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用户数  </a:t>
            </a:r>
            <a:r>
              <a:rPr sz="11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量随购电需求变化呈季节性波动。从地区渗透程度来看，山东用户规</a:t>
            </a:r>
            <a:r>
              <a:rPr sz="11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模最大，四川、河北、河南、山西分列第2-5名， TOP5省份用</a:t>
            </a:r>
            <a:r>
              <a:rPr sz="11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户占APP总体用户规模的36.8%。从G网24小时活跃用户分</a:t>
            </a:r>
            <a:r>
              <a:rPr sz="11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布来看， 10点、</a:t>
            </a:r>
            <a:r>
              <a:rPr sz="1100" kern="0" spc="18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15点是用户活跃的两个小高峰时间。</a:t>
            </a:r>
            <a:endParaRPr lang="Microsoft YaHei" altLang="Microsoft YaHei" sz="1100"/>
          </a:p>
        </p:txBody>
      </p:sp>
      <p:graphicFrame>
        <p:nvGraphicFramePr>
          <p:cNvPr id="448" name="table 448"/>
          <p:cNvGraphicFramePr>
            <a:graphicFrameLocks noGrp="1"/>
          </p:cNvGraphicFramePr>
          <p:nvPr/>
        </p:nvGraphicFramePr>
        <p:xfrm>
          <a:off x="4751641" y="4638865"/>
          <a:ext cx="3789045" cy="1629410"/>
        </p:xfrm>
        <a:graphic>
          <a:graphicData uri="http://schemas.openxmlformats.org/drawingml/2006/table">
            <a:tbl>
              <a:tblPr/>
              <a:tblGrid>
                <a:gridCol w="3789045"/>
              </a:tblGrid>
              <a:tr h="16198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50" name="rect"/>
          <p:cNvSpPr/>
          <p:nvPr/>
        </p:nvSpPr>
        <p:spPr>
          <a:xfrm>
            <a:off x="539496" y="2505455"/>
            <a:ext cx="647700" cy="1150619"/>
          </a:xfrm>
          <a:prstGeom prst="rect">
            <a:avLst/>
          </a:pr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452" name="table 452"/>
          <p:cNvGraphicFramePr>
            <a:graphicFrameLocks noGrp="1"/>
          </p:cNvGraphicFramePr>
          <p:nvPr/>
        </p:nvGraphicFramePr>
        <p:xfrm>
          <a:off x="534733" y="2500693"/>
          <a:ext cx="4006850" cy="1159510"/>
        </p:xfrm>
        <a:graphic>
          <a:graphicData uri="http://schemas.openxmlformats.org/drawingml/2006/table">
            <a:tbl>
              <a:tblPr/>
              <a:tblGrid>
                <a:gridCol w="762000"/>
                <a:gridCol w="1475105"/>
                <a:gridCol w="109855"/>
                <a:gridCol w="1659889"/>
              </a:tblGrid>
              <a:tr h="11595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0"/>
                    </a:p>
                    <a:p>
                      <a:pPr marL="66039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b="1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98家央企</a:t>
                      </a:r>
                      <a:endParaRPr lang="Microsoft YaHei" altLang="Microsoft YaHei" sz="900"/>
                    </a:p>
                    <a:p>
                      <a:pPr marL="67944" algn="l" rtl="0" eaLnBrk="0">
                        <a:lnSpc>
                          <a:spcPts val="1560"/>
                        </a:lnSpc>
                      </a:pPr>
                      <a:r>
                        <a:rPr sz="9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中，</a:t>
                      </a:r>
                      <a:r>
                        <a:rPr sz="900" b="1" kern="0" spc="2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b="1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19家</a:t>
                      </a:r>
                      <a:endParaRPr lang="Microsoft YaHei" altLang="Microsoft YaHei" sz="900"/>
                    </a:p>
                    <a:p>
                      <a:pPr marL="77469" algn="l" rtl="0" eaLnBrk="0">
                        <a:lnSpc>
                          <a:spcPts val="1560"/>
                        </a:lnSpc>
                      </a:pPr>
                      <a:r>
                        <a:rPr sz="900" b="1" kern="0" spc="8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属于能源</a:t>
                      </a:r>
                      <a:endParaRPr lang="Microsoft YaHei" altLang="Microsoft YaHei" sz="900"/>
                    </a:p>
                    <a:p>
                      <a:pPr marL="83185" algn="l" rtl="0" eaLnBrk="0">
                        <a:lnSpc>
                          <a:spcPts val="1559"/>
                        </a:lnSpc>
                      </a:pPr>
                      <a:r>
                        <a:rPr sz="900" b="1" kern="0" spc="7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电力行业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400"/>
                    </a:p>
                    <a:p>
                      <a:pPr marL="169545" algn="l" rtl="0" eaLnBrk="0">
                        <a:lnSpc>
                          <a:spcPts val="1152"/>
                        </a:lnSpc>
                        <a:spcBef>
                          <a:spcPts val="4"/>
                        </a:spcBef>
                      </a:pPr>
                      <a:r>
                        <a:rPr sz="900" b="1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其中包括两大电网：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900"/>
                    </a:p>
                    <a:p>
                      <a:pPr marL="714375" algn="l" rtl="0" eaLnBrk="0">
                        <a:lnSpc>
                          <a:spcPts val="1150"/>
                        </a:lnSpc>
                        <a:spcBef>
                          <a:spcPts val="5"/>
                        </a:spcBef>
                      </a:pP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2023年12月，</a:t>
                      </a:r>
                      <a:endParaRPr lang="Microsoft YaHei" altLang="Microsoft YaHei" sz="900"/>
                    </a:p>
                    <a:p>
                      <a:pPr marL="782955" algn="l" rtl="0" eaLnBrk="0">
                        <a:lnSpc>
                          <a:spcPts val="1156"/>
                        </a:lnSpc>
                        <a:spcBef>
                          <a:spcPts val="409"/>
                        </a:spcBef>
                      </a:pPr>
                      <a:r>
                        <a:rPr sz="900" b="1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国家电网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旗下</a:t>
                      </a:r>
                      <a:endParaRPr lang="Microsoft YaHei" altLang="Microsoft YaHei" sz="900"/>
                    </a:p>
                    <a:p>
                      <a:pPr marL="773430" algn="l" rtl="0" eaLnBrk="0">
                        <a:lnSpc>
                          <a:spcPts val="1162"/>
                        </a:lnSpc>
                        <a:spcBef>
                          <a:spcPts val="403"/>
                        </a:spcBef>
                      </a:pPr>
                      <a:r>
                        <a:rPr sz="900" b="1" kern="0" spc="13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网上国网</a:t>
                      </a:r>
                      <a:r>
                        <a:rPr sz="900" b="1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300"/>
                    </a:p>
                    <a:p>
                      <a:pPr marL="773430" indent="-120650" algn="l" rtl="0" eaLnBrk="0">
                        <a:lnSpc>
                          <a:spcPct val="126000"/>
                        </a:lnSpc>
                        <a:spcBef>
                          <a:spcPts val="3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贡献了其移动端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</a:t>
                      </a:r>
                      <a:r>
                        <a:rPr sz="900" b="1" kern="0" spc="6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99.1%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的流量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sp>
        <p:nvSpPr>
          <p:cNvPr id="454" name="textbox 454"/>
          <p:cNvSpPr/>
          <p:nvPr/>
        </p:nvSpPr>
        <p:spPr>
          <a:xfrm>
            <a:off x="4751832" y="2996184"/>
            <a:ext cx="1187450" cy="180339"/>
          </a:xfrm>
          <a:prstGeom prst="rect">
            <a:avLst/>
          </a:prstGeom>
          <a:solidFill>
            <a:srgbClr val="B2D23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76529" algn="l" rtl="0" eaLnBrk="0">
              <a:lnSpc>
                <a:spcPts val="1149"/>
              </a:lnSpc>
              <a:spcBef>
                <a:spcPts val="2"/>
              </a:spcBef>
            </a:pPr>
            <a:r>
              <a:rPr sz="900" kern="0" spc="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用户省份</a:t>
            </a:r>
            <a:r>
              <a:rPr sz="900" kern="0" spc="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TOP</a:t>
            </a:r>
            <a:r>
              <a:rPr sz="900" kern="0" spc="11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5</a:t>
            </a:r>
            <a:endParaRPr lang="Verdana" altLang="Verdana" sz="900"/>
          </a:p>
        </p:txBody>
      </p:sp>
      <p:graphicFrame>
        <p:nvGraphicFramePr>
          <p:cNvPr id="456" name="table 456"/>
          <p:cNvGraphicFramePr>
            <a:graphicFrameLocks noGrp="1"/>
          </p:cNvGraphicFramePr>
          <p:nvPr/>
        </p:nvGraphicFramePr>
        <p:xfrm>
          <a:off x="4751641" y="3171253"/>
          <a:ext cx="3789045" cy="1193164"/>
        </p:xfrm>
        <a:graphic>
          <a:graphicData uri="http://schemas.openxmlformats.org/drawingml/2006/table">
            <a:tbl>
              <a:tblPr/>
              <a:tblGrid>
                <a:gridCol w="3789045"/>
              </a:tblGrid>
              <a:tr h="11836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86054" algn="l" rtl="0" eaLnBrk="0">
                        <a:lnSpc>
                          <a:spcPts val="1146"/>
                        </a:lnSpc>
                        <a:spcBef>
                          <a:spcPts val="2"/>
                        </a:spcBef>
                      </a:pP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12月独立设备数排名：</a:t>
                      </a:r>
                      <a:endParaRPr lang="Microsoft YaHei" altLang="Microsoft YaHei" sz="900"/>
                    </a:p>
                    <a:p>
                      <a:pPr marL="296545" algn="l" rtl="0" eaLnBrk="0">
                        <a:lnSpc>
                          <a:spcPts val="1151"/>
                        </a:lnSpc>
                        <a:spcBef>
                          <a:spcPts val="294"/>
                        </a:spcBef>
                        <a:tabLst>
                          <a:tab pos="386079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.1</a:t>
                      </a:r>
                      <a:r>
                        <a:rPr sz="900" kern="0" spc="1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b="1" kern="0" spc="1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山东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——</a:t>
                      </a:r>
                      <a:r>
                        <a:rPr sz="900" kern="0" spc="-1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525.3万台，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TGI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900" kern="0" spc="1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121.5</a:t>
                      </a:r>
                      <a:endParaRPr lang="Microsoft YaHei" altLang="Microsoft YaHei" sz="900"/>
                    </a:p>
                    <a:p>
                      <a:pPr marL="296545" algn="l" rtl="0" eaLnBrk="0">
                        <a:lnSpc>
                          <a:spcPts val="1151"/>
                        </a:lnSpc>
                        <a:spcBef>
                          <a:spcPts val="289"/>
                        </a:spcBef>
                        <a:tabLst>
                          <a:tab pos="386079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.2</a:t>
                      </a:r>
                      <a:r>
                        <a:rPr sz="900" kern="0" spc="1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b="1" kern="0" spc="2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四川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——430.8万台，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TGI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900" kern="0" spc="1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61.9</a:t>
                      </a:r>
                      <a:endParaRPr lang="Microsoft YaHei" altLang="Microsoft YaHei" sz="900"/>
                    </a:p>
                    <a:p>
                      <a:pPr marL="296545" algn="l" rtl="0" eaLnBrk="0">
                        <a:lnSpc>
                          <a:spcPts val="1151"/>
                        </a:lnSpc>
                        <a:spcBef>
                          <a:spcPts val="289"/>
                        </a:spcBef>
                        <a:tabLst>
                          <a:tab pos="386079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.3 </a:t>
                      </a:r>
                      <a:r>
                        <a:rPr sz="900" b="1" kern="0" spc="2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河北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——</a:t>
                      </a:r>
                      <a:r>
                        <a:rPr sz="900" kern="0" spc="-1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393.0万台，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TGI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900" kern="0" spc="1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115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.5</a:t>
                      </a:r>
                      <a:endParaRPr lang="Microsoft YaHei" altLang="Microsoft YaHei" sz="900"/>
                    </a:p>
                    <a:p>
                      <a:pPr marL="296545" algn="l" rtl="0" eaLnBrk="0">
                        <a:lnSpc>
                          <a:spcPts val="1151"/>
                        </a:lnSpc>
                        <a:spcBef>
                          <a:spcPts val="289"/>
                        </a:spcBef>
                        <a:tabLst>
                          <a:tab pos="386079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.4 </a:t>
                      </a:r>
                      <a:r>
                        <a:rPr sz="900" b="1" kern="0" spc="2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河南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——</a:t>
                      </a:r>
                      <a:r>
                        <a:rPr sz="900" kern="0" spc="-1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345.1万台，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TGI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900" kern="0" spc="1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136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.6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296545" algn="l" rtl="0" eaLnBrk="0">
                        <a:lnSpc>
                          <a:spcPts val="1151"/>
                        </a:lnSpc>
                        <a:tabLst>
                          <a:tab pos="386079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No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.5</a:t>
                      </a:r>
                      <a:r>
                        <a:rPr sz="900" kern="0" spc="1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b="1" kern="0" spc="2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山西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——</a:t>
                      </a:r>
                      <a:r>
                        <a:rPr sz="900" kern="0" spc="-1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311.8万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台，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TGI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222.6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58" name="picture 4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048334" y="4181340"/>
            <a:ext cx="89809" cy="92845"/>
          </a:xfrm>
          <a:prstGeom prst="rect">
            <a:avLst/>
          </a:prstGeom>
        </p:spPr>
      </p:pic>
      <p:pic>
        <p:nvPicPr>
          <p:cNvPr id="460" name="picture 4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048334" y="3998205"/>
            <a:ext cx="89809" cy="92845"/>
          </a:xfrm>
          <a:prstGeom prst="rect">
            <a:avLst/>
          </a:prstGeom>
        </p:spPr>
      </p:pic>
      <p:pic>
        <p:nvPicPr>
          <p:cNvPr id="462" name="picture 4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048334" y="3815326"/>
            <a:ext cx="89809" cy="92845"/>
          </a:xfrm>
          <a:prstGeom prst="rect">
            <a:avLst/>
          </a:prstGeom>
        </p:spPr>
      </p:pic>
      <p:pic>
        <p:nvPicPr>
          <p:cNvPr id="464" name="picture 4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048334" y="3632445"/>
            <a:ext cx="89809" cy="92845"/>
          </a:xfrm>
          <a:prstGeom prst="rect">
            <a:avLst/>
          </a:prstGeom>
        </p:spPr>
      </p:pic>
      <p:pic>
        <p:nvPicPr>
          <p:cNvPr id="466" name="picture 46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048334" y="3449565"/>
            <a:ext cx="89809" cy="92845"/>
          </a:xfrm>
          <a:prstGeom prst="rect">
            <a:avLst/>
          </a:prstGeom>
        </p:spPr>
      </p:pic>
      <p:pic>
        <p:nvPicPr>
          <p:cNvPr id="468" name="picture 46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423915" y="5094223"/>
            <a:ext cx="2903474" cy="708863"/>
          </a:xfrm>
          <a:prstGeom prst="rect">
            <a:avLst/>
          </a:prstGeom>
        </p:spPr>
      </p:pic>
      <p:grpSp>
        <p:nvGrpSpPr>
          <p:cNvPr id="44" name="group 44"/>
          <p:cNvGrpSpPr/>
          <p:nvPr/>
        </p:nvGrpSpPr>
        <p:grpSpPr>
          <a:xfrm rot="21600000">
            <a:off x="5399468" y="4882895"/>
            <a:ext cx="2952051" cy="957948"/>
            <a:chExt cx="2952051" cy="957948"/>
          </a:xfrm>
        </p:grpSpPr>
        <p:sp>
          <p:nvSpPr>
            <p:cNvPr id="470" name="path"/>
            <p:cNvSpPr/>
            <p:nvPr/>
          </p:nvSpPr>
          <p:spPr>
            <a:xfrm>
              <a:off x="0" y="0"/>
              <a:ext cx="2952051" cy="951039"/>
            </a:xfrm>
            <a:custGeom>
              <a:rect l="0" t="0" r="0" b="0"/>
              <a:pathLst>
                <a:path w="4648" h="1497">
                  <a:moveTo>
                    <a:pt x="2" y="1495"/>
                  </a:moveTo>
                  <a:lnTo>
                    <a:pt x="2" y="0"/>
                  </a:lnTo>
                  <a:moveTo>
                    <a:pt x="2" y="1495"/>
                  </a:moveTo>
                  <a:lnTo>
                    <a:pt x="4648" y="1495"/>
                  </a:lnTo>
                </a:path>
              </a:pathLst>
            </a:custGeom>
            <a:noFill/>
            <a:ln w="3175" cap="flat">
              <a:solidFill>
                <a:srgbClr val="59595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2" name="path"/>
            <p:cNvSpPr/>
            <p:nvPr/>
          </p:nvSpPr>
          <p:spPr>
            <a:xfrm>
              <a:off x="1283144" y="260604"/>
              <a:ext cx="615950" cy="697344"/>
            </a:xfrm>
            <a:custGeom>
              <a:rect l="0" t="0" r="0" b="0"/>
              <a:pathLst>
                <a:path w="970" h="1098">
                  <a:moveTo>
                    <a:pt x="5" y="0"/>
                  </a:moveTo>
                  <a:lnTo>
                    <a:pt x="5" y="1077"/>
                  </a:lnTo>
                  <a:moveTo>
                    <a:pt x="965" y="134"/>
                  </a:moveTo>
                  <a:lnTo>
                    <a:pt x="965" y="1098"/>
                  </a:lnTo>
                </a:path>
              </a:pathLst>
            </a:custGeom>
            <a:noFill/>
            <a:ln w="6350" cap="flat">
              <a:solidFill>
                <a:srgbClr val="B0D12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474" name="table 474"/>
          <p:cNvGraphicFramePr>
            <a:graphicFrameLocks noGrp="1"/>
          </p:cNvGraphicFramePr>
          <p:nvPr/>
        </p:nvGraphicFramePr>
        <p:xfrm>
          <a:off x="4962931" y="4831829"/>
          <a:ext cx="3388360" cy="1323975"/>
        </p:xfrm>
        <a:graphic>
          <a:graphicData uri="http://schemas.openxmlformats.org/drawingml/2006/table">
            <a:tbl>
              <a:tblPr/>
              <a:tblGrid>
                <a:gridCol w="379729"/>
                <a:gridCol w="3008630"/>
              </a:tblGrid>
              <a:tr h="13239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702"/>
                        </a:lnSpc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20.0%</a:t>
                      </a:r>
                      <a:endParaRPr lang="Microsoft YaHei" altLang="Microsoft YaHei" sz="900"/>
                    </a:p>
                    <a:p>
                      <a:pPr marL="5080" algn="r" rtl="0" eaLnBrk="0">
                        <a:lnSpc>
                          <a:spcPct val="177000"/>
                        </a:lnSpc>
                        <a:spcBef>
                          <a:spcPts val="35"/>
                        </a:spcBef>
                      </a:pPr>
                      <a:r>
                        <a:rPr sz="9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15.0%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10.0%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5.0%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0.0%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1179830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14.7%</a:t>
                      </a:r>
                      <a:endParaRPr lang="Microsoft YaHei" altLang="Microsoft YaHei" sz="900"/>
                    </a:p>
                    <a:p>
                      <a:pPr marL="179451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12.3%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76" name="textbox 476"/>
          <p:cNvSpPr/>
          <p:nvPr/>
        </p:nvSpPr>
        <p:spPr>
          <a:xfrm rot="16200000">
            <a:off x="1060665" y="5680423"/>
            <a:ext cx="381634" cy="715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2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2020.1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0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2020.3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0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2020.5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1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2020.7</a:t>
            </a:r>
            <a:endParaRPr lang="Microsoft YaHei" altLang="Microsoft YaHei" sz="900"/>
          </a:p>
          <a:p>
            <a:pPr algn="l" rtl="0" eaLnBrk="0">
              <a:lnSpc>
                <a:spcPct val="104000"/>
              </a:lnSpc>
            </a:pPr>
            <a:endParaRPr lang="Arial" altLang="Arial" sz="300"/>
          </a:p>
          <a:p>
            <a:pPr marL="12700" algn="l" rtl="0" eaLnBrk="0">
              <a:lnSpc>
                <a:spcPct val="84000"/>
              </a:lnSpc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2020.9</a:t>
            </a:r>
            <a:endParaRPr lang="Microsoft YaHei" altLang="Microsoft YaHei" sz="900"/>
          </a:p>
        </p:txBody>
      </p:sp>
      <p:graphicFrame>
        <p:nvGraphicFramePr>
          <p:cNvPr id="478" name="table 478"/>
          <p:cNvGraphicFramePr>
            <a:graphicFrameLocks noGrp="1"/>
          </p:cNvGraphicFramePr>
          <p:nvPr/>
        </p:nvGraphicFramePr>
        <p:xfrm>
          <a:off x="927988" y="4405757"/>
          <a:ext cx="438785" cy="1913889"/>
        </p:xfrm>
        <a:graphic>
          <a:graphicData uri="http://schemas.openxmlformats.org/drawingml/2006/table">
            <a:tbl>
              <a:tblPr/>
              <a:tblGrid>
                <a:gridCol w="438785"/>
              </a:tblGrid>
              <a:tr h="19075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80" name="picture 48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54023" y="5233289"/>
            <a:ext cx="251587" cy="544194"/>
          </a:xfrm>
          <a:prstGeom prst="rect">
            <a:avLst/>
          </a:prstGeom>
        </p:spPr>
      </p:pic>
      <p:pic>
        <p:nvPicPr>
          <p:cNvPr id="482" name="picture 48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415157" y="4806569"/>
            <a:ext cx="390397" cy="970914"/>
          </a:xfrm>
          <a:prstGeom prst="rect">
            <a:avLst/>
          </a:prstGeom>
        </p:spPr>
      </p:pic>
      <p:pic>
        <p:nvPicPr>
          <p:cNvPr id="484" name="picture 48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525141" y="4713604"/>
            <a:ext cx="527558" cy="1063879"/>
          </a:xfrm>
          <a:prstGeom prst="rect">
            <a:avLst/>
          </a:prstGeom>
        </p:spPr>
      </p:pic>
      <p:sp>
        <p:nvSpPr>
          <p:cNvPr id="486" name="textbox 486"/>
          <p:cNvSpPr/>
          <p:nvPr/>
        </p:nvSpPr>
        <p:spPr>
          <a:xfrm rot="16200000">
            <a:off x="2702966" y="5680360"/>
            <a:ext cx="381634" cy="715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2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2022.1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1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2022.3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0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2022.5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1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2022.7</a:t>
            </a:r>
            <a:endParaRPr lang="Microsoft YaHei" altLang="Microsoft YaHei" sz="900"/>
          </a:p>
          <a:p>
            <a:pPr algn="l" rtl="0" eaLnBrk="0">
              <a:lnSpc>
                <a:spcPct val="104000"/>
              </a:lnSpc>
            </a:pPr>
            <a:endParaRPr lang="Arial" altLang="Arial" sz="300"/>
          </a:p>
          <a:p>
            <a:pPr marL="12700" algn="l" rtl="0" eaLnBrk="0">
              <a:lnSpc>
                <a:spcPct val="84000"/>
              </a:lnSpc>
              <a:spcBef>
                <a:spcPts val="1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2022.9</a:t>
            </a:r>
            <a:endParaRPr lang="Microsoft YaHei" altLang="Microsoft YaHei" sz="900"/>
          </a:p>
        </p:txBody>
      </p:sp>
      <p:graphicFrame>
        <p:nvGraphicFramePr>
          <p:cNvPr id="488" name="table 488"/>
          <p:cNvGraphicFramePr>
            <a:graphicFrameLocks noGrp="1"/>
          </p:cNvGraphicFramePr>
          <p:nvPr/>
        </p:nvGraphicFramePr>
        <p:xfrm>
          <a:off x="2569336" y="4405757"/>
          <a:ext cx="438785" cy="1913889"/>
        </p:xfrm>
        <a:graphic>
          <a:graphicData uri="http://schemas.openxmlformats.org/drawingml/2006/table">
            <a:tbl>
              <a:tblPr/>
              <a:tblGrid>
                <a:gridCol w="438785"/>
              </a:tblGrid>
              <a:tr h="19075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90" name="rect"/>
          <p:cNvSpPr/>
          <p:nvPr/>
        </p:nvSpPr>
        <p:spPr>
          <a:xfrm>
            <a:off x="2935097" y="4672457"/>
            <a:ext cx="49022" cy="1105026"/>
          </a:xfrm>
          <a:prstGeom prst="rect">
            <a:avLst/>
          </a:pr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92" name="picture 49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703704" y="4750180"/>
            <a:ext cx="460502" cy="1027302"/>
          </a:xfrm>
          <a:prstGeom prst="rect">
            <a:avLst/>
          </a:prstGeom>
        </p:spPr>
      </p:pic>
      <p:sp>
        <p:nvSpPr>
          <p:cNvPr id="494" name="rect"/>
          <p:cNvSpPr/>
          <p:nvPr/>
        </p:nvSpPr>
        <p:spPr>
          <a:xfrm>
            <a:off x="2182241" y="4823333"/>
            <a:ext cx="49021" cy="954150"/>
          </a:xfrm>
          <a:prstGeom prst="rect">
            <a:avLst/>
          </a:pr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96" name="picture 49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941831" y="4523625"/>
            <a:ext cx="3284220" cy="1255445"/>
          </a:xfrm>
          <a:prstGeom prst="rect">
            <a:avLst/>
          </a:prstGeom>
        </p:spPr>
      </p:pic>
      <p:sp>
        <p:nvSpPr>
          <p:cNvPr id="498" name="textbox 498"/>
          <p:cNvSpPr/>
          <p:nvPr/>
        </p:nvSpPr>
        <p:spPr>
          <a:xfrm>
            <a:off x="532492" y="431082"/>
            <a:ext cx="6527165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844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200" kern="0" spc="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基础设施行业：能源电力丨国家</a:t>
            </a:r>
            <a:r>
              <a:rPr sz="3200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电网</a:t>
            </a:r>
            <a:endParaRPr lang="Microsoft YaHei" altLang="Microsoft YaHei" sz="32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0" y="1743456"/>
            <a:ext cx="324611" cy="3376062"/>
            <a:chExt cx="324611" cy="3376062"/>
          </a:xfrm>
        </p:grpSpPr>
        <p:grpSp>
          <p:nvGrpSpPr>
            <p:cNvPr id="48" name="group 48"/>
            <p:cNvGrpSpPr/>
            <p:nvPr/>
          </p:nvGrpSpPr>
          <p:grpSpPr>
            <a:xfrm rot="21600000">
              <a:off x="0" y="0"/>
              <a:ext cx="324611" cy="3371087"/>
              <a:chExt cx="324611" cy="3371087"/>
            </a:xfrm>
          </p:grpSpPr>
          <p:sp>
            <p:nvSpPr>
              <p:cNvPr id="500" name="path"/>
              <p:cNvSpPr/>
              <p:nvPr/>
            </p:nvSpPr>
            <p:spPr>
              <a:xfrm>
                <a:off x="0" y="1127759"/>
                <a:ext cx="324611" cy="1115568"/>
              </a:xfrm>
              <a:custGeom>
                <a:rect l="0" t="0" r="0" b="0"/>
                <a:pathLst>
                  <a:path w="511" h="1756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02" name="path"/>
              <p:cNvSpPr/>
              <p:nvPr/>
            </p:nvSpPr>
            <p:spPr>
              <a:xfrm>
                <a:off x="0" y="0"/>
                <a:ext cx="324611" cy="3371087"/>
              </a:xfrm>
              <a:custGeom>
                <a:rect l="0" t="0" r="0" b="0"/>
                <a:pathLst>
                  <a:path w="511" h="5308">
                    <a:moveTo>
                      <a:pt x="0" y="5308"/>
                    </a:moveTo>
                    <a:lnTo>
                      <a:pt x="511" y="5308"/>
                    </a:lnTo>
                    <a:lnTo>
                      <a:pt x="511" y="3551"/>
                    </a:lnTo>
                    <a:lnTo>
                      <a:pt x="0" y="3551"/>
                    </a:lnTo>
                    <a:lnTo>
                      <a:pt x="0" y="5308"/>
                    </a:lnTo>
                    <a:close/>
                  </a:path>
                  <a:path w="511" h="5308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D9D9D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04" name="textbox 504"/>
            <p:cNvSpPr/>
            <p:nvPr/>
          </p:nvSpPr>
          <p:spPr>
            <a:xfrm>
              <a:off x="-25918" y="-12700"/>
              <a:ext cx="363854" cy="340169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algn="r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</a:t>
              </a:r>
              <a:r>
                <a:rPr sz="1000" kern="0" spc="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 础</a:t>
              </a:r>
              <a:r>
                <a:rPr sz="1000" kern="0" spc="-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     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 融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000"/>
            </a:p>
          </p:txBody>
        </p:sp>
      </p:grpSp>
      <p:sp>
        <p:nvSpPr>
          <p:cNvPr id="506" name="textbox 506"/>
          <p:cNvSpPr/>
          <p:nvPr/>
        </p:nvSpPr>
        <p:spPr>
          <a:xfrm>
            <a:off x="5134406" y="2486609"/>
            <a:ext cx="2921000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12"/>
              </a:lnSpc>
            </a:pPr>
            <a:endParaRPr lang="Arial" altLang="Arial" sz="100"/>
          </a:p>
          <a:p>
            <a:pPr marL="32384" indent="-20320" algn="l" rtl="0" eaLnBrk="0">
              <a:lnSpc>
                <a:spcPct val="99000"/>
              </a:lnSpc>
            </a:pPr>
            <a:r>
              <a:rPr sz="1200" b="1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mUserTracker-2023年12月网上国网AP</a:t>
            </a:r>
            <a:r>
              <a:rPr sz="1200" b="1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</a:t>
            </a:r>
            <a:r>
              <a:rPr sz="1200" b="1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b="1" kern="0" spc="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用户省份TOP5、G网24小</a:t>
            </a:r>
            <a:r>
              <a:rPr sz="1200" b="1" kern="0" spc="-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时活跃用户分布</a:t>
            </a:r>
            <a:endParaRPr lang="Microsoft YaHei" altLang="Microsoft YaHei" sz="1200"/>
          </a:p>
        </p:txBody>
      </p:sp>
      <p:sp>
        <p:nvSpPr>
          <p:cNvPr id="508" name="textbox 508"/>
          <p:cNvSpPr/>
          <p:nvPr/>
        </p:nvSpPr>
        <p:spPr>
          <a:xfrm>
            <a:off x="4716555" y="6333229"/>
            <a:ext cx="3923029" cy="277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6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来源：</a:t>
            </a:r>
            <a:r>
              <a:rPr sz="800" kern="0" spc="19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UserTracker 多平台网民行为监测数据库（桌面及智能终端）、艾瑞咨询定</a:t>
            </a:r>
            <a:r>
              <a:rPr sz="800" kern="0" spc="-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800"/>
          </a:p>
          <a:p>
            <a:pPr marL="12700" algn="l" rtl="0" eaLnBrk="0">
              <a:lnSpc>
                <a:spcPct val="110000"/>
              </a:lnSpc>
              <a:spcBef>
                <a:spcPts val="48"/>
              </a:spcBef>
              <a:tabLst>
                <a:tab pos="3909695"/>
              </a:tabLst>
            </a:pPr>
            <a:r>
              <a:rPr sz="700" u="sng" kern="0" spc="2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数据挖掘服务。</a:t>
            </a:r>
            <a:r>
              <a:rPr sz="700" u="sng" kern="0" spc="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endParaRPr lang="Microsoft YaHei" altLang="Microsoft YaHei" sz="700"/>
          </a:p>
        </p:txBody>
      </p:sp>
      <p:sp>
        <p:nvSpPr>
          <p:cNvPr id="510" name="textbox 510"/>
          <p:cNvSpPr/>
          <p:nvPr/>
        </p:nvSpPr>
        <p:spPr>
          <a:xfrm rot="16200000">
            <a:off x="3524084" y="5680423"/>
            <a:ext cx="381634" cy="715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2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2023.1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0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2023.3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1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2023.5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1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2023.7</a:t>
            </a:r>
            <a:endParaRPr lang="Microsoft YaHei" altLang="Microsoft YaHei" sz="900"/>
          </a:p>
          <a:p>
            <a:pPr algn="l" rtl="0" eaLnBrk="0">
              <a:lnSpc>
                <a:spcPct val="104000"/>
              </a:lnSpc>
            </a:pPr>
            <a:endParaRPr lang="Arial" altLang="Arial" sz="300"/>
          </a:p>
          <a:p>
            <a:pPr marL="12700" algn="l" rtl="0" eaLnBrk="0">
              <a:lnSpc>
                <a:spcPct val="84000"/>
              </a:lnSpc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2023.9</a:t>
            </a:r>
            <a:endParaRPr lang="Microsoft YaHei" altLang="Microsoft YaHei" sz="900"/>
          </a:p>
        </p:txBody>
      </p:sp>
      <p:pic>
        <p:nvPicPr>
          <p:cNvPr id="512" name="picture 5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702050" y="4559045"/>
            <a:ext cx="427609" cy="220217"/>
          </a:xfrm>
          <a:prstGeom prst="rect">
            <a:avLst/>
          </a:prstGeom>
        </p:spPr>
      </p:pic>
      <p:sp>
        <p:nvSpPr>
          <p:cNvPr id="514" name="path"/>
          <p:cNvSpPr/>
          <p:nvPr/>
        </p:nvSpPr>
        <p:spPr>
          <a:xfrm>
            <a:off x="3390773" y="4405757"/>
            <a:ext cx="439165" cy="1914397"/>
          </a:xfrm>
          <a:custGeom>
            <a:rect l="0" t="0" r="0" b="0"/>
            <a:pathLst>
              <a:path w="691" h="3014">
                <a:moveTo>
                  <a:pt x="5" y="3009"/>
                </a:moveTo>
                <a:lnTo>
                  <a:pt x="686" y="3009"/>
                </a:lnTo>
                <a:lnTo>
                  <a:pt x="686" y="5"/>
                </a:lnTo>
                <a:lnTo>
                  <a:pt x="5" y="5"/>
                </a:lnTo>
                <a:lnTo>
                  <a:pt x="5" y="3009"/>
                </a:lnTo>
                <a:close/>
              </a:path>
            </a:pathLst>
          </a:custGeom>
          <a:noFill/>
          <a:ln w="6350" cap="flat">
            <a:solidFill>
              <a:srgbClr val="F59B9B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6" name="textbox 516"/>
          <p:cNvSpPr/>
          <p:nvPr/>
        </p:nvSpPr>
        <p:spPr>
          <a:xfrm rot="16200000">
            <a:off x="1881847" y="5680423"/>
            <a:ext cx="381634" cy="715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2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2021.1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0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2021.3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1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2021.5</a:t>
            </a:r>
            <a:endParaRPr lang="Microsoft YaHei" altLang="Microsoft YaHei" sz="900"/>
          </a:p>
          <a:p>
            <a:pPr marL="12700" algn="l" rtl="0" eaLnBrk="0">
              <a:lnSpc>
                <a:spcPct val="84000"/>
              </a:lnSpc>
              <a:spcBef>
                <a:spcPts val="170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2021.7</a:t>
            </a:r>
            <a:endParaRPr lang="Microsoft YaHei" altLang="Microsoft YaHei" sz="900"/>
          </a:p>
          <a:p>
            <a:pPr algn="l" rtl="0" eaLnBrk="0">
              <a:lnSpc>
                <a:spcPct val="104000"/>
              </a:lnSpc>
            </a:pPr>
            <a:endParaRPr lang="Arial" altLang="Arial" sz="300"/>
          </a:p>
          <a:p>
            <a:pPr marL="12700" algn="l" rtl="0" eaLnBrk="0">
              <a:lnSpc>
                <a:spcPct val="84000"/>
              </a:lnSpc>
              <a:spcBef>
                <a:spcPts val="1"/>
              </a:spcBef>
            </a:pPr>
            <a:r>
              <a:rPr sz="900" kern="0" spc="-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2021.9</a:t>
            </a:r>
            <a:endParaRPr lang="Microsoft YaHei" altLang="Microsoft YaHei" sz="900"/>
          </a:p>
        </p:txBody>
      </p:sp>
      <p:pic>
        <p:nvPicPr>
          <p:cNvPr id="518" name="picture 51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679447" y="4652771"/>
            <a:ext cx="161544" cy="73913"/>
          </a:xfrm>
          <a:prstGeom prst="rect">
            <a:avLst/>
          </a:prstGeom>
        </p:spPr>
      </p:pic>
      <p:graphicFrame>
        <p:nvGraphicFramePr>
          <p:cNvPr id="520" name="table 520"/>
          <p:cNvGraphicFramePr>
            <a:graphicFrameLocks noGrp="1"/>
          </p:cNvGraphicFramePr>
          <p:nvPr/>
        </p:nvGraphicFramePr>
        <p:xfrm>
          <a:off x="1747901" y="4405757"/>
          <a:ext cx="437514" cy="1913889"/>
        </p:xfrm>
        <a:graphic>
          <a:graphicData uri="http://schemas.openxmlformats.org/drawingml/2006/table">
            <a:tbl>
              <a:tblPr/>
              <a:tblGrid>
                <a:gridCol w="437514"/>
              </a:tblGrid>
              <a:tr h="19075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22" name="picture 52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490281" y="2759773"/>
            <a:ext cx="1391221" cy="369189"/>
          </a:xfrm>
          <a:prstGeom prst="rect">
            <a:avLst/>
          </a:prstGeom>
        </p:spPr>
      </p:pic>
      <p:pic>
        <p:nvPicPr>
          <p:cNvPr id="524" name="picture 524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graphicFrame>
        <p:nvGraphicFramePr>
          <p:cNvPr id="526" name="table 526"/>
          <p:cNvGraphicFramePr>
            <a:graphicFrameLocks noGrp="1"/>
          </p:cNvGraphicFramePr>
          <p:nvPr/>
        </p:nvGraphicFramePr>
        <p:xfrm>
          <a:off x="1490281" y="3197161"/>
          <a:ext cx="1088390" cy="367665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1088390"/>
              </a:tblGrid>
              <a:tr h="3581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28" name="textbox 528"/>
          <p:cNvSpPr/>
          <p:nvPr/>
        </p:nvSpPr>
        <p:spPr>
          <a:xfrm>
            <a:off x="4751832" y="4465320"/>
            <a:ext cx="1763395" cy="180339"/>
          </a:xfrm>
          <a:prstGeom prst="rect">
            <a:avLst/>
          </a:prstGeom>
          <a:solidFill>
            <a:srgbClr val="B2D234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89229" algn="l" rtl="0" eaLnBrk="0">
              <a:lnSpc>
                <a:spcPts val="1149"/>
              </a:lnSpc>
            </a:pPr>
            <a:r>
              <a:rPr sz="900" kern="0" spc="8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G</a:t>
            </a:r>
            <a:r>
              <a:rPr sz="900" kern="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</a:t>
            </a:r>
            <a:r>
              <a:rPr sz="900" kern="0" spc="80">
                <a:solidFill>
                  <a:srgbClr val="FFFFFF">
                    <a:alpha val="100000"/>
                  </a:srgbClr>
                </a:solidFill>
                <a:latin typeface="Verdana"/>
                <a:ea typeface="Verdana"/>
                <a:cs typeface="Verdana"/>
              </a:rPr>
              <a:t>24</a:t>
            </a:r>
            <a:r>
              <a:rPr sz="900" kern="0" spc="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小时活跃用户分布</a:t>
            </a:r>
            <a:endParaRPr lang="Microsoft YaHei" altLang="Microsoft YaHei" sz="900"/>
          </a:p>
        </p:txBody>
      </p:sp>
      <p:pic>
        <p:nvPicPr>
          <p:cNvPr id="530" name="picture 530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1584960" y="3230879"/>
            <a:ext cx="897636" cy="323088"/>
          </a:xfrm>
          <a:prstGeom prst="rect">
            <a:avLst/>
          </a:prstGeom>
        </p:spPr>
      </p:pic>
      <p:pic>
        <p:nvPicPr>
          <p:cNvPr id="532" name="picture 532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3049524" y="2593847"/>
            <a:ext cx="398422" cy="398423"/>
          </a:xfrm>
          <a:prstGeom prst="rect">
            <a:avLst/>
          </a:prstGeom>
        </p:spPr>
      </p:pic>
      <p:sp>
        <p:nvSpPr>
          <p:cNvPr id="534" name="textbox 534"/>
          <p:cNvSpPr/>
          <p:nvPr/>
        </p:nvSpPr>
        <p:spPr>
          <a:xfrm>
            <a:off x="7577380" y="6633805"/>
            <a:ext cx="1049019" cy="1447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4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800" kern="0" spc="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www.iresearch.c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om.cn</a:t>
            </a:r>
            <a:endParaRPr lang="Arial" altLang="Arial" sz="800"/>
          </a:p>
        </p:txBody>
      </p:sp>
      <p:pic>
        <p:nvPicPr>
          <p:cNvPr id="536" name="picture 536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979385" y="4855464"/>
            <a:ext cx="262293" cy="354457"/>
          </a:xfrm>
          <a:prstGeom prst="rect">
            <a:avLst/>
          </a:prstGeom>
        </p:spPr>
      </p:pic>
      <p:sp>
        <p:nvSpPr>
          <p:cNvPr id="538" name="textbox 538"/>
          <p:cNvSpPr/>
          <p:nvPr/>
        </p:nvSpPr>
        <p:spPr>
          <a:xfrm>
            <a:off x="4707230" y="6633805"/>
            <a:ext cx="1095375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800"/>
          </a:p>
        </p:txBody>
      </p:sp>
      <p:sp>
        <p:nvSpPr>
          <p:cNvPr id="540" name="textbox 540"/>
          <p:cNvSpPr/>
          <p:nvPr/>
        </p:nvSpPr>
        <p:spPr>
          <a:xfrm>
            <a:off x="523850" y="6633805"/>
            <a:ext cx="1095375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800"/>
          </a:p>
        </p:txBody>
      </p:sp>
      <p:sp>
        <p:nvSpPr>
          <p:cNvPr id="542" name="textbox 542"/>
          <p:cNvSpPr/>
          <p:nvPr/>
        </p:nvSpPr>
        <p:spPr>
          <a:xfrm>
            <a:off x="2974424" y="3031013"/>
            <a:ext cx="521334" cy="172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8"/>
              </a:lnSpc>
            </a:pP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网上国网</a:t>
            </a:r>
            <a:endParaRPr lang="Microsoft YaHei" altLang="Microsoft YaHei" sz="900"/>
          </a:p>
        </p:txBody>
      </p:sp>
      <p:pic>
        <p:nvPicPr>
          <p:cNvPr id="544" name="picture 544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2652395" y="4629911"/>
            <a:ext cx="257682" cy="227075"/>
          </a:xfrm>
          <a:prstGeom prst="rect">
            <a:avLst/>
          </a:prstGeom>
        </p:spPr>
      </p:pic>
      <p:sp>
        <p:nvSpPr>
          <p:cNvPr id="546" name="textbox 546"/>
          <p:cNvSpPr/>
          <p:nvPr/>
        </p:nvSpPr>
        <p:spPr>
          <a:xfrm rot="16200000">
            <a:off x="1437766" y="5987674"/>
            <a:ext cx="448309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12700" algn="l" rtl="0" eaLnBrk="0">
              <a:lnSpc>
                <a:spcPct val="84000"/>
              </a:lnSpc>
              <a:spcBef>
                <a:spcPts val="1"/>
              </a:spcBef>
            </a:pP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2020.11</a:t>
            </a:r>
            <a:endParaRPr lang="Microsoft YaHei" altLang="Microsoft YaHei" sz="900"/>
          </a:p>
        </p:txBody>
      </p:sp>
      <p:sp>
        <p:nvSpPr>
          <p:cNvPr id="548" name="textbox 548"/>
          <p:cNvSpPr/>
          <p:nvPr/>
        </p:nvSpPr>
        <p:spPr>
          <a:xfrm rot="16200000">
            <a:off x="2258948" y="5987674"/>
            <a:ext cx="448309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12700" algn="l" rtl="0" eaLnBrk="0">
              <a:lnSpc>
                <a:spcPct val="84000"/>
              </a:lnSpc>
              <a:spcBef>
                <a:spcPts val="1"/>
              </a:spcBef>
            </a:pP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2021.11</a:t>
            </a:r>
            <a:endParaRPr lang="Microsoft YaHei" altLang="Microsoft YaHei" sz="900"/>
          </a:p>
        </p:txBody>
      </p:sp>
      <p:sp>
        <p:nvSpPr>
          <p:cNvPr id="550" name="textbox 550"/>
          <p:cNvSpPr/>
          <p:nvPr/>
        </p:nvSpPr>
        <p:spPr>
          <a:xfrm rot="16200000">
            <a:off x="3080003" y="5987674"/>
            <a:ext cx="448309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12700" algn="l" rtl="0" eaLnBrk="0">
              <a:lnSpc>
                <a:spcPct val="84000"/>
              </a:lnSpc>
              <a:spcBef>
                <a:spcPts val="1"/>
              </a:spcBef>
            </a:pP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2022.11</a:t>
            </a:r>
            <a:endParaRPr lang="Microsoft YaHei" altLang="Microsoft YaHei" sz="900"/>
          </a:p>
        </p:txBody>
      </p:sp>
      <p:sp>
        <p:nvSpPr>
          <p:cNvPr id="552" name="textbox 552"/>
          <p:cNvSpPr/>
          <p:nvPr/>
        </p:nvSpPr>
        <p:spPr>
          <a:xfrm rot="16200000">
            <a:off x="3901185" y="5987674"/>
            <a:ext cx="448309" cy="16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12700" algn="l" rtl="0" eaLnBrk="0">
              <a:lnSpc>
                <a:spcPct val="84000"/>
              </a:lnSpc>
              <a:spcBef>
                <a:spcPts val="1"/>
              </a:spcBef>
            </a:pP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2023.11</a:t>
            </a:r>
            <a:endParaRPr lang="Microsoft YaHei" altLang="Microsoft YaHei" sz="900"/>
          </a:p>
        </p:txBody>
      </p:sp>
      <p:sp>
        <p:nvSpPr>
          <p:cNvPr id="554" name="textbox 554"/>
          <p:cNvSpPr/>
          <p:nvPr/>
        </p:nvSpPr>
        <p:spPr>
          <a:xfrm>
            <a:off x="4032567" y="4353420"/>
            <a:ext cx="378459" cy="140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2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900" kern="0" spc="-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5448.7</a:t>
            </a:r>
            <a:endParaRPr lang="Microsoft YaHei" altLang="Microsoft YaHei" sz="900"/>
          </a:p>
        </p:txBody>
      </p:sp>
      <p:sp>
        <p:nvSpPr>
          <p:cNvPr id="556" name="textbox 556"/>
          <p:cNvSpPr/>
          <p:nvPr/>
        </p:nvSpPr>
        <p:spPr>
          <a:xfrm rot="16200000">
            <a:off x="7824640" y="5948203"/>
            <a:ext cx="267970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20点</a:t>
            </a:r>
            <a:endParaRPr lang="Microsoft YaHei" altLang="Microsoft YaHei" sz="900"/>
          </a:p>
        </p:txBody>
      </p:sp>
      <p:sp>
        <p:nvSpPr>
          <p:cNvPr id="558" name="textbox 558"/>
          <p:cNvSpPr/>
          <p:nvPr/>
        </p:nvSpPr>
        <p:spPr>
          <a:xfrm rot="16200000">
            <a:off x="8070640" y="5948203"/>
            <a:ext cx="267970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22点</a:t>
            </a:r>
            <a:endParaRPr lang="Microsoft YaHei" altLang="Microsoft YaHei" sz="900"/>
          </a:p>
        </p:txBody>
      </p:sp>
      <p:sp>
        <p:nvSpPr>
          <p:cNvPr id="560" name="textbox 560"/>
          <p:cNvSpPr/>
          <p:nvPr/>
        </p:nvSpPr>
        <p:spPr>
          <a:xfrm rot="16200000">
            <a:off x="6843655" y="5945575"/>
            <a:ext cx="262254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12点</a:t>
            </a:r>
            <a:endParaRPr lang="Microsoft YaHei" altLang="Microsoft YaHei" sz="900"/>
          </a:p>
        </p:txBody>
      </p:sp>
      <p:sp>
        <p:nvSpPr>
          <p:cNvPr id="562" name="textbox 562"/>
          <p:cNvSpPr/>
          <p:nvPr/>
        </p:nvSpPr>
        <p:spPr>
          <a:xfrm rot="16200000">
            <a:off x="6598036" y="5945575"/>
            <a:ext cx="262254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10点</a:t>
            </a:r>
            <a:endParaRPr lang="Microsoft YaHei" altLang="Microsoft YaHei" sz="900"/>
          </a:p>
        </p:txBody>
      </p:sp>
      <p:sp>
        <p:nvSpPr>
          <p:cNvPr id="564" name="textbox 564"/>
          <p:cNvSpPr/>
          <p:nvPr/>
        </p:nvSpPr>
        <p:spPr>
          <a:xfrm rot="16200000">
            <a:off x="7089654" y="5945575"/>
            <a:ext cx="262254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14点</a:t>
            </a:r>
            <a:endParaRPr lang="Microsoft YaHei" altLang="Microsoft YaHei" sz="900"/>
          </a:p>
        </p:txBody>
      </p:sp>
      <p:sp>
        <p:nvSpPr>
          <p:cNvPr id="566" name="textbox 566"/>
          <p:cNvSpPr/>
          <p:nvPr/>
        </p:nvSpPr>
        <p:spPr>
          <a:xfrm rot="16200000">
            <a:off x="7335653" y="5945575"/>
            <a:ext cx="262254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16点</a:t>
            </a:r>
            <a:endParaRPr lang="Microsoft YaHei" altLang="Microsoft YaHei" sz="900"/>
          </a:p>
        </p:txBody>
      </p:sp>
      <p:sp>
        <p:nvSpPr>
          <p:cNvPr id="568" name="textbox 568"/>
          <p:cNvSpPr/>
          <p:nvPr/>
        </p:nvSpPr>
        <p:spPr>
          <a:xfrm rot="16200000">
            <a:off x="7581271" y="5945575"/>
            <a:ext cx="262254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18点</a:t>
            </a:r>
            <a:endParaRPr lang="Microsoft YaHei" altLang="Microsoft YaHei" sz="900"/>
          </a:p>
        </p:txBody>
      </p:sp>
      <p:pic>
        <p:nvPicPr>
          <p:cNvPr id="570" name="picture 570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3247136" y="4703953"/>
            <a:ext cx="137413" cy="184911"/>
          </a:xfrm>
          <a:prstGeom prst="rect">
            <a:avLst/>
          </a:prstGeom>
        </p:spPr>
      </p:pic>
      <p:sp>
        <p:nvSpPr>
          <p:cNvPr id="572" name="textbox 572"/>
          <p:cNvSpPr/>
          <p:nvPr/>
        </p:nvSpPr>
        <p:spPr>
          <a:xfrm rot="16200000">
            <a:off x="5888615" y="5917381"/>
            <a:ext cx="206375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4点</a:t>
            </a:r>
            <a:endParaRPr lang="Microsoft YaHei" altLang="Microsoft YaHei" sz="900"/>
          </a:p>
        </p:txBody>
      </p:sp>
      <p:sp>
        <p:nvSpPr>
          <p:cNvPr id="574" name="textbox 574"/>
          <p:cNvSpPr/>
          <p:nvPr/>
        </p:nvSpPr>
        <p:spPr>
          <a:xfrm rot="16200000">
            <a:off x="5399055" y="5915323"/>
            <a:ext cx="201929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0点</a:t>
            </a:r>
            <a:endParaRPr lang="Microsoft YaHei" altLang="Microsoft YaHei" sz="900"/>
          </a:p>
        </p:txBody>
      </p:sp>
      <p:sp>
        <p:nvSpPr>
          <p:cNvPr id="576" name="textbox 576"/>
          <p:cNvSpPr/>
          <p:nvPr/>
        </p:nvSpPr>
        <p:spPr>
          <a:xfrm rot="16200000">
            <a:off x="6382518" y="5915095"/>
            <a:ext cx="201295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8点</a:t>
            </a:r>
            <a:endParaRPr lang="Microsoft YaHei" altLang="Microsoft YaHei" sz="900"/>
          </a:p>
        </p:txBody>
      </p:sp>
      <p:sp>
        <p:nvSpPr>
          <p:cNvPr id="578" name="textbox 578"/>
          <p:cNvSpPr/>
          <p:nvPr/>
        </p:nvSpPr>
        <p:spPr>
          <a:xfrm rot="16200000">
            <a:off x="5645473" y="5914523"/>
            <a:ext cx="200660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2点</a:t>
            </a:r>
            <a:endParaRPr lang="Microsoft YaHei" altLang="Microsoft YaHei" sz="900"/>
          </a:p>
        </p:txBody>
      </p:sp>
      <p:sp>
        <p:nvSpPr>
          <p:cNvPr id="580" name="textbox 580"/>
          <p:cNvSpPr/>
          <p:nvPr/>
        </p:nvSpPr>
        <p:spPr>
          <a:xfrm rot="16200000">
            <a:off x="6137471" y="5914523"/>
            <a:ext cx="200660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400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900" kern="0" spc="-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6点</a:t>
            </a:r>
            <a:endParaRPr lang="Microsoft YaHei" altLang="Microsoft YaHei" sz="900"/>
          </a:p>
        </p:txBody>
      </p:sp>
      <p:pic>
        <p:nvPicPr>
          <p:cNvPr id="582" name="picture 582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1919477" y="4693158"/>
            <a:ext cx="217677" cy="96773"/>
          </a:xfrm>
          <a:prstGeom prst="rect">
            <a:avLst/>
          </a:prstGeom>
        </p:spPr>
      </p:pic>
      <p:pic>
        <p:nvPicPr>
          <p:cNvPr id="584" name="picture 584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2284222" y="4691379"/>
            <a:ext cx="243204" cy="76073"/>
          </a:xfrm>
          <a:prstGeom prst="rect">
            <a:avLst/>
          </a:prstGeom>
        </p:spPr>
      </p:pic>
      <p:pic>
        <p:nvPicPr>
          <p:cNvPr id="586" name="picture 586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1352296" y="4682997"/>
            <a:ext cx="193928" cy="93091"/>
          </a:xfrm>
          <a:prstGeom prst="rect">
            <a:avLst/>
          </a:prstGeom>
        </p:spPr>
      </p:pic>
      <p:pic>
        <p:nvPicPr>
          <p:cNvPr id="588" name="picture 588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2994532" y="4437888"/>
            <a:ext cx="139573" cy="83439"/>
          </a:xfrm>
          <a:prstGeom prst="rect">
            <a:avLst/>
          </a:prstGeom>
        </p:spPr>
      </p:pic>
      <p:sp>
        <p:nvSpPr>
          <p:cNvPr id="590" name="rect"/>
          <p:cNvSpPr/>
          <p:nvPr/>
        </p:nvSpPr>
        <p:spPr>
          <a:xfrm>
            <a:off x="1182433" y="2505455"/>
            <a:ext cx="9525" cy="1150619"/>
          </a:xfrm>
          <a:prstGeom prst="rect">
            <a:avLst/>
          </a:pr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92" name="picture 592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3497579" y="4867655"/>
            <a:ext cx="131572" cy="76200"/>
          </a:xfrm>
          <a:prstGeom prst="rect">
            <a:avLst/>
          </a:prstGeom>
        </p:spPr>
      </p:pic>
      <p:sp>
        <p:nvSpPr>
          <p:cNvPr id="594" name="textbox 594"/>
          <p:cNvSpPr/>
          <p:nvPr/>
        </p:nvSpPr>
        <p:spPr>
          <a:xfrm>
            <a:off x="8902651" y="6635915"/>
            <a:ext cx="13462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-4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</a:t>
            </a:r>
            <a:endParaRPr lang="Microsoft YaHei" altLang="Microsoft YaHei" sz="800"/>
          </a:p>
        </p:txBody>
      </p:sp>
      <p:sp>
        <p:nvSpPr>
          <p:cNvPr id="596" name="path"/>
          <p:cNvSpPr/>
          <p:nvPr/>
        </p:nvSpPr>
        <p:spPr>
          <a:xfrm>
            <a:off x="920789" y="5387284"/>
            <a:ext cx="52930" cy="85836"/>
          </a:xfrm>
          <a:custGeom>
            <a:rect l="0" t="0" r="0" b="0"/>
            <a:pathLst>
              <a:path w="83" h="135">
                <a:moveTo>
                  <a:pt x="4" y="2"/>
                </a:moveTo>
                <a:lnTo>
                  <a:pt x="79" y="132"/>
                </a:lnTo>
              </a:path>
            </a:pathLst>
          </a:custGeom>
          <a:noFill/>
          <a:ln w="6350" cap="flat">
            <a:solidFill>
              <a:srgbClr val="59595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98" name="table 598"/>
          <p:cNvGraphicFramePr>
            <a:graphicFrameLocks noGrp="1"/>
          </p:cNvGraphicFramePr>
          <p:nvPr/>
        </p:nvGraphicFramePr>
        <p:xfrm>
          <a:off x="536550" y="289280"/>
          <a:ext cx="8331200" cy="6452870"/>
        </p:xfrm>
        <a:graphic>
          <a:graphicData uri="http://schemas.openxmlformats.org/drawingml/2006/table">
            <a:tbl>
              <a:tblPr/>
              <a:tblGrid>
                <a:gridCol w="8331200"/>
              </a:tblGrid>
              <a:tr h="109410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96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98000"/>
                        </a:lnSpc>
                      </a:pPr>
                      <a:r>
                        <a:rPr sz="3200" kern="0" spc="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基础设施行业：能源电力丨国家</a:t>
                      </a:r>
                      <a:r>
                        <a:rPr sz="3200" kern="0" spc="-1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电网</a:t>
                      </a:r>
                      <a:endParaRPr lang="Microsoft YaHei" altLang="Microsoft YaHei" sz="32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500"/>
                    </a:p>
                    <a:p>
                      <a:pPr marL="5714" algn="l" rtl="0" eaLnBrk="0">
                        <a:lnSpc>
                          <a:spcPct val="97000"/>
                        </a:lnSpc>
                      </a:pPr>
                      <a:r>
                        <a:rPr sz="20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APP服务升级+体验优化，各地分公司持续推广助力渗透加速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63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5080" indent="5714" algn="l" rtl="0" eaLnBrk="0">
                        <a:lnSpc>
                          <a:spcPct val="112000"/>
                        </a:lnSpc>
                        <a:spcBef>
                          <a:spcPts val="1"/>
                        </a:spcBef>
                      </a:pP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2023年，国家电网旗下APP“网上国网”功能服务不断迭代升级，为居民、企事业等各类用户提供了多样化且方便快捷的使用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体验，       与此同时，各地国网工作人员深入用户群体，</a:t>
                      </a:r>
                      <a:r>
                        <a:rPr sz="1100" kern="0" spc="2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面对面帮助用户下载使用APP并详细解答相关问题，</a:t>
                      </a:r>
                      <a:r>
                        <a:rPr sz="1100" kern="0" spc="1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进一步提升了APP的推广成效。这       </a:t>
                      </a:r>
                      <a:r>
                        <a:rPr sz="11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些努力共同促进了“网上国网”APP在市场上获得广泛好评并持续渗透，使更多用户能够享受其带来的便捷服务。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300"/>
                    </a:p>
                    <a:p>
                      <a:pPr marL="2970529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4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网上国网APP最新发展动态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439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5536565" algn="l" rtl="0" eaLnBrk="0">
                        <a:lnSpc>
                          <a:spcPts val="1149"/>
                        </a:lnSpc>
                        <a:spcBef>
                          <a:spcPts val="4"/>
                        </a:spcBef>
                        <a:tabLst>
                          <a:tab pos="5626734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b="1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b="1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设计、功能模块优化，</a:t>
                      </a:r>
                      <a:r>
                        <a:rPr sz="900" b="1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</a:t>
                      </a:r>
                      <a:r>
                        <a:rPr sz="900" b="1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户评价良好：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200"/>
                    </a:p>
                    <a:p>
                      <a:pPr marL="952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来源：公开资料，艾瑞咨询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自主研究绘制。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1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7072630" algn="l" rtl="0" eaLnBrk="0">
                        <a:lnSpc>
                          <a:spcPct val="73000"/>
                        </a:lnSpc>
                      </a:pPr>
                      <a:r>
                        <a:rPr sz="8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www.iresearch.c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om.cn</a:t>
                      </a: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600" name="picture 6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73732" y="3132827"/>
            <a:ext cx="89809" cy="92845"/>
          </a:xfrm>
          <a:prstGeom prst="rect">
            <a:avLst/>
          </a:prstGeom>
        </p:spPr>
      </p:pic>
      <p:pic>
        <p:nvPicPr>
          <p:cNvPr id="602" name="picture 6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144767" y="5053583"/>
            <a:ext cx="2447544" cy="1106423"/>
          </a:xfrm>
          <a:prstGeom prst="rect">
            <a:avLst/>
          </a:prstGeom>
        </p:spPr>
      </p:pic>
      <p:graphicFrame>
        <p:nvGraphicFramePr>
          <p:cNvPr id="604" name="table 604"/>
          <p:cNvGraphicFramePr>
            <a:graphicFrameLocks noGrp="1"/>
          </p:cNvGraphicFramePr>
          <p:nvPr/>
        </p:nvGraphicFramePr>
        <p:xfrm>
          <a:off x="6010465" y="4792789"/>
          <a:ext cx="2614294" cy="1391285"/>
        </p:xfrm>
        <a:graphic>
          <a:graphicData uri="http://schemas.openxmlformats.org/drawingml/2006/table">
            <a:tbl>
              <a:tblPr/>
              <a:tblGrid>
                <a:gridCol w="2614295"/>
              </a:tblGrid>
              <a:tr h="260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52705" algn="l" rtl="0" eaLnBrk="0">
                        <a:lnSpc>
                          <a:spcPts val="1149"/>
                        </a:lnSpc>
                        <a:spcBef>
                          <a:spcPts val="3"/>
                        </a:spcBef>
                      </a:pP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应用商店用户评价：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1309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24920"/>
                        </a:lnSpc>
                      </a:pPr>
                      <a:endParaRPr lang="Arial" altLang="Arial" sz="100"/>
                    </a:p>
                    <a:p>
                      <a:pPr marL="127000" algn="l" rtl="0" eaLnBrk="0">
                        <a:lnSpc>
                          <a:spcPts val="755"/>
                        </a:lnSpc>
                      </a:pPr>
                      <a:r>
                        <a:rPr sz="400" kern="0" spc="280">
                          <a:ln w="6531" cap="flat" cmpd="sng">
                            <a:solidFill>
                              <a:srgbClr val="1EC8F3">
                                <a:alpha val="100000"/>
                              </a:srgbClr>
                            </a:solidFill>
                            <a:prstDash val="solid"/>
                            <a:round/>
                          </a:ln>
                          <a:solidFill>
                            <a:srgbClr val="1EC8F3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“</a:t>
                      </a:r>
                      <a:endParaRPr lang="SimSun" altLang="SimSun" sz="4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"/>
                    </a:p>
                    <a:p>
                      <a:pPr marL="2405379" algn="l" rtl="0" eaLnBrk="0">
                        <a:lnSpc>
                          <a:spcPts val="493"/>
                        </a:lnSpc>
                      </a:pPr>
                      <a:r>
                        <a:rPr sz="400" kern="0" spc="1030">
                          <a:ln w="6531" cap="flat" cmpd="sng">
                            <a:solidFill>
                              <a:srgbClr val="1EC8F3">
                                <a:alpha val="100000"/>
                              </a:srgbClr>
                            </a:solidFill>
                            <a:prstDash val="solid"/>
                            <a:round/>
                          </a:ln>
                          <a:solidFill>
                            <a:srgbClr val="1EC8F3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”</a:t>
                      </a:r>
                      <a:endParaRPr lang="SimSun" altLang="SimSun" sz="4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06" name="table 606"/>
          <p:cNvGraphicFramePr>
            <a:graphicFrameLocks noGrp="1"/>
          </p:cNvGraphicFramePr>
          <p:nvPr/>
        </p:nvGraphicFramePr>
        <p:xfrm>
          <a:off x="3276409" y="3322129"/>
          <a:ext cx="2601595" cy="1391285"/>
        </p:xfrm>
        <a:graphic>
          <a:graphicData uri="http://schemas.openxmlformats.org/drawingml/2006/table">
            <a:tbl>
              <a:tblPr/>
              <a:tblGrid>
                <a:gridCol w="2601595"/>
              </a:tblGrid>
              <a:tr h="13817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132714" algn="l" rtl="0" eaLnBrk="0">
                        <a:lnSpc>
                          <a:spcPts val="1154"/>
                        </a:lnSpc>
                        <a:spcBef>
                          <a:spcPts val="5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国网宜兴市供电公司组织开展“网上国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125095" indent="8254" algn="l" rtl="0" eaLnBrk="0">
                        <a:lnSpc>
                          <a:spcPct val="120000"/>
                        </a:lnSpc>
                        <a:spcBef>
                          <a:spcPts val="1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网”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推广活动，帮助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客户下载绑定，详   </a:t>
                      </a:r>
                      <a:r>
                        <a:rPr sz="9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细解答使用方法，为客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户提供高效便捷服务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08" name="table 608"/>
          <p:cNvGraphicFramePr>
            <a:graphicFrameLocks noGrp="1"/>
          </p:cNvGraphicFramePr>
          <p:nvPr/>
        </p:nvGraphicFramePr>
        <p:xfrm>
          <a:off x="6010465" y="3322129"/>
          <a:ext cx="2601594" cy="1391284"/>
        </p:xfrm>
        <a:graphic>
          <a:graphicData uri="http://schemas.openxmlformats.org/drawingml/2006/table">
            <a:tbl>
              <a:tblPr/>
              <a:tblGrid>
                <a:gridCol w="2601595"/>
              </a:tblGrid>
              <a:tr h="1054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ts val="779"/>
                        </a:lnSpc>
                      </a:pPr>
                      <a:endParaRPr lang="Arial" altLang="Arial" sz="6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991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67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629284" indent="-276859" algn="l" rtl="0" eaLnBrk="0">
                        <a:lnSpc>
                          <a:spcPct val="109000"/>
                        </a:lnSpc>
                        <a:spcBef>
                          <a:spcPts val="4"/>
                        </a:spcBef>
                      </a:pP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首页、资讯、网上营业厅、生活、             </a:t>
                      </a:r>
                      <a:r>
                        <a:rPr sz="9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我的-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主要界面展示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1EC8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10" name="table 610"/>
          <p:cNvGraphicFramePr>
            <a:graphicFrameLocks noGrp="1"/>
          </p:cNvGraphicFramePr>
          <p:nvPr/>
        </p:nvGraphicFramePr>
        <p:xfrm>
          <a:off x="3276409" y="4792789"/>
          <a:ext cx="2601595" cy="1391285"/>
        </p:xfrm>
        <a:graphic>
          <a:graphicData uri="http://schemas.openxmlformats.org/drawingml/2006/table">
            <a:tbl>
              <a:tblPr/>
              <a:tblGrid>
                <a:gridCol w="2601595"/>
              </a:tblGrid>
              <a:tr h="13817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123825" indent="8254" algn="l" rtl="0" eaLnBrk="0">
                        <a:lnSpc>
                          <a:spcPct val="124000"/>
                        </a:lnSpc>
                        <a:spcBef>
                          <a:spcPts val="5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国网武威供电公司组织开展“网上国网购电</a:t>
                      </a:r>
                      <a:r>
                        <a:rPr sz="900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季 惊喜红包赢不停”</a:t>
                      </a:r>
                      <a:r>
                        <a:rPr sz="900" kern="0" spc="2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网上国网推广运营活    </a:t>
                      </a:r>
                      <a:r>
                        <a:rPr sz="900" kern="0" spc="1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动，进一步提升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kern="0" spc="1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推广成效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500"/>
                    </a:p>
                    <a:p>
                      <a:pPr marL="1388744" indent="3810" algn="l" rtl="0" eaLnBrk="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当地国网供电公司通过  </a:t>
                      </a:r>
                      <a:r>
                        <a:rPr sz="8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</a:t>
                      </a:r>
                      <a:r>
                        <a:rPr sz="8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线上交费抽红包的方式     </a:t>
                      </a:r>
                      <a:r>
                        <a:rPr sz="8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8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调动用户通过网上国网     </a:t>
                      </a:r>
                      <a:r>
                        <a:rPr sz="8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交费的积极性，巩固、 </a:t>
                      </a:r>
                      <a:r>
                        <a:rPr sz="8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  </a:t>
                      </a:r>
                      <a:r>
                        <a:rPr sz="8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扩大APP用户群体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5AF4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12" name="picture 6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097523" y="3427476"/>
            <a:ext cx="2436876" cy="899159"/>
          </a:xfrm>
          <a:prstGeom prst="rect">
            <a:avLst/>
          </a:prstGeom>
        </p:spPr>
      </p:pic>
      <p:graphicFrame>
        <p:nvGraphicFramePr>
          <p:cNvPr id="614" name="table 614"/>
          <p:cNvGraphicFramePr>
            <a:graphicFrameLocks noGrp="1"/>
          </p:cNvGraphicFramePr>
          <p:nvPr/>
        </p:nvGraphicFramePr>
        <p:xfrm>
          <a:off x="540829" y="4056697"/>
          <a:ext cx="2600325" cy="658495"/>
        </p:xfrm>
        <a:graphic>
          <a:graphicData uri="http://schemas.openxmlformats.org/drawingml/2006/table">
            <a:tbl>
              <a:tblPr/>
              <a:tblGrid>
                <a:gridCol w="2600325"/>
              </a:tblGrid>
              <a:tr h="6489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88900" algn="l" rtl="0" eaLnBrk="0">
                        <a:lnSpc>
                          <a:spcPts val="1154"/>
                        </a:lnSpc>
                        <a:spcBef>
                          <a:spcPts val="3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900" b="1" kern="0" spc="8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企事业客户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200"/>
                    </a:p>
                    <a:p>
                      <a:pPr marL="88900" algn="l" rtl="0" eaLnBrk="0">
                        <a:lnSpc>
                          <a:spcPct val="120000"/>
                        </a:lnSpc>
                        <a:spcBef>
                          <a:spcPts val="2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提供交费、办电、用电信息查询等常用功能，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提供用电负荷、能效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诊断等专业化服务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16" name="table 616"/>
          <p:cNvGraphicFramePr>
            <a:graphicFrameLocks noGrp="1"/>
          </p:cNvGraphicFramePr>
          <p:nvPr/>
        </p:nvGraphicFramePr>
        <p:xfrm>
          <a:off x="540829" y="5528881"/>
          <a:ext cx="2600325" cy="656590"/>
        </p:xfrm>
        <a:graphic>
          <a:graphicData uri="http://schemas.openxmlformats.org/drawingml/2006/table">
            <a:tbl>
              <a:tblPr/>
              <a:tblGrid>
                <a:gridCol w="2600325"/>
              </a:tblGrid>
              <a:tr h="647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88900" algn="l" rtl="0" eaLnBrk="0">
                        <a:lnSpc>
                          <a:spcPts val="1151"/>
                        </a:lnSpc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900" b="1" kern="0" spc="8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新能源客户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95250" indent="-3175" algn="l" rtl="0" eaLnBrk="0">
                        <a:lnSpc>
                          <a:spcPct val="120000"/>
                        </a:lnSpc>
                        <a:spcBef>
                          <a:spcPts val="2"/>
                        </a:spcBef>
                      </a:pP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为光伏客户提供建站咨询、光伏新装、上网  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电费及补贴结算等特色服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务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18" name="table 618"/>
          <p:cNvGraphicFramePr>
            <a:graphicFrameLocks noGrp="1"/>
          </p:cNvGraphicFramePr>
          <p:nvPr/>
        </p:nvGraphicFramePr>
        <p:xfrm>
          <a:off x="540829" y="4792789"/>
          <a:ext cx="2600325" cy="656589"/>
        </p:xfrm>
        <a:graphic>
          <a:graphicData uri="http://schemas.openxmlformats.org/drawingml/2006/table">
            <a:tbl>
              <a:tblPr/>
              <a:tblGrid>
                <a:gridCol w="2600325"/>
              </a:tblGrid>
              <a:tr h="6470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88900" algn="l" rtl="0" eaLnBrk="0">
                        <a:lnSpc>
                          <a:spcPts val="1153"/>
                        </a:lnSpc>
                        <a:spcBef>
                          <a:spcPts val="3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900" b="1" kern="0" spc="8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电动汽车客户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200"/>
                    </a:p>
                    <a:p>
                      <a:pPr marL="88264" algn="l" rtl="0" eaLnBrk="0">
                        <a:lnSpc>
                          <a:spcPct val="120000"/>
                        </a:lnSpc>
                      </a:pPr>
                      <a:r>
                        <a:rPr sz="9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提供站点查询、充电充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值、个人桩接电等特</a:t>
                      </a:r>
                      <a:r>
                        <a:rPr sz="9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色服务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20" name="table 620"/>
          <p:cNvGraphicFramePr>
            <a:graphicFrameLocks noGrp="1"/>
          </p:cNvGraphicFramePr>
          <p:nvPr/>
        </p:nvGraphicFramePr>
        <p:xfrm>
          <a:off x="540829" y="3322129"/>
          <a:ext cx="2600325" cy="656589"/>
        </p:xfrm>
        <a:graphic>
          <a:graphicData uri="http://schemas.openxmlformats.org/drawingml/2006/table">
            <a:tbl>
              <a:tblPr/>
              <a:tblGrid>
                <a:gridCol w="2600325"/>
              </a:tblGrid>
              <a:tr h="6470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88900" algn="l" rtl="0" eaLnBrk="0">
                        <a:lnSpc>
                          <a:spcPts val="1148"/>
                        </a:lnSpc>
                        <a:spcBef>
                          <a:spcPts val="5"/>
                        </a:spcBef>
                      </a:pP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900" b="1" kern="0" spc="7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居民客户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200"/>
                    </a:p>
                    <a:p>
                      <a:pPr marL="89535" indent="-635" algn="l" rtl="0" eaLnBrk="0">
                        <a:lnSpc>
                          <a:spcPct val="120000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提供交费、电量电费信息查询等常用功能</a:t>
                      </a: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    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用能分析、电子发票等特色服务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50" name="group 50"/>
          <p:cNvGrpSpPr/>
          <p:nvPr/>
        </p:nvGrpSpPr>
        <p:grpSpPr>
          <a:xfrm rot="21600000">
            <a:off x="0" y="1743456"/>
            <a:ext cx="324611" cy="3376062"/>
            <a:chExt cx="324611" cy="3376062"/>
          </a:xfrm>
        </p:grpSpPr>
        <p:grpSp>
          <p:nvGrpSpPr>
            <p:cNvPr id="52" name="group 52"/>
            <p:cNvGrpSpPr/>
            <p:nvPr/>
          </p:nvGrpSpPr>
          <p:grpSpPr>
            <a:xfrm rot="21600000">
              <a:off x="0" y="0"/>
              <a:ext cx="324611" cy="3371087"/>
              <a:chExt cx="324611" cy="3371087"/>
            </a:xfrm>
          </p:grpSpPr>
          <p:sp>
            <p:nvSpPr>
              <p:cNvPr id="622" name="path"/>
              <p:cNvSpPr/>
              <p:nvPr/>
            </p:nvSpPr>
            <p:spPr>
              <a:xfrm>
                <a:off x="0" y="1127759"/>
                <a:ext cx="324611" cy="1115568"/>
              </a:xfrm>
              <a:custGeom>
                <a:rect l="0" t="0" r="0" b="0"/>
                <a:pathLst>
                  <a:path w="511" h="1756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24" name="path"/>
              <p:cNvSpPr/>
              <p:nvPr/>
            </p:nvSpPr>
            <p:spPr>
              <a:xfrm>
                <a:off x="0" y="0"/>
                <a:ext cx="324611" cy="3371087"/>
              </a:xfrm>
              <a:custGeom>
                <a:rect l="0" t="0" r="0" b="0"/>
                <a:pathLst>
                  <a:path w="511" h="5308">
                    <a:moveTo>
                      <a:pt x="0" y="5308"/>
                    </a:moveTo>
                    <a:lnTo>
                      <a:pt x="511" y="5308"/>
                    </a:lnTo>
                    <a:lnTo>
                      <a:pt x="511" y="3551"/>
                    </a:lnTo>
                    <a:lnTo>
                      <a:pt x="0" y="3551"/>
                    </a:lnTo>
                    <a:lnTo>
                      <a:pt x="0" y="5308"/>
                    </a:lnTo>
                    <a:close/>
                  </a:path>
                  <a:path w="511" h="5308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D9D9D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26" name="textbox 626"/>
            <p:cNvSpPr/>
            <p:nvPr/>
          </p:nvSpPr>
          <p:spPr>
            <a:xfrm>
              <a:off x="-25918" y="-12700"/>
              <a:ext cx="363854" cy="340169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algn="r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</a:t>
              </a:r>
              <a:r>
                <a:rPr sz="1000" kern="0" spc="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 础</a:t>
              </a:r>
              <a:r>
                <a:rPr sz="1000" kern="0" spc="-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     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 融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000"/>
            </a:p>
          </p:txBody>
        </p:sp>
      </p:grpSp>
      <p:sp>
        <p:nvSpPr>
          <p:cNvPr id="628" name="textbox 628"/>
          <p:cNvSpPr/>
          <p:nvPr/>
        </p:nvSpPr>
        <p:spPr>
          <a:xfrm>
            <a:off x="3281171" y="2711196"/>
            <a:ext cx="2592704" cy="306704"/>
          </a:xfrm>
          <a:prstGeom prst="rect">
            <a:avLst/>
          </a:prstGeom>
          <a:solidFill>
            <a:srgbClr val="EFF7E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73660" algn="l" rtl="0" eaLnBrk="0">
              <a:lnSpc>
                <a:spcPct val="97000"/>
              </a:lnSpc>
              <a:spcBef>
                <a:spcPts val="6"/>
              </a:spcBef>
            </a:pPr>
            <a:r>
              <a:rPr sz="1200" b="1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推广力度加强</a:t>
            </a:r>
            <a:r>
              <a:rPr sz="1200" b="1" kern="0" spc="-2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b="1" kern="0" spc="-1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，APP</a:t>
            </a:r>
            <a:r>
              <a:rPr sz="1200" b="1" kern="0" spc="-2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持续渗透</a:t>
            </a:r>
            <a:endParaRPr lang="Microsoft YaHei" altLang="Microsoft YaHei" sz="1200"/>
          </a:p>
        </p:txBody>
      </p:sp>
      <p:sp>
        <p:nvSpPr>
          <p:cNvPr id="630" name="textbox 630"/>
          <p:cNvSpPr/>
          <p:nvPr/>
        </p:nvSpPr>
        <p:spPr>
          <a:xfrm>
            <a:off x="6015228" y="2711196"/>
            <a:ext cx="2592704" cy="306704"/>
          </a:xfrm>
          <a:prstGeom prst="rect">
            <a:avLst/>
          </a:prstGeom>
          <a:solidFill>
            <a:srgbClr val="D2F4F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76835" algn="l" rtl="0" eaLnBrk="0">
              <a:lnSpc>
                <a:spcPct val="97000"/>
              </a:lnSpc>
              <a:spcBef>
                <a:spcPts val="3"/>
              </a:spcBef>
            </a:pPr>
            <a:r>
              <a:rPr sz="1200" b="1" kern="0" spc="-2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  <a:r>
              <a:rPr sz="1200" b="1" kern="0" spc="-15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b="1" kern="0" spc="-2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，赢得广泛好评</a:t>
            </a:r>
            <a:endParaRPr lang="Microsoft YaHei" altLang="Microsoft YaHei" sz="1200"/>
          </a:p>
        </p:txBody>
      </p:sp>
      <p:sp>
        <p:nvSpPr>
          <p:cNvPr id="632" name="textbox 632"/>
          <p:cNvSpPr/>
          <p:nvPr/>
        </p:nvSpPr>
        <p:spPr>
          <a:xfrm>
            <a:off x="545592" y="2711196"/>
            <a:ext cx="2590800" cy="306704"/>
          </a:xfrm>
          <a:prstGeom prst="rect">
            <a:avLst/>
          </a:prstGeom>
          <a:solidFill>
            <a:srgbClr val="F7FAE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73660" algn="l" rtl="0" eaLnBrk="0">
              <a:lnSpc>
                <a:spcPct val="97000"/>
              </a:lnSpc>
              <a:spcBef>
                <a:spcPts val="4"/>
              </a:spcBef>
            </a:pPr>
            <a:r>
              <a:rPr sz="1200" b="1" kern="0" spc="-1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服务迭代升级</a:t>
            </a:r>
            <a:r>
              <a:rPr sz="1200" b="1" kern="0" spc="-21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b="1" kern="0" spc="-1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，满足用户多样</a:t>
            </a:r>
            <a:r>
              <a:rPr sz="1200" b="1" kern="0" spc="-2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化需求</a:t>
            </a:r>
            <a:endParaRPr lang="Microsoft YaHei" altLang="Microsoft YaHei" sz="1200"/>
          </a:p>
        </p:txBody>
      </p:sp>
      <p:pic>
        <p:nvPicPr>
          <p:cNvPr id="634" name="picture 63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479291" y="5426964"/>
            <a:ext cx="990600" cy="664463"/>
          </a:xfrm>
          <a:prstGeom prst="rect">
            <a:avLst/>
          </a:prstGeom>
        </p:spPr>
      </p:pic>
      <p:pic>
        <p:nvPicPr>
          <p:cNvPr id="636" name="picture 63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479291" y="3968495"/>
            <a:ext cx="989076" cy="647700"/>
          </a:xfrm>
          <a:prstGeom prst="rect">
            <a:avLst/>
          </a:prstGeom>
        </p:spPr>
      </p:pic>
      <p:pic>
        <p:nvPicPr>
          <p:cNvPr id="638" name="picture 63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675632" y="3966971"/>
            <a:ext cx="989076" cy="647700"/>
          </a:xfrm>
          <a:prstGeom prst="rect">
            <a:avLst/>
          </a:prstGeom>
        </p:spPr>
      </p:pic>
      <p:pic>
        <p:nvPicPr>
          <p:cNvPr id="640" name="picture 64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sp>
        <p:nvSpPr>
          <p:cNvPr id="642" name="textbox 642"/>
          <p:cNvSpPr/>
          <p:nvPr/>
        </p:nvSpPr>
        <p:spPr>
          <a:xfrm>
            <a:off x="589846" y="3110261"/>
            <a:ext cx="2442210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0"/>
              </a:lnSpc>
              <a:tabLst>
                <a:tab pos="102235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b="1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b="1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为各类用户群体提供“一网通办”服务：</a:t>
            </a:r>
            <a:endParaRPr lang="Microsoft YaHei" altLang="Microsoft YaHei" sz="900"/>
          </a:p>
        </p:txBody>
      </p:sp>
      <p:pic>
        <p:nvPicPr>
          <p:cNvPr id="644" name="picture 64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602546" y="3132827"/>
            <a:ext cx="89809" cy="92845"/>
          </a:xfrm>
          <a:prstGeom prst="rect">
            <a:avLst/>
          </a:prstGeom>
        </p:spPr>
      </p:pic>
      <p:sp>
        <p:nvSpPr>
          <p:cNvPr id="646" name="textbox 646"/>
          <p:cNvSpPr/>
          <p:nvPr/>
        </p:nvSpPr>
        <p:spPr>
          <a:xfrm>
            <a:off x="3326341" y="3110261"/>
            <a:ext cx="2199004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2"/>
              </a:lnSpc>
              <a:tabLst>
                <a:tab pos="102235"/>
              </a:tabLst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900" b="1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900" b="1" kern="0" spc="10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各地国网工作人员面对面推广</a:t>
            </a:r>
            <a:r>
              <a:rPr sz="900" b="1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</a:t>
            </a:r>
            <a:r>
              <a:rPr sz="900" b="1" kern="0" spc="10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endParaRPr lang="Microsoft YaHei" altLang="Microsoft YaHei" sz="900"/>
          </a:p>
        </p:txBody>
      </p:sp>
      <p:pic>
        <p:nvPicPr>
          <p:cNvPr id="648" name="picture 64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339041" y="3132827"/>
            <a:ext cx="89809" cy="92845"/>
          </a:xfrm>
          <a:prstGeom prst="rect">
            <a:avLst/>
          </a:prstGeom>
        </p:spPr>
      </p:pic>
      <p:sp>
        <p:nvSpPr>
          <p:cNvPr id="650" name="textbox 650"/>
          <p:cNvSpPr/>
          <p:nvPr/>
        </p:nvSpPr>
        <p:spPr>
          <a:xfrm>
            <a:off x="523850" y="6633805"/>
            <a:ext cx="1095375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800"/>
          </a:p>
        </p:txBody>
      </p:sp>
      <p:sp>
        <p:nvSpPr>
          <p:cNvPr id="652" name="textbox 652"/>
          <p:cNvSpPr/>
          <p:nvPr/>
        </p:nvSpPr>
        <p:spPr>
          <a:xfrm>
            <a:off x="8902651" y="6635915"/>
            <a:ext cx="13462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-4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14</a:t>
            </a:r>
            <a:endParaRPr lang="Microsoft YaHei" altLang="Microsoft YaHei" sz="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54" name="table 654"/>
          <p:cNvGraphicFramePr>
            <a:graphicFrameLocks noGrp="1"/>
          </p:cNvGraphicFramePr>
          <p:nvPr/>
        </p:nvGraphicFramePr>
        <p:xfrm>
          <a:off x="536550" y="289280"/>
          <a:ext cx="8331200" cy="6452870"/>
        </p:xfrm>
        <a:graphic>
          <a:graphicData uri="http://schemas.openxmlformats.org/drawingml/2006/table">
            <a:tbl>
              <a:tblPr/>
              <a:tblGrid>
                <a:gridCol w="8331200"/>
              </a:tblGrid>
              <a:tr h="647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96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98000"/>
                        </a:lnSpc>
                      </a:pPr>
                      <a:r>
                        <a:rPr sz="3200" kern="0" spc="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基础设施行业：能源电力丨中</a:t>
                      </a:r>
                      <a:r>
                        <a:rPr sz="3200" kern="0" spc="-1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石油</a:t>
                      </a:r>
                      <a:endParaRPr lang="Microsoft YaHei" altLang="Microsoft YaHei" sz="3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38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17145" indent="6350" algn="l" rtl="0" eaLnBrk="0">
                        <a:lnSpc>
                          <a:spcPct val="99000"/>
                        </a:lnSpc>
                      </a:pPr>
                      <a:r>
                        <a:rPr sz="20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中油好客e站APP围绕两大核心服务，为用户提供便捷的加油体验和丰富</a:t>
                      </a:r>
                      <a:r>
                        <a:rPr sz="20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的优惠福利</a:t>
                      </a:r>
                      <a:endParaRPr lang="Microsoft YaHei" altLang="Microsoft YaHei" sz="2000"/>
                    </a:p>
                    <a:p>
                      <a:pPr marL="5080" indent="86360" algn="l" rtl="0" eaLnBrk="0">
                        <a:lnSpc>
                          <a:spcPct val="109000"/>
                        </a:lnSpc>
                        <a:spcBef>
                          <a:spcPts val="789"/>
                        </a:spcBef>
                      </a:pP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“中油好客e站”是中国石油天然气集团有限公司推出的移动端服务平台， 提供的  “加油移</a:t>
                      </a:r>
                      <a:r>
                        <a:rPr sz="11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动支付”、“加油卡服务”两大核心服务       </a:t>
                      </a:r>
                      <a:r>
                        <a:rPr sz="11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及其他优质的服务和体验实现了为用户创造价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值的承诺，</a:t>
                      </a:r>
                      <a:r>
                        <a:rPr sz="11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APP受到广大用户欢迎，</a:t>
                      </a:r>
                      <a:r>
                        <a:rPr sz="1100" kern="0" spc="1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1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2023年12月活跃用户规模超700万。</a:t>
                      </a:r>
                      <a:endParaRPr lang="Microsoft YaHei" altLang="Microsoft YaHei" sz="11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300"/>
                    </a:p>
                    <a:p>
                      <a:pPr marL="2741929" algn="l" rtl="0" eaLnBrk="0">
                        <a:lnSpc>
                          <a:spcPct val="98000"/>
                        </a:lnSpc>
                        <a:spcBef>
                          <a:spcPts val="3"/>
                        </a:spcBef>
                      </a:pPr>
                      <a:r>
                        <a:rPr sz="1400" b="1" kern="0" spc="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中石油“中油好客e站</a:t>
                      </a:r>
                      <a:r>
                        <a:rPr sz="14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”APP概览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808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455795" indent="-163195" algn="l" rtl="0" eaLnBrk="0">
                        <a:lnSpc>
                          <a:spcPct val="109000"/>
                        </a:lnSpc>
                        <a:spcBef>
                          <a:spcPts val="5"/>
                        </a:spcBef>
                        <a:tabLst>
                          <a:tab pos="438277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b="1" kern="0" spc="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b="1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围绕“人、车、生活”，为客户提供高效、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便捷、智能的             </a:t>
                      </a:r>
                      <a:r>
                        <a:rPr sz="900" b="1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汽车服务平台：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3117850" algn="l" rtl="0" eaLnBrk="0">
                        <a:lnSpc>
                          <a:spcPct val="98000"/>
                        </a:lnSpc>
                        <a:spcBef>
                          <a:spcPts val="275"/>
                        </a:spcBef>
                      </a:pPr>
                      <a:r>
                        <a:rPr sz="900" b="1" kern="0" spc="-7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“加油不下车，</a:t>
                      </a:r>
                      <a:endParaRPr lang="Microsoft YaHei" altLang="Microsoft YaHei" sz="900"/>
                    </a:p>
                    <a:p>
                      <a:pPr marL="3115310" algn="l" rtl="0" eaLnBrk="0">
                        <a:lnSpc>
                          <a:spcPts val="1442"/>
                        </a:lnSpc>
                      </a:pPr>
                      <a:r>
                        <a:rPr sz="900" b="1" kern="0" spc="9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付款不排队”</a:t>
                      </a:r>
                      <a:endParaRPr lang="Microsoft YaHei" altLang="Microsoft YaHei" sz="900"/>
                    </a:p>
                    <a:p>
                      <a:pPr marL="3046729" algn="l" rtl="0" eaLnBrk="0">
                        <a:lnSpc>
                          <a:spcPct val="96000"/>
                        </a:lnSpc>
                        <a:spcBef>
                          <a:spcPts val="309"/>
                        </a:spcBef>
                      </a:pPr>
                      <a:r>
                        <a:rPr sz="700" kern="0" spc="5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车主加油后在驾驶座</a:t>
                      </a:r>
                      <a:endParaRPr lang="Microsoft YaHei" altLang="Microsoft YaHei" sz="700"/>
                    </a:p>
                    <a:p>
                      <a:pPr marL="3046729" algn="l" rtl="0" eaLnBrk="0">
                        <a:lnSpc>
                          <a:spcPts val="1080"/>
                        </a:lnSpc>
                      </a:pPr>
                      <a:r>
                        <a:rPr sz="700" kern="0" spc="1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上即可顺利完成支付，</a:t>
                      </a:r>
                      <a:endParaRPr lang="Microsoft YaHei" altLang="Microsoft YaHei" sz="700"/>
                    </a:p>
                    <a:p>
                      <a:pPr marL="3046729" algn="l" rtl="0" eaLnBrk="0">
                        <a:lnSpc>
                          <a:spcPts val="1080"/>
                        </a:lnSpc>
                      </a:pPr>
                      <a:r>
                        <a:rPr sz="700" kern="0" spc="4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用时仅需1分钟</a:t>
                      </a:r>
                      <a:endParaRPr lang="Microsoft YaHei" altLang="Microsoft YaHei" sz="700"/>
                    </a:p>
                    <a:p>
                      <a:pPr marL="965835" algn="l" rtl="0" eaLnBrk="0">
                        <a:lnSpc>
                          <a:spcPct val="68000"/>
                        </a:lnSpc>
                        <a:spcBef>
                          <a:spcPts val="896"/>
                        </a:spcBef>
                      </a:pPr>
                      <a:r>
                        <a:rPr sz="12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mUserTracker-2022-20</a:t>
                      </a:r>
                      <a:r>
                        <a:rPr sz="1200" b="1" kern="0" spc="-2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23.12</a:t>
                      </a:r>
                      <a:endParaRPr lang="Microsoft YaHei" altLang="Microsoft YaHei" sz="1200"/>
                    </a:p>
                    <a:p>
                      <a:pPr marL="1157605" algn="l" rtl="0" eaLnBrk="0">
                        <a:lnSpc>
                          <a:spcPts val="1729"/>
                        </a:lnSpc>
                      </a:pPr>
                      <a:r>
                        <a:rPr sz="12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中油好客e站APP用户规模</a:t>
                      </a:r>
                      <a:endParaRPr lang="Microsoft YaHei" altLang="Microsoft YaHei" sz="1200"/>
                    </a:p>
                    <a:p>
                      <a:pPr marL="4455795" indent="-163195" algn="l" rtl="0" eaLnBrk="0">
                        <a:lnSpc>
                          <a:spcPct val="109000"/>
                        </a:lnSpc>
                        <a:spcBef>
                          <a:spcPts val="495"/>
                        </a:spcBef>
                        <a:tabLst>
                          <a:tab pos="438277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b="1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特色活动为用户带来更好的产品服务体验，  以及实实在在的优         </a:t>
                      </a:r>
                      <a:r>
                        <a:rPr sz="900" b="1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惠和福利：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200"/>
                    </a:p>
                    <a:p>
                      <a:pPr marL="9525" algn="l" rtl="0" eaLnBrk="0">
                        <a:lnSpc>
                          <a:spcPct val="98000"/>
                        </a:lnSpc>
                      </a:pP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来源：公开资料，艾瑞咨询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自主研究绘制。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1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7072630" algn="l" rtl="0" eaLnBrk="0">
                        <a:lnSpc>
                          <a:spcPct val="73000"/>
                        </a:lnSpc>
                      </a:pPr>
                      <a:r>
                        <a:rPr sz="8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www.iresearch.c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om.cn</a:t>
                      </a: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656" name="picture 6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829513" y="4720582"/>
            <a:ext cx="89809" cy="92845"/>
          </a:xfrm>
          <a:prstGeom prst="rect">
            <a:avLst/>
          </a:prstGeom>
        </p:spPr>
      </p:pic>
      <p:pic>
        <p:nvPicPr>
          <p:cNvPr id="658" name="picture 6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829513" y="2794499"/>
            <a:ext cx="89809" cy="92845"/>
          </a:xfrm>
          <a:prstGeom prst="rect">
            <a:avLst/>
          </a:prstGeom>
        </p:spPr>
      </p:pic>
      <p:pic>
        <p:nvPicPr>
          <p:cNvPr id="660" name="picture 6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6863" y="5079492"/>
            <a:ext cx="3627119" cy="792479"/>
          </a:xfrm>
          <a:prstGeom prst="rect">
            <a:avLst/>
          </a:prstGeom>
        </p:spPr>
      </p:pic>
      <p:pic>
        <p:nvPicPr>
          <p:cNvPr id="662" name="picture 6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1883" y="5980722"/>
            <a:ext cx="3831653" cy="356133"/>
          </a:xfrm>
          <a:prstGeom prst="rect">
            <a:avLst/>
          </a:prstGeom>
        </p:spPr>
      </p:pic>
      <p:graphicFrame>
        <p:nvGraphicFramePr>
          <p:cNvPr id="664" name="table 664"/>
          <p:cNvGraphicFramePr>
            <a:graphicFrameLocks noGrp="1"/>
          </p:cNvGraphicFramePr>
          <p:nvPr/>
        </p:nvGraphicFramePr>
        <p:xfrm>
          <a:off x="787908" y="5015356"/>
          <a:ext cx="3688079" cy="1337945"/>
        </p:xfrm>
        <a:graphic>
          <a:graphicData uri="http://schemas.openxmlformats.org/drawingml/2006/table">
            <a:tbl>
              <a:tblPr/>
              <a:tblGrid>
                <a:gridCol w="1694814"/>
                <a:gridCol w="144780"/>
                <a:gridCol w="1700529"/>
                <a:gridCol w="147955"/>
              </a:tblGrid>
              <a:tr h="14668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"/>
                    </a:p>
                    <a:p>
                      <a:pPr marL="1610994" algn="l" rtl="0" eaLnBrk="0">
                        <a:lnSpc>
                          <a:spcPct val="90000"/>
                        </a:lnSpc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74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1000"/>
                        </a:lnSpc>
                      </a:pPr>
                      <a:r>
                        <a:rPr sz="900" kern="0" spc="-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.1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F59B9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59B9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993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59B9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rgbClr val="F59B9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59B9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3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59B9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59B9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59B9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F59B9B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66" name="picture 66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931663" y="3232404"/>
            <a:ext cx="3470148" cy="1078991"/>
          </a:xfrm>
          <a:prstGeom prst="rect">
            <a:avLst/>
          </a:prstGeom>
        </p:spPr>
      </p:pic>
      <p:graphicFrame>
        <p:nvGraphicFramePr>
          <p:cNvPr id="668" name="table 668"/>
          <p:cNvGraphicFramePr>
            <a:graphicFrameLocks noGrp="1"/>
          </p:cNvGraphicFramePr>
          <p:nvPr/>
        </p:nvGraphicFramePr>
        <p:xfrm>
          <a:off x="7267764" y="5073205"/>
          <a:ext cx="1040765" cy="1233169"/>
        </p:xfrm>
        <a:graphic>
          <a:graphicData uri="http://schemas.openxmlformats.org/drawingml/2006/table">
            <a:tbl>
              <a:tblPr/>
              <a:tblGrid>
                <a:gridCol w="1040765"/>
              </a:tblGrid>
              <a:tr h="1223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119379" indent="-65405" algn="l" rtl="0" eaLnBrk="0">
                        <a:lnSpc>
                          <a:spcPct val="120000"/>
                        </a:lnSpc>
                        <a:spcBef>
                          <a:spcPts val="4"/>
                        </a:spcBef>
                      </a:pPr>
                      <a:r>
                        <a:rPr sz="900" b="1" kern="0" spc="4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免费洗车服务、    </a:t>
                      </a:r>
                      <a:r>
                        <a:rPr sz="900" b="1" kern="0" spc="1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“开卡油礼”等</a:t>
                      </a:r>
                      <a:endParaRPr lang="Microsoft YaHei" altLang="Microsoft YaHei" sz="900"/>
                    </a:p>
                    <a:p>
                      <a:pPr marL="53975" indent="635" algn="l" rtl="0" eaLnBrk="0">
                        <a:lnSpc>
                          <a:spcPct val="127000"/>
                        </a:lnSpc>
                        <a:spcBef>
                          <a:spcPts val="269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部分门店支持加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油洗车一站搞定；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首次办理油卡可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享支付大额立减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70" name="table 670"/>
          <p:cNvGraphicFramePr>
            <a:graphicFrameLocks noGrp="1"/>
          </p:cNvGraphicFramePr>
          <p:nvPr/>
        </p:nvGraphicFramePr>
        <p:xfrm>
          <a:off x="5061013" y="5073205"/>
          <a:ext cx="1016634" cy="1233169"/>
        </p:xfrm>
        <a:graphic>
          <a:graphicData uri="http://schemas.openxmlformats.org/drawingml/2006/table">
            <a:tbl>
              <a:tblPr/>
              <a:tblGrid>
                <a:gridCol w="1016634"/>
              </a:tblGrid>
              <a:tr h="1223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19379" algn="l" rtl="0" eaLnBrk="0">
                        <a:lnSpc>
                          <a:spcPts val="1161"/>
                        </a:lnSpc>
                        <a:spcBef>
                          <a:spcPts val="5"/>
                        </a:spcBef>
                      </a:pPr>
                      <a:r>
                        <a:rPr sz="900" b="1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“10惠有礼”</a:t>
                      </a:r>
                      <a:endParaRPr lang="Microsoft YaHei" altLang="Microsoft YaHei" sz="900"/>
                    </a:p>
                    <a:p>
                      <a:pPr marL="53975" algn="l" rtl="0" eaLnBrk="0">
                        <a:lnSpc>
                          <a:spcPts val="1149"/>
                        </a:lnSpc>
                        <a:spcBef>
                          <a:spcPts val="282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每月逢日期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200"/>
                    </a:p>
                    <a:p>
                      <a:pPr marL="53339" indent="78105" algn="l" rtl="0" eaLnBrk="0">
                        <a:lnSpc>
                          <a:spcPct val="127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“10/20/30”，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用户为其昆仑e  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享卡单笔线上充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值可获赠电子券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72" name="table 672"/>
          <p:cNvGraphicFramePr>
            <a:graphicFrameLocks noGrp="1"/>
          </p:cNvGraphicFramePr>
          <p:nvPr/>
        </p:nvGraphicFramePr>
        <p:xfrm>
          <a:off x="6164389" y="5073205"/>
          <a:ext cx="1016634" cy="1233169"/>
        </p:xfrm>
        <a:graphic>
          <a:graphicData uri="http://schemas.openxmlformats.org/drawingml/2006/table">
            <a:tbl>
              <a:tblPr/>
              <a:tblGrid>
                <a:gridCol w="1016634"/>
              </a:tblGrid>
              <a:tr h="12236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120014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900" b="1" kern="0" spc="-4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“CN98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300"/>
                    </a:p>
                    <a:p>
                      <a:pPr marL="52705" indent="1270" algn="l" rtl="0" eaLnBrk="0">
                        <a:lnSpc>
                          <a:spcPct val="128000"/>
                        </a:lnSpc>
                        <a:spcBef>
                          <a:spcPts val="2"/>
                        </a:spcBef>
                      </a:pP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每周五用户使用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加油卡移动支付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加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CN</a:t>
                      </a:r>
                      <a:r>
                        <a:rPr sz="900" kern="0" spc="10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98汽油可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享受每升优惠/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获赠汽油券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54" name="group 54"/>
          <p:cNvGrpSpPr/>
          <p:nvPr/>
        </p:nvGrpSpPr>
        <p:grpSpPr>
          <a:xfrm rot="21600000">
            <a:off x="0" y="1743456"/>
            <a:ext cx="324611" cy="3376062"/>
            <a:chExt cx="324611" cy="3376062"/>
          </a:xfrm>
        </p:grpSpPr>
        <p:grpSp>
          <p:nvGrpSpPr>
            <p:cNvPr id="56" name="group 56"/>
            <p:cNvGrpSpPr/>
            <p:nvPr/>
          </p:nvGrpSpPr>
          <p:grpSpPr>
            <a:xfrm rot="21600000">
              <a:off x="0" y="0"/>
              <a:ext cx="324611" cy="3371087"/>
              <a:chExt cx="324611" cy="3371087"/>
            </a:xfrm>
          </p:grpSpPr>
          <p:sp>
            <p:nvSpPr>
              <p:cNvPr id="674" name="path"/>
              <p:cNvSpPr/>
              <p:nvPr/>
            </p:nvSpPr>
            <p:spPr>
              <a:xfrm>
                <a:off x="0" y="1127759"/>
                <a:ext cx="324611" cy="1115568"/>
              </a:xfrm>
              <a:custGeom>
                <a:rect l="0" t="0" r="0" b="0"/>
                <a:pathLst>
                  <a:path w="511" h="1756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76" name="path"/>
              <p:cNvSpPr/>
              <p:nvPr/>
            </p:nvSpPr>
            <p:spPr>
              <a:xfrm>
                <a:off x="0" y="0"/>
                <a:ext cx="324611" cy="3371087"/>
              </a:xfrm>
              <a:custGeom>
                <a:rect l="0" t="0" r="0" b="0"/>
                <a:pathLst>
                  <a:path w="511" h="5308">
                    <a:moveTo>
                      <a:pt x="0" y="5308"/>
                    </a:moveTo>
                    <a:lnTo>
                      <a:pt x="511" y="5308"/>
                    </a:lnTo>
                    <a:lnTo>
                      <a:pt x="511" y="3551"/>
                    </a:lnTo>
                    <a:lnTo>
                      <a:pt x="0" y="3551"/>
                    </a:lnTo>
                    <a:lnTo>
                      <a:pt x="0" y="5308"/>
                    </a:lnTo>
                    <a:close/>
                  </a:path>
                  <a:path w="511" h="5308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D9D9D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78" name="textbox 678"/>
            <p:cNvSpPr/>
            <p:nvPr/>
          </p:nvSpPr>
          <p:spPr>
            <a:xfrm>
              <a:off x="-25918" y="-12700"/>
              <a:ext cx="363854" cy="340169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algn="r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</a:t>
              </a:r>
              <a:r>
                <a:rPr sz="1000" kern="0" spc="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 础</a:t>
              </a:r>
              <a:r>
                <a:rPr sz="1000" kern="0" spc="-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     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 融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000"/>
            </a:p>
          </p:txBody>
        </p:sp>
      </p:grpSp>
      <p:graphicFrame>
        <p:nvGraphicFramePr>
          <p:cNvPr id="680" name="table 680"/>
          <p:cNvGraphicFramePr>
            <a:graphicFrameLocks noGrp="1"/>
          </p:cNvGraphicFramePr>
          <p:nvPr/>
        </p:nvGraphicFramePr>
        <p:xfrm>
          <a:off x="1304353" y="3857053"/>
          <a:ext cx="1953894" cy="334010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953894"/>
              </a:tblGrid>
              <a:tr h="324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661669" algn="l" rtl="0" eaLnBrk="0">
                        <a:lnSpc>
                          <a:spcPts val="1155"/>
                        </a:lnSpc>
                        <a:spcBef>
                          <a:spcPts val="2"/>
                        </a:spcBef>
                      </a:pPr>
                      <a:r>
                        <a:rPr sz="900" b="1" kern="0" spc="9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加油卡服务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82" name="table 682"/>
          <p:cNvGraphicFramePr>
            <a:graphicFrameLocks noGrp="1"/>
          </p:cNvGraphicFramePr>
          <p:nvPr/>
        </p:nvGraphicFramePr>
        <p:xfrm>
          <a:off x="1304353" y="3479101"/>
          <a:ext cx="1953894" cy="332104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1953894"/>
              </a:tblGrid>
              <a:tr h="3225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359"/>
                        </a:lnSpc>
                      </a:pPr>
                      <a:endParaRPr lang="Arial" altLang="Arial" sz="100"/>
                    </a:p>
                    <a:p>
                      <a:pPr marL="599440" algn="l" rtl="0" eaLnBrk="0">
                        <a:lnSpc>
                          <a:spcPts val="1153"/>
                        </a:lnSpc>
                      </a:pPr>
                      <a:r>
                        <a:rPr sz="900" b="1" kern="0" spc="9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加油移动支付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sp>
        <p:nvSpPr>
          <p:cNvPr id="684" name="textbox 684"/>
          <p:cNvSpPr/>
          <p:nvPr/>
        </p:nvSpPr>
        <p:spPr>
          <a:xfrm>
            <a:off x="741680" y="2794507"/>
            <a:ext cx="1453514" cy="423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3132"/>
              </a:lnSpc>
            </a:pPr>
            <a:r>
              <a:rPr sz="2200" kern="0" spc="40">
                <a:solidFill>
                  <a:srgbClr val="B013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一中国石油</a:t>
            </a:r>
            <a:endParaRPr lang="Microsoft YaHei" altLang="Microsoft YaHei" sz="2200"/>
          </a:p>
        </p:txBody>
      </p:sp>
      <p:pic>
        <p:nvPicPr>
          <p:cNvPr id="686" name="picture 68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graphicFrame>
        <p:nvGraphicFramePr>
          <p:cNvPr id="688" name="table 688"/>
          <p:cNvGraphicFramePr>
            <a:graphicFrameLocks noGrp="1"/>
          </p:cNvGraphicFramePr>
          <p:nvPr/>
        </p:nvGraphicFramePr>
        <p:xfrm>
          <a:off x="591121" y="3479101"/>
          <a:ext cx="656590" cy="711835"/>
        </p:xfrm>
        <a:graphic>
          <a:graphicData uri="http://schemas.openxmlformats.org/drawingml/2006/table">
            <a:tbl>
              <a:tblPr>
                <a:solidFill>
                  <a:srgbClr val="B2D234"/>
                </a:solidFill>
              </a:tblPr>
              <a:tblGrid>
                <a:gridCol w="656590"/>
              </a:tblGrid>
              <a:tr h="7023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marL="76835" indent="-5080" algn="l" rtl="0" eaLnBrk="0">
                        <a:lnSpc>
                          <a:spcPct val="126000"/>
                        </a:lnSpc>
                        <a:spcBef>
                          <a:spcPts val="7"/>
                        </a:spcBef>
                      </a:pPr>
                      <a:r>
                        <a:rPr sz="9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900" b="1" kern="0" spc="19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两大</a:t>
                      </a:r>
                      <a:r>
                        <a:rPr sz="900" b="1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900" b="1" kern="0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核心服务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234"/>
                    </a:solidFill>
                  </a:tcPr>
                </a:tc>
              </a:tr>
            </a:tbl>
          </a:graphicData>
        </a:graphic>
      </p:graphicFrame>
      <p:pic>
        <p:nvPicPr>
          <p:cNvPr id="690" name="picture 69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930397" y="4809108"/>
            <a:ext cx="1077214" cy="256794"/>
          </a:xfrm>
          <a:prstGeom prst="rect">
            <a:avLst/>
          </a:prstGeom>
        </p:spPr>
      </p:pic>
      <p:sp>
        <p:nvSpPr>
          <p:cNvPr id="692" name="textbox 692"/>
          <p:cNvSpPr/>
          <p:nvPr/>
        </p:nvSpPr>
        <p:spPr>
          <a:xfrm>
            <a:off x="2424352" y="2817393"/>
            <a:ext cx="942339" cy="257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19"/>
              </a:lnSpc>
            </a:pPr>
            <a:endParaRPr lang="Arial" altLang="Arial" sz="100"/>
          </a:p>
          <a:p>
            <a:pPr marL="21590" indent="-8889" algn="l" rtl="0" eaLnBrk="0">
              <a:lnSpc>
                <a:spcPct val="95000"/>
              </a:lnSpc>
            </a:pPr>
            <a:r>
              <a:rPr sz="800" kern="0" spc="-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面向所有加油客户的 自助服务客户端软件</a:t>
            </a:r>
            <a:endParaRPr lang="Microsoft YaHei" altLang="Microsoft YaHei" sz="800"/>
          </a:p>
        </p:txBody>
      </p:sp>
      <p:sp>
        <p:nvSpPr>
          <p:cNvPr id="694" name="textbox 694"/>
          <p:cNvSpPr/>
          <p:nvPr/>
        </p:nvSpPr>
        <p:spPr>
          <a:xfrm>
            <a:off x="2002644" y="4703730"/>
            <a:ext cx="1263650" cy="168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2"/>
              </a:lnSpc>
            </a:pPr>
            <a:r>
              <a:rPr sz="900" kern="0" spc="2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月独立设备数（万台）</a:t>
            </a:r>
            <a:endParaRPr lang="Microsoft YaHei" altLang="Microsoft YaHei" sz="900"/>
          </a:p>
        </p:txBody>
      </p:sp>
      <p:sp>
        <p:nvSpPr>
          <p:cNvPr id="696" name="path"/>
          <p:cNvSpPr/>
          <p:nvPr/>
        </p:nvSpPr>
        <p:spPr>
          <a:xfrm>
            <a:off x="2444495" y="3061716"/>
            <a:ext cx="899160" cy="181355"/>
          </a:xfrm>
          <a:custGeom>
            <a:rect l="0" t="0" r="0" b="0"/>
            <a:pathLst>
              <a:path w="1416" h="285">
                <a:moveTo>
                  <a:pt x="0" y="71"/>
                </a:moveTo>
                <a:lnTo>
                  <a:pt x="1273" y="71"/>
                </a:lnTo>
                <a:lnTo>
                  <a:pt x="1273" y="0"/>
                </a:lnTo>
                <a:lnTo>
                  <a:pt x="1416" y="142"/>
                </a:lnTo>
                <a:lnTo>
                  <a:pt x="1273" y="285"/>
                </a:lnTo>
                <a:lnTo>
                  <a:pt x="1273" y="214"/>
                </a:lnTo>
                <a:lnTo>
                  <a:pt x="0" y="214"/>
                </a:lnTo>
                <a:lnTo>
                  <a:pt x="0" y="71"/>
                </a:lnTo>
                <a:close/>
              </a:path>
            </a:pathLst>
          </a:cu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98" name="picture 69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609697" y="2718816"/>
            <a:ext cx="386890" cy="410075"/>
          </a:xfrm>
          <a:prstGeom prst="rect">
            <a:avLst/>
          </a:prstGeom>
        </p:spPr>
      </p:pic>
      <p:sp>
        <p:nvSpPr>
          <p:cNvPr id="700" name="textbox 700"/>
          <p:cNvSpPr/>
          <p:nvPr/>
        </p:nvSpPr>
        <p:spPr>
          <a:xfrm>
            <a:off x="6091041" y="4418234"/>
            <a:ext cx="1153794" cy="172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5"/>
              </a:lnSpc>
            </a:pPr>
            <a:r>
              <a:rPr sz="900" kern="0" spc="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</a:t>
            </a:r>
            <a:r>
              <a:rPr sz="900" kern="0" spc="11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功能界面示意图</a:t>
            </a:r>
            <a:endParaRPr lang="Microsoft YaHei" altLang="Microsoft YaHei" sz="900"/>
          </a:p>
        </p:txBody>
      </p:sp>
      <p:sp>
        <p:nvSpPr>
          <p:cNvPr id="702" name="textbox 702"/>
          <p:cNvSpPr/>
          <p:nvPr/>
        </p:nvSpPr>
        <p:spPr>
          <a:xfrm>
            <a:off x="3996774" y="4664487"/>
            <a:ext cx="728980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8"/>
              </a:lnSpc>
            </a:pPr>
            <a:r>
              <a:rPr sz="900" kern="0" spc="5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同比+26.2%</a:t>
            </a:r>
            <a:endParaRPr lang="Microsoft YaHei" altLang="Microsoft YaHei" sz="900"/>
          </a:p>
        </p:txBody>
      </p:sp>
      <p:sp>
        <p:nvSpPr>
          <p:cNvPr id="704" name="textbox 704"/>
          <p:cNvSpPr/>
          <p:nvPr/>
        </p:nvSpPr>
        <p:spPr>
          <a:xfrm>
            <a:off x="3451056" y="3191668"/>
            <a:ext cx="719455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54"/>
              </a:lnSpc>
            </a:pPr>
            <a:r>
              <a:rPr sz="900" kern="0" spc="7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中油好客e站</a:t>
            </a:r>
            <a:endParaRPr lang="Microsoft YaHei" altLang="Microsoft YaHei" sz="900"/>
          </a:p>
        </p:txBody>
      </p:sp>
      <p:sp>
        <p:nvSpPr>
          <p:cNvPr id="706" name="textbox 706"/>
          <p:cNvSpPr/>
          <p:nvPr/>
        </p:nvSpPr>
        <p:spPr>
          <a:xfrm>
            <a:off x="523850" y="6633805"/>
            <a:ext cx="1095375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800"/>
          </a:p>
        </p:txBody>
      </p:sp>
      <p:sp>
        <p:nvSpPr>
          <p:cNvPr id="708" name="textbox 708"/>
          <p:cNvSpPr/>
          <p:nvPr/>
        </p:nvSpPr>
        <p:spPr>
          <a:xfrm>
            <a:off x="6681847" y="5146459"/>
            <a:ext cx="591819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6"/>
              </a:lnSpc>
            </a:pPr>
            <a:r>
              <a:rPr sz="900" b="1" kern="0" spc="9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尊享日”</a:t>
            </a:r>
            <a:endParaRPr lang="Microsoft YaHei" altLang="Microsoft YaHei" sz="900"/>
          </a:p>
        </p:txBody>
      </p:sp>
      <p:sp>
        <p:nvSpPr>
          <p:cNvPr id="710" name="textbox 710"/>
          <p:cNvSpPr/>
          <p:nvPr/>
        </p:nvSpPr>
        <p:spPr>
          <a:xfrm>
            <a:off x="688132" y="5105409"/>
            <a:ext cx="353059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4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496.6</a:t>
            </a:r>
            <a:endParaRPr lang="Microsoft YaHei" altLang="Microsoft YaHei" sz="900"/>
          </a:p>
        </p:txBody>
      </p:sp>
      <p:sp>
        <p:nvSpPr>
          <p:cNvPr id="712" name="textbox 712"/>
          <p:cNvSpPr/>
          <p:nvPr/>
        </p:nvSpPr>
        <p:spPr>
          <a:xfrm>
            <a:off x="4198846" y="4856489"/>
            <a:ext cx="346709" cy="150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1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900" kern="0" spc="30">
                <a:solidFill>
                  <a:srgbClr val="5959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724.3</a:t>
            </a:r>
            <a:endParaRPr lang="Microsoft YaHei" altLang="Microsoft YaHei" sz="900"/>
          </a:p>
        </p:txBody>
      </p:sp>
      <p:pic>
        <p:nvPicPr>
          <p:cNvPr id="714" name="picture 7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253740" y="3607308"/>
            <a:ext cx="277240" cy="76200"/>
          </a:xfrm>
          <a:prstGeom prst="rect">
            <a:avLst/>
          </a:prstGeom>
        </p:spPr>
      </p:pic>
      <p:sp>
        <p:nvSpPr>
          <p:cNvPr id="716" name="textbox 716"/>
          <p:cNvSpPr/>
          <p:nvPr/>
        </p:nvSpPr>
        <p:spPr>
          <a:xfrm>
            <a:off x="8902651" y="6635915"/>
            <a:ext cx="13462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-4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  <a:endParaRPr lang="Microsoft YaHei" altLang="Microsoft YaHei" sz="800"/>
          </a:p>
        </p:txBody>
      </p:sp>
      <p:sp>
        <p:nvSpPr>
          <p:cNvPr id="718" name="rect"/>
          <p:cNvSpPr/>
          <p:nvPr/>
        </p:nvSpPr>
        <p:spPr>
          <a:xfrm>
            <a:off x="1901951" y="4739640"/>
            <a:ext cx="76200" cy="74676"/>
          </a:xfrm>
          <a:prstGeom prst="rect">
            <a:avLst/>
          </a:prstGeom>
          <a:solidFill>
            <a:srgbClr val="B2D23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20" name="table 720"/>
          <p:cNvGraphicFramePr>
            <a:graphicFrameLocks noGrp="1"/>
          </p:cNvGraphicFramePr>
          <p:nvPr/>
        </p:nvGraphicFramePr>
        <p:xfrm>
          <a:off x="536550" y="289280"/>
          <a:ext cx="8331200" cy="6452870"/>
        </p:xfrm>
        <a:graphic>
          <a:graphicData uri="http://schemas.openxmlformats.org/drawingml/2006/table">
            <a:tbl>
              <a:tblPr/>
              <a:tblGrid>
                <a:gridCol w="2052320"/>
                <a:gridCol w="1144905"/>
                <a:gridCol w="699769"/>
                <a:gridCol w="2089150"/>
                <a:gridCol w="458469"/>
                <a:gridCol w="1886585"/>
              </a:tblGrid>
              <a:tr h="647065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96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98000"/>
                        </a:lnSpc>
                      </a:pPr>
                      <a:r>
                        <a:rPr sz="3200" kern="0" spc="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基础设施行业：能源电力丨中</a:t>
                      </a:r>
                      <a:r>
                        <a:rPr sz="3200" kern="0" spc="-10">
                          <a:solidFill>
                            <a:srgbClr val="8BC53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石化</a:t>
                      </a:r>
                      <a:endParaRPr lang="Microsoft YaHei" altLang="Microsoft YaHei" sz="3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158240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6985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20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拓展“线上+线下”、“能源+服务”两个一体化模式，</a:t>
                      </a:r>
                      <a:r>
                        <a:rPr sz="2000" kern="0" spc="3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000" kern="0" spc="-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一站式综合服务     </a:t>
                      </a:r>
                      <a:r>
                        <a:rPr sz="20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平台“易捷加油”APP助力中石</a:t>
                      </a:r>
                      <a:r>
                        <a:rPr sz="20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化实现用户“人·车</a:t>
                      </a:r>
                      <a:r>
                        <a:rPr sz="2000" kern="0" spc="-4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20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·生活”生态圈的建设     </a:t>
                      </a:r>
                      <a:r>
                        <a:rPr sz="20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与完善，并提升用户体验和价</a:t>
                      </a:r>
                      <a:r>
                        <a:rPr sz="20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值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9109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marL="2881629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400" b="1" kern="0" spc="-10">
                          <a:solidFill>
                            <a:srgbClr val="40404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中石化“易捷加油”APP概览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1959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0"/>
                    </a:p>
                    <a:p>
                      <a:pPr marL="125729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8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旗下“油气氢电服” </a:t>
                      </a:r>
                      <a:r>
                        <a:rPr sz="8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8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一站式综合服务平台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081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384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200"/>
                    </a:p>
                    <a:p>
                      <a:pPr marL="100330" algn="l" rtl="0" eaLnBrk="0">
                        <a:lnSpc>
                          <a:spcPts val="1151"/>
                        </a:lnSpc>
                        <a:spcBef>
                          <a:spcPts val="1"/>
                        </a:spcBef>
                      </a:pP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易捷加油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0710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823"/>
                        </a:lnSpc>
                      </a:pPr>
                      <a:endParaRPr lang="Arial" altLang="Arial" sz="100"/>
                    </a:p>
                    <a:p>
                      <a:pPr marL="9525" algn="l" rtl="0" eaLnBrk="0">
                        <a:lnSpc>
                          <a:spcPct val="98000"/>
                        </a:lnSpc>
                      </a:pP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来源：公开资料，艾瑞咨询</a:t>
                      </a:r>
                      <a:r>
                        <a:rPr sz="800" kern="0" spc="-20">
                          <a:solidFill>
                            <a:srgbClr val="7F7F7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自主研究绘制。</a:t>
                      </a:r>
                      <a:endParaRPr lang="Microsoft YaHei" altLang="Microsoft YaHei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130">
                <a:tc grid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7072630" algn="l" rtl="0" eaLnBrk="0">
                        <a:lnSpc>
                          <a:spcPct val="73000"/>
                        </a:lnSpc>
                      </a:pPr>
                      <a:r>
                        <a:rPr sz="800" kern="0" spc="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www.iresearch.c</a:t>
                      </a:r>
                      <a:r>
                        <a:rPr sz="800" kern="0" spc="-10">
                          <a:solidFill>
                            <a:srgbClr val="7F7F7F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om.cn</a:t>
                      </a:r>
                      <a:endParaRPr lang="Arial" altLang="Arial" sz="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7F7F7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22" name="table 722"/>
          <p:cNvGraphicFramePr>
            <a:graphicFrameLocks noGrp="1"/>
          </p:cNvGraphicFramePr>
          <p:nvPr/>
        </p:nvGraphicFramePr>
        <p:xfrm>
          <a:off x="894397" y="3937825"/>
          <a:ext cx="2277110" cy="2385060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2277110"/>
              </a:tblGrid>
              <a:tr h="23755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125095" algn="l" rtl="0" eaLnBrk="0">
                        <a:lnSpc>
                          <a:spcPts val="1152"/>
                        </a:lnSpc>
                        <a:spcBef>
                          <a:spcPts val="1"/>
                        </a:spcBef>
                      </a:pPr>
                      <a:r>
                        <a:rPr sz="900" b="1" kern="0" spc="-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功能描述：</a:t>
                      </a:r>
                      <a:endParaRPr lang="Microsoft YaHei" altLang="Microsoft YaHei" sz="900"/>
                    </a:p>
                    <a:p>
                      <a:pPr marL="124460" indent="-62230" algn="l" rtl="0" eaLnBrk="0">
                        <a:lnSpc>
                          <a:spcPct val="155000"/>
                        </a:lnSpc>
                        <a:spcBef>
                          <a:spcPts val="631"/>
                        </a:spcBef>
                        <a:tabLst>
                          <a:tab pos="15240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	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为国内各城市地区的用户提供导航   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服务，助其找到附近的中国石化加油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站，并一键操作完成付款，</a:t>
                      </a:r>
                      <a:r>
                        <a:rPr sz="900" kern="0" spc="2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5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无需等待；</a:t>
                      </a: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现在该功能已经扩展到</a:t>
                      </a:r>
                      <a:r>
                        <a:rPr sz="900" b="1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新能源充电领  </a:t>
                      </a:r>
                      <a:r>
                        <a:rPr sz="900" b="1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域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，为用户提供更便捷的充电服务</a:t>
                      </a:r>
                      <a:endParaRPr lang="Microsoft YaHei" altLang="Microsoft YaHei" sz="900"/>
                    </a:p>
                    <a:p>
                      <a:pPr marL="125095" algn="l" rtl="0" eaLnBrk="0">
                        <a:lnSpc>
                          <a:spcPts val="1149"/>
                        </a:lnSpc>
                        <a:spcBef>
                          <a:spcPts val="650"/>
                        </a:spcBef>
                      </a:pPr>
                      <a:r>
                        <a:rPr sz="900" b="1" kern="0" spc="-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功能亮点：</a:t>
                      </a:r>
                      <a:endParaRPr lang="Microsoft YaHei" altLang="Microsoft YaHei" sz="900"/>
                    </a:p>
                    <a:p>
                      <a:pPr marL="62230" algn="l" rtl="0" eaLnBrk="0">
                        <a:lnSpc>
                          <a:spcPts val="1154"/>
                        </a:lnSpc>
                        <a:spcBef>
                          <a:spcPts val="650"/>
                        </a:spcBef>
                        <a:tabLst>
                          <a:tab pos="15240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加油不下车</a:t>
                      </a:r>
                      <a:endParaRPr lang="Microsoft YaHei" altLang="Microsoft YaHei" sz="900"/>
                    </a:p>
                    <a:p>
                      <a:pPr marL="62230" algn="l" rtl="0" eaLnBrk="0">
                        <a:lnSpc>
                          <a:spcPts val="1154"/>
                        </a:lnSpc>
                        <a:spcBef>
                          <a:spcPts val="648"/>
                        </a:spcBef>
                        <a:tabLst>
                          <a:tab pos="15240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充值不圈存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62230" algn="l" rtl="0" eaLnBrk="0">
                        <a:lnSpc>
                          <a:spcPts val="1153"/>
                        </a:lnSpc>
                        <a:spcBef>
                          <a:spcPts val="3"/>
                        </a:spcBef>
                        <a:tabLst>
                          <a:tab pos="15240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开票不进店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pic>
        <p:nvPicPr>
          <p:cNvPr id="724" name="picture 7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57029" y="6138790"/>
            <a:ext cx="89809" cy="92845"/>
          </a:xfrm>
          <a:prstGeom prst="rect">
            <a:avLst/>
          </a:prstGeom>
        </p:spPr>
      </p:pic>
      <p:pic>
        <p:nvPicPr>
          <p:cNvPr id="726" name="picture 7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57029" y="5910190"/>
            <a:ext cx="89809" cy="92845"/>
          </a:xfrm>
          <a:prstGeom prst="rect">
            <a:avLst/>
          </a:prstGeom>
        </p:spPr>
      </p:pic>
      <p:pic>
        <p:nvPicPr>
          <p:cNvPr id="728" name="picture 7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57029" y="5681286"/>
            <a:ext cx="89809" cy="92845"/>
          </a:xfrm>
          <a:prstGeom prst="rect">
            <a:avLst/>
          </a:prstGeom>
        </p:spPr>
      </p:pic>
      <p:pic>
        <p:nvPicPr>
          <p:cNvPr id="730" name="picture 7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57029" y="4309355"/>
            <a:ext cx="89809" cy="92845"/>
          </a:xfrm>
          <a:prstGeom prst="rect">
            <a:avLst/>
          </a:prstGeom>
        </p:spPr>
      </p:pic>
      <p:graphicFrame>
        <p:nvGraphicFramePr>
          <p:cNvPr id="732" name="table 732"/>
          <p:cNvGraphicFramePr>
            <a:graphicFrameLocks noGrp="1"/>
          </p:cNvGraphicFramePr>
          <p:nvPr/>
        </p:nvGraphicFramePr>
        <p:xfrm>
          <a:off x="3433381" y="3937825"/>
          <a:ext cx="2277109" cy="2385060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2277109"/>
              </a:tblGrid>
              <a:tr h="23755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125095" algn="l" rtl="0" eaLnBrk="0">
                        <a:lnSpc>
                          <a:spcPts val="1152"/>
                        </a:lnSpc>
                        <a:spcBef>
                          <a:spcPts val="1"/>
                        </a:spcBef>
                      </a:pPr>
                      <a:r>
                        <a:rPr sz="900" b="1" kern="0" spc="-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功能描述：</a:t>
                      </a:r>
                      <a:endParaRPr lang="Microsoft YaHei" altLang="Microsoft YaHei" sz="900"/>
                    </a:p>
                    <a:p>
                      <a:pPr marL="123825" indent="-61594" algn="l" rtl="0" eaLnBrk="0">
                        <a:lnSpc>
                          <a:spcPct val="155000"/>
                        </a:lnSpc>
                        <a:spcBef>
                          <a:spcPts val="632"/>
                        </a:spcBef>
                        <a:tabLst>
                          <a:tab pos="15240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	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提供包含果蔬生鲜、休闲零食、方   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便速食、冲调饮品、日化百货等多种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类别的精选商品，通过</a:t>
                      </a:r>
                      <a:r>
                        <a:rPr sz="900" b="1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“线上下单、     </a:t>
                      </a:r>
                      <a:r>
                        <a:rPr sz="900" b="1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到车到家”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的方式，让用户享受到贴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心、快捷的一站式服务体验</a:t>
                      </a:r>
                      <a:endParaRPr lang="Microsoft YaHei" altLang="Microsoft YaHei" sz="900"/>
                    </a:p>
                    <a:p>
                      <a:pPr marL="125095" algn="l" rtl="0" eaLnBrk="0">
                        <a:lnSpc>
                          <a:spcPts val="1149"/>
                        </a:lnSpc>
                        <a:spcBef>
                          <a:spcPts val="649"/>
                        </a:spcBef>
                      </a:pPr>
                      <a:r>
                        <a:rPr sz="900" b="1" kern="0" spc="-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功能亮点：</a:t>
                      </a:r>
                      <a:endParaRPr lang="Microsoft YaHei" altLang="Microsoft YaHei" sz="900"/>
                    </a:p>
                    <a:p>
                      <a:pPr marL="62230" algn="l" rtl="0" eaLnBrk="0">
                        <a:lnSpc>
                          <a:spcPts val="1150"/>
                        </a:lnSpc>
                        <a:spcBef>
                          <a:spcPts val="650"/>
                        </a:spcBef>
                        <a:tabLst>
                          <a:tab pos="15240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类别丰富</a:t>
                      </a:r>
                      <a:endParaRPr lang="Microsoft YaHei" altLang="Microsoft YaHei" sz="900"/>
                    </a:p>
                    <a:p>
                      <a:pPr marL="62230" algn="l" rtl="0" eaLnBrk="0">
                        <a:lnSpc>
                          <a:spcPts val="1152"/>
                        </a:lnSpc>
                        <a:spcBef>
                          <a:spcPts val="652"/>
                        </a:spcBef>
                        <a:tabLst>
                          <a:tab pos="15240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高质量商品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62230" algn="l" rtl="0" eaLnBrk="0">
                        <a:lnSpc>
                          <a:spcPts val="1153"/>
                        </a:lnSpc>
                        <a:spcBef>
                          <a:spcPts val="6"/>
                        </a:spcBef>
                        <a:tabLst>
                          <a:tab pos="15240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900" kern="0" spc="2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支持配送到家/门店自提两种方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式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pic>
        <p:nvPicPr>
          <p:cNvPr id="734" name="picture 7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96013" y="6138790"/>
            <a:ext cx="89809" cy="92845"/>
          </a:xfrm>
          <a:prstGeom prst="rect">
            <a:avLst/>
          </a:prstGeom>
        </p:spPr>
      </p:pic>
      <p:pic>
        <p:nvPicPr>
          <p:cNvPr id="736" name="picture 7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96013" y="5910190"/>
            <a:ext cx="89809" cy="92845"/>
          </a:xfrm>
          <a:prstGeom prst="rect">
            <a:avLst/>
          </a:prstGeom>
        </p:spPr>
      </p:pic>
      <p:pic>
        <p:nvPicPr>
          <p:cNvPr id="738" name="picture 7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96013" y="5681286"/>
            <a:ext cx="89809" cy="92845"/>
          </a:xfrm>
          <a:prstGeom prst="rect">
            <a:avLst/>
          </a:prstGeom>
        </p:spPr>
      </p:pic>
      <p:pic>
        <p:nvPicPr>
          <p:cNvPr id="740" name="picture 7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96013" y="4309355"/>
            <a:ext cx="89809" cy="92845"/>
          </a:xfrm>
          <a:prstGeom prst="rect">
            <a:avLst/>
          </a:prstGeom>
        </p:spPr>
      </p:pic>
      <p:graphicFrame>
        <p:nvGraphicFramePr>
          <p:cNvPr id="742" name="table 742"/>
          <p:cNvGraphicFramePr>
            <a:graphicFrameLocks noGrp="1"/>
          </p:cNvGraphicFramePr>
          <p:nvPr/>
        </p:nvGraphicFramePr>
        <p:xfrm>
          <a:off x="5972365" y="3937825"/>
          <a:ext cx="2277109" cy="2385060"/>
        </p:xfrm>
        <a:graphic>
          <a:graphicData uri="http://schemas.openxmlformats.org/drawingml/2006/table">
            <a:tbl>
              <a:tblPr>
                <a:solidFill>
                  <a:srgbClr val="F7FAEA"/>
                </a:solidFill>
              </a:tblPr>
              <a:tblGrid>
                <a:gridCol w="2277109"/>
              </a:tblGrid>
              <a:tr h="23755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125095" algn="l" rtl="0" eaLnBrk="0">
                        <a:lnSpc>
                          <a:spcPts val="1152"/>
                        </a:lnSpc>
                        <a:spcBef>
                          <a:spcPts val="1"/>
                        </a:spcBef>
                      </a:pPr>
                      <a:r>
                        <a:rPr sz="900" b="1" kern="0" spc="-4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功能描述：</a:t>
                      </a:r>
                      <a:endParaRPr lang="Microsoft YaHei" altLang="Microsoft YaHei" sz="900"/>
                    </a:p>
                    <a:p>
                      <a:pPr marL="123825" indent="-61594" algn="l" rtl="0" eaLnBrk="0">
                        <a:lnSpc>
                          <a:spcPct val="155000"/>
                        </a:lnSpc>
                        <a:spcBef>
                          <a:spcPts val="630"/>
                        </a:spcBef>
                        <a:tabLst>
                          <a:tab pos="152400"/>
                        </a:tabLst>
                      </a:pPr>
                      <a:r>
                        <a:rPr sz="9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	</a:t>
                      </a:r>
                      <a:r>
                        <a:rPr sz="900" kern="0" spc="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功能在多触点、多业态、多场景统    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一会员体系基础上，为会员提供积分 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兑换、免费洗车、出行保养、购物优 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8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惠、生活服务、生日礼品等丰富的服   </a:t>
                      </a:r>
                      <a:r>
                        <a:rPr sz="900" kern="0" spc="7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900" kern="0" spc="9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务权益，让会员生活出行更自在方便</a:t>
                      </a:r>
                      <a:endParaRPr lang="Microsoft YaHei" altLang="Microsoft YaHei" sz="9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marL="708025" algn="l" rtl="0" eaLnBrk="0">
                        <a:lnSpc>
                          <a:spcPct val="89000"/>
                        </a:lnSpc>
                        <a:spcBef>
                          <a:spcPts val="250"/>
                        </a:spcBef>
                      </a:pPr>
                      <a:r>
                        <a:rPr sz="8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APP</a:t>
                      </a:r>
                      <a:r>
                        <a:rPr sz="800" kern="0" spc="-1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功能</a:t>
                      </a:r>
                      <a:endParaRPr lang="Microsoft YaHei" altLang="Microsoft YaHei" sz="800"/>
                    </a:p>
                    <a:p>
                      <a:pPr marL="653415" algn="l" rtl="0" eaLnBrk="0">
                        <a:lnSpc>
                          <a:spcPts val="1045"/>
                        </a:lnSpc>
                      </a:pPr>
                      <a:r>
                        <a:rPr sz="800" kern="0" spc="0">
                          <a:solidFill>
                            <a:srgbClr val="B2D234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界面示意图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EA"/>
                    </a:solidFill>
                  </a:tcPr>
                </a:tc>
              </a:tr>
            </a:tbl>
          </a:graphicData>
        </a:graphic>
      </p:graphicFrame>
      <p:pic>
        <p:nvPicPr>
          <p:cNvPr id="744" name="picture 7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034997" y="4309355"/>
            <a:ext cx="89809" cy="92845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 rot="21600000">
            <a:off x="0" y="1743456"/>
            <a:ext cx="324611" cy="3376062"/>
            <a:chExt cx="324611" cy="3376062"/>
          </a:xfrm>
        </p:grpSpPr>
        <p:grpSp>
          <p:nvGrpSpPr>
            <p:cNvPr id="60" name="group 60"/>
            <p:cNvGrpSpPr/>
            <p:nvPr/>
          </p:nvGrpSpPr>
          <p:grpSpPr>
            <a:xfrm rot="21600000">
              <a:off x="0" y="0"/>
              <a:ext cx="324611" cy="3371087"/>
              <a:chExt cx="324611" cy="3371087"/>
            </a:xfrm>
          </p:grpSpPr>
          <p:sp>
            <p:nvSpPr>
              <p:cNvPr id="746" name="path"/>
              <p:cNvSpPr/>
              <p:nvPr/>
            </p:nvSpPr>
            <p:spPr>
              <a:xfrm>
                <a:off x="0" y="1127759"/>
                <a:ext cx="324611" cy="1115568"/>
              </a:xfrm>
              <a:custGeom>
                <a:rect l="0" t="0" r="0" b="0"/>
                <a:pathLst>
                  <a:path w="511" h="1756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B2D23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48" name="path"/>
              <p:cNvSpPr/>
              <p:nvPr/>
            </p:nvSpPr>
            <p:spPr>
              <a:xfrm>
                <a:off x="0" y="0"/>
                <a:ext cx="324611" cy="3371087"/>
              </a:xfrm>
              <a:custGeom>
                <a:rect l="0" t="0" r="0" b="0"/>
                <a:pathLst>
                  <a:path w="511" h="5308">
                    <a:moveTo>
                      <a:pt x="0" y="5308"/>
                    </a:moveTo>
                    <a:lnTo>
                      <a:pt x="511" y="5308"/>
                    </a:lnTo>
                    <a:lnTo>
                      <a:pt x="511" y="3551"/>
                    </a:lnTo>
                    <a:lnTo>
                      <a:pt x="0" y="3551"/>
                    </a:lnTo>
                    <a:lnTo>
                      <a:pt x="0" y="5308"/>
                    </a:lnTo>
                    <a:close/>
                  </a:path>
                  <a:path w="511" h="5308">
                    <a:moveTo>
                      <a:pt x="0" y="1756"/>
                    </a:moveTo>
                    <a:lnTo>
                      <a:pt x="511" y="1756"/>
                    </a:lnTo>
                    <a:lnTo>
                      <a:pt x="511" y="0"/>
                    </a:lnTo>
                    <a:lnTo>
                      <a:pt x="0" y="0"/>
                    </a:lnTo>
                    <a:lnTo>
                      <a:pt x="0" y="1756"/>
                    </a:lnTo>
                    <a:close/>
                  </a:path>
                </a:pathLst>
              </a:custGeom>
              <a:solidFill>
                <a:srgbClr val="D9D9D9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750" name="textbox 750"/>
            <p:cNvSpPr/>
            <p:nvPr/>
          </p:nvSpPr>
          <p:spPr>
            <a:xfrm>
              <a:off x="-25918" y="-12700"/>
              <a:ext cx="363854" cy="340169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algn="r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</a:t>
              </a:r>
              <a:r>
                <a:rPr sz="1000" kern="0" spc="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   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 础</a:t>
              </a:r>
              <a:r>
                <a:rPr sz="1000" kern="0" spc="-1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</a:t>
              </a:r>
              <a:r>
                <a:rPr sz="10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     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 融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</a:t>
              </a:r>
              <a:r>
                <a:rPr sz="1000" kern="0" spc="-17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</a:t>
              </a:r>
              <a:r>
                <a:rPr sz="1000" kern="0" spc="-16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000" kern="0" spc="80">
                  <a:solidFill>
                    <a:srgbClr val="59595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endParaRPr lang="Microsoft YaHei" altLang="Microsoft YaHei" sz="1000"/>
            </a:p>
          </p:txBody>
        </p:sp>
      </p:grpSp>
      <p:graphicFrame>
        <p:nvGraphicFramePr>
          <p:cNvPr id="752" name="table 752"/>
          <p:cNvGraphicFramePr>
            <a:graphicFrameLocks noGrp="1"/>
          </p:cNvGraphicFramePr>
          <p:nvPr/>
        </p:nvGraphicFramePr>
        <p:xfrm>
          <a:off x="894397" y="3524821"/>
          <a:ext cx="2277110" cy="334010"/>
        </p:xfrm>
        <a:graphic>
          <a:graphicData uri="http://schemas.openxmlformats.org/drawingml/2006/table">
            <a:tbl>
              <a:tblPr>
                <a:solidFill>
                  <a:srgbClr val="B2D234"/>
                </a:solidFill>
              </a:tblPr>
              <a:tblGrid>
                <a:gridCol w="2277110"/>
              </a:tblGrid>
              <a:tr h="324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64769" algn="l" rtl="0" eaLnBrk="0">
                        <a:lnSpc>
                          <a:spcPts val="1150"/>
                        </a:lnSpc>
                        <a:spcBef>
                          <a:spcPts val="4"/>
                        </a:spcBef>
                      </a:pPr>
                      <a:r>
                        <a:rPr sz="900" kern="0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核心功能服务之</a:t>
                      </a:r>
                      <a:r>
                        <a:rPr sz="900" b="1" kern="0" spc="9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“一键加油加气充电”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234"/>
                    </a:solidFill>
                  </a:tcPr>
                </a:tc>
              </a:tr>
            </a:tbl>
          </a:graphicData>
        </a:graphic>
      </p:graphicFrame>
      <p:sp>
        <p:nvSpPr>
          <p:cNvPr id="754" name="textbox 754"/>
          <p:cNvSpPr/>
          <p:nvPr/>
        </p:nvSpPr>
        <p:spPr>
          <a:xfrm>
            <a:off x="7030211" y="2685288"/>
            <a:ext cx="1080769" cy="701675"/>
          </a:xfrm>
          <a:prstGeom prst="rect">
            <a:avLst/>
          </a:prstGeom>
          <a:solidFill>
            <a:srgbClr val="D2F4F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63829" algn="l" rtl="0" eaLnBrk="0">
              <a:lnSpc>
                <a:spcPts val="1156"/>
              </a:lnSpc>
              <a:spcBef>
                <a:spcPts val="3"/>
              </a:spcBef>
            </a:pPr>
            <a:r>
              <a:rPr sz="900" b="1" kern="0" spc="9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打造高价值的</a:t>
            </a:r>
            <a:endParaRPr lang="Microsoft YaHei" altLang="Microsoft YaHei" sz="900"/>
          </a:p>
          <a:p>
            <a:pPr marL="174625" algn="l" rtl="0" eaLnBrk="0">
              <a:lnSpc>
                <a:spcPts val="1155"/>
              </a:lnSpc>
              <a:spcBef>
                <a:spcPts val="283"/>
              </a:spcBef>
            </a:pPr>
            <a:r>
              <a:rPr sz="900" b="1" kern="0" spc="1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“人·车·生活”</a:t>
            </a:r>
            <a:endParaRPr lang="Microsoft YaHei" altLang="Microsoft YaHei" sz="900"/>
          </a:p>
          <a:p>
            <a:pPr algn="l" rtl="0" eaLnBrk="0">
              <a:lnSpc>
                <a:spcPct val="118000"/>
              </a:lnSpc>
            </a:pPr>
            <a:endParaRPr lang="Arial" altLang="Arial" sz="200"/>
          </a:p>
          <a:p>
            <a:pPr marL="353695" algn="l" rtl="0" eaLnBrk="0">
              <a:lnSpc>
                <a:spcPts val="1158"/>
              </a:lnSpc>
              <a:spcBef>
                <a:spcPts val="1"/>
              </a:spcBef>
            </a:pPr>
            <a:r>
              <a:rPr sz="900" b="1" kern="0" spc="80">
                <a:solidFill>
                  <a:srgbClr val="1EC8F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生态圈</a:t>
            </a:r>
            <a:endParaRPr lang="Microsoft YaHei" altLang="Microsoft YaHei" sz="900"/>
          </a:p>
        </p:txBody>
      </p:sp>
      <p:graphicFrame>
        <p:nvGraphicFramePr>
          <p:cNvPr id="756" name="table 756"/>
          <p:cNvGraphicFramePr>
            <a:graphicFrameLocks noGrp="1"/>
          </p:cNvGraphicFramePr>
          <p:nvPr/>
        </p:nvGraphicFramePr>
        <p:xfrm>
          <a:off x="5972365" y="3512629"/>
          <a:ext cx="2277109" cy="332104"/>
        </p:xfrm>
        <a:graphic>
          <a:graphicData uri="http://schemas.openxmlformats.org/drawingml/2006/table">
            <a:tbl>
              <a:tblPr>
                <a:solidFill>
                  <a:srgbClr val="B2D234"/>
                </a:solidFill>
              </a:tblPr>
              <a:tblGrid>
                <a:gridCol w="2277109"/>
              </a:tblGrid>
              <a:tr h="3225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317500" algn="l" rtl="0" eaLnBrk="0">
                        <a:lnSpc>
                          <a:spcPts val="1144"/>
                        </a:lnSpc>
                        <a:spcBef>
                          <a:spcPts val="2"/>
                        </a:spcBef>
                      </a:pPr>
                      <a:r>
                        <a:rPr sz="9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核心功能服务之</a:t>
                      </a: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“权益会员”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23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58" name="table 758"/>
          <p:cNvGraphicFramePr>
            <a:graphicFrameLocks noGrp="1"/>
          </p:cNvGraphicFramePr>
          <p:nvPr/>
        </p:nvGraphicFramePr>
        <p:xfrm>
          <a:off x="3433381" y="3518725"/>
          <a:ext cx="2277109" cy="332104"/>
        </p:xfrm>
        <a:graphic>
          <a:graphicData uri="http://schemas.openxmlformats.org/drawingml/2006/table">
            <a:tbl>
              <a:tblPr>
                <a:solidFill>
                  <a:srgbClr val="B2D234"/>
                </a:solidFill>
              </a:tblPr>
              <a:tblGrid>
                <a:gridCol w="2277109"/>
              </a:tblGrid>
              <a:tr h="3225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317500" algn="l" rtl="0" eaLnBrk="0">
                        <a:lnSpc>
                          <a:spcPts val="1150"/>
                        </a:lnSpc>
                        <a:spcBef>
                          <a:spcPts val="4"/>
                        </a:spcBef>
                      </a:pPr>
                      <a:r>
                        <a:rPr sz="900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核心功能服务之</a:t>
                      </a:r>
                      <a:r>
                        <a:rPr sz="900" kern="0" spc="2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900" b="1" kern="0" spc="5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“易捷到车”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2D23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60" name="table 760"/>
          <p:cNvGraphicFramePr>
            <a:graphicFrameLocks noGrp="1"/>
          </p:cNvGraphicFramePr>
          <p:nvPr/>
        </p:nvGraphicFramePr>
        <p:xfrm>
          <a:off x="7251001" y="5442013"/>
          <a:ext cx="908050" cy="821689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908050"/>
              </a:tblGrid>
              <a:tr h="8121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89535" algn="l" rtl="0" eaLnBrk="0">
                        <a:lnSpc>
                          <a:spcPts val="856"/>
                        </a:lnSpc>
                        <a:spcBef>
                          <a:spcPts val="2"/>
                        </a:spcBef>
                      </a:pPr>
                      <a:r>
                        <a:rPr sz="700" kern="0" spc="-3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包含：</a:t>
                      </a:r>
                      <a:endParaRPr lang="Microsoft YaHei" altLang="Microsoft YaHei" sz="7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200"/>
                    </a:p>
                    <a:p>
                      <a:pPr marL="89535" algn="l" rtl="0" eaLnBrk="0">
                        <a:lnSpc>
                          <a:spcPct val="115000"/>
                        </a:lnSpc>
                        <a:spcBef>
                          <a:spcPts val="2"/>
                        </a:spcBef>
                      </a:pPr>
                      <a:r>
                        <a:rPr sz="8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积分乐园、出行  </a:t>
                      </a:r>
                      <a:r>
                        <a:rPr sz="8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权益、免费洗车、</a:t>
                      </a:r>
                      <a:r>
                        <a:rPr sz="800" kern="0" spc="6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800" kern="0" spc="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影音权益等共计  </a:t>
                      </a:r>
                      <a:r>
                        <a:rPr sz="800" kern="0" spc="-10">
                          <a:solidFill>
                            <a:srgbClr val="59595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11个功能模块</a:t>
                      </a:r>
                      <a:endParaRPr lang="Microsoft YaHei" altLang="Microsoft YaHei" sz="800"/>
                    </a:p>
                  </a:txBody>
                  <a:tcPr marL="0" marR="0" marT="0" marB="0">
                    <a:lnL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2D23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762" name="picture 76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33272" y="2757611"/>
            <a:ext cx="1429511" cy="496956"/>
          </a:xfrm>
          <a:prstGeom prst="rect">
            <a:avLst/>
          </a:prstGeom>
        </p:spPr>
      </p:pic>
      <p:sp>
        <p:nvSpPr>
          <p:cNvPr id="764" name="textbox 764"/>
          <p:cNvSpPr/>
          <p:nvPr/>
        </p:nvSpPr>
        <p:spPr>
          <a:xfrm>
            <a:off x="4529328" y="3063239"/>
            <a:ext cx="1945004" cy="325120"/>
          </a:xfrm>
          <a:prstGeom prst="rect">
            <a:avLst/>
          </a:prstGeom>
          <a:solidFill>
            <a:srgbClr val="EFF7E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7000"/>
              </a:lnSpc>
            </a:pPr>
            <a:endParaRPr lang="Arial" altLang="Arial" sz="100"/>
          </a:p>
          <a:p>
            <a:pPr marL="506730" indent="-389890" algn="l" rtl="0" eaLnBrk="0">
              <a:lnSpc>
                <a:spcPct val="109000"/>
              </a:lnSpc>
            </a:pPr>
            <a:r>
              <a:rPr sz="900" b="1" kern="0" spc="5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“线上+线下”、“能源+服务”</a:t>
            </a:r>
            <a:r>
              <a:rPr sz="900" b="1" kern="0" spc="2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900" b="1" kern="0" spc="80">
                <a:solidFill>
                  <a:srgbClr val="8BC53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两个一体化模式</a:t>
            </a:r>
            <a:endParaRPr lang="Microsoft YaHei" altLang="Microsoft YaHei" sz="900"/>
          </a:p>
        </p:txBody>
      </p:sp>
      <p:sp>
        <p:nvSpPr>
          <p:cNvPr id="766" name="textbox 766"/>
          <p:cNvSpPr/>
          <p:nvPr/>
        </p:nvSpPr>
        <p:spPr>
          <a:xfrm>
            <a:off x="4529328" y="2685288"/>
            <a:ext cx="1945004" cy="323215"/>
          </a:xfrm>
          <a:prstGeom prst="rect">
            <a:avLst/>
          </a:prstGeom>
          <a:solidFill>
            <a:srgbClr val="F7FAE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600"/>
          </a:p>
          <a:p>
            <a:pPr marL="153670" algn="l" rtl="0" eaLnBrk="0">
              <a:lnSpc>
                <a:spcPts val="1153"/>
              </a:lnSpc>
              <a:spcBef>
                <a:spcPts val="5"/>
              </a:spcBef>
            </a:pPr>
            <a:r>
              <a:rPr sz="900" b="1" kern="0" spc="9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以市场为导向，以客户为中心</a:t>
            </a:r>
            <a:endParaRPr lang="Microsoft YaHei" altLang="Microsoft YaHei" sz="900"/>
          </a:p>
        </p:txBody>
      </p:sp>
      <p:pic>
        <p:nvPicPr>
          <p:cNvPr id="768" name="picture 76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879183" y="289280"/>
            <a:ext cx="988869" cy="490517"/>
          </a:xfrm>
          <a:prstGeom prst="rect">
            <a:avLst/>
          </a:prstGeom>
        </p:spPr>
      </p:pic>
      <p:pic>
        <p:nvPicPr>
          <p:cNvPr id="770" name="picture 77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042160" y="5446776"/>
            <a:ext cx="432816" cy="812291"/>
          </a:xfrm>
          <a:prstGeom prst="rect">
            <a:avLst/>
          </a:prstGeom>
        </p:spPr>
      </p:pic>
      <p:pic>
        <p:nvPicPr>
          <p:cNvPr id="772" name="picture 77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6128003" y="5446776"/>
            <a:ext cx="431291" cy="812291"/>
          </a:xfrm>
          <a:prstGeom prst="rect">
            <a:avLst/>
          </a:prstGeom>
        </p:spPr>
      </p:pic>
      <p:pic>
        <p:nvPicPr>
          <p:cNvPr id="774" name="picture 77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504944" y="5419344"/>
            <a:ext cx="496823" cy="504444"/>
          </a:xfrm>
          <a:prstGeom prst="rect">
            <a:avLst/>
          </a:prstGeom>
        </p:spPr>
      </p:pic>
      <p:pic>
        <p:nvPicPr>
          <p:cNvPr id="776" name="picture 77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5070348" y="5419344"/>
            <a:ext cx="496823" cy="504444"/>
          </a:xfrm>
          <a:prstGeom prst="rect">
            <a:avLst/>
          </a:prstGeom>
        </p:spPr>
      </p:pic>
      <p:sp>
        <p:nvSpPr>
          <p:cNvPr id="778" name="path"/>
          <p:cNvSpPr/>
          <p:nvPr/>
        </p:nvSpPr>
        <p:spPr>
          <a:xfrm>
            <a:off x="2723387" y="3061716"/>
            <a:ext cx="900683" cy="181355"/>
          </a:xfrm>
          <a:custGeom>
            <a:rect l="0" t="0" r="0" b="0"/>
            <a:pathLst>
              <a:path w="1418" h="285">
                <a:moveTo>
                  <a:pt x="0" y="71"/>
                </a:moveTo>
                <a:lnTo>
                  <a:pt x="1275" y="71"/>
                </a:lnTo>
                <a:lnTo>
                  <a:pt x="1275" y="0"/>
                </a:lnTo>
                <a:lnTo>
                  <a:pt x="1418" y="142"/>
                </a:lnTo>
                <a:lnTo>
                  <a:pt x="1275" y="285"/>
                </a:lnTo>
                <a:lnTo>
                  <a:pt x="1275" y="214"/>
                </a:lnTo>
                <a:lnTo>
                  <a:pt x="0" y="214"/>
                </a:lnTo>
                <a:lnTo>
                  <a:pt x="0" y="71"/>
                </a:lnTo>
                <a:close/>
              </a:path>
            </a:pathLst>
          </a:cu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80" name="picture 78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890112" y="2718816"/>
            <a:ext cx="386889" cy="410075"/>
          </a:xfrm>
          <a:prstGeom prst="rect">
            <a:avLst/>
          </a:prstGeom>
        </p:spPr>
      </p:pic>
      <p:sp>
        <p:nvSpPr>
          <p:cNvPr id="782" name="textbox 782"/>
          <p:cNvSpPr/>
          <p:nvPr/>
        </p:nvSpPr>
        <p:spPr>
          <a:xfrm>
            <a:off x="2534805" y="5732469"/>
            <a:ext cx="535305" cy="267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14"/>
              </a:lnSpc>
            </a:pPr>
            <a:endParaRPr lang="Arial" altLang="Arial" sz="100"/>
          </a:p>
          <a:p>
            <a:pPr marL="12700" indent="53975" algn="l" rtl="0" eaLnBrk="0">
              <a:lnSpc>
                <a:spcPct val="99000"/>
              </a:lnSpc>
            </a:pPr>
            <a:r>
              <a:rPr sz="800" kern="0" spc="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</a:t>
            </a:r>
            <a:r>
              <a:rPr sz="800" kern="0" spc="-1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r>
              <a:rPr sz="800" kern="0" spc="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界面示意图</a:t>
            </a:r>
            <a:endParaRPr lang="Microsoft YaHei" altLang="Microsoft YaHei" sz="800"/>
          </a:p>
        </p:txBody>
      </p:sp>
      <p:sp>
        <p:nvSpPr>
          <p:cNvPr id="784" name="textbox 784"/>
          <p:cNvSpPr/>
          <p:nvPr/>
        </p:nvSpPr>
        <p:spPr>
          <a:xfrm>
            <a:off x="4569567" y="5959850"/>
            <a:ext cx="935989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3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800" kern="0" spc="0">
                <a:solidFill>
                  <a:srgbClr val="B2D23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APP功能界面示意图</a:t>
            </a:r>
            <a:endParaRPr lang="Microsoft YaHei" altLang="Microsoft YaHei" sz="800"/>
          </a:p>
        </p:txBody>
      </p:sp>
      <p:sp>
        <p:nvSpPr>
          <p:cNvPr id="786" name="textbox 786"/>
          <p:cNvSpPr/>
          <p:nvPr/>
        </p:nvSpPr>
        <p:spPr>
          <a:xfrm>
            <a:off x="523850" y="6633805"/>
            <a:ext cx="1095375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©2024.3</a:t>
            </a:r>
            <a:r>
              <a:rPr sz="800" kern="0" spc="9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iResearch</a:t>
            </a:r>
            <a:r>
              <a:rPr sz="800" kern="0" spc="7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800" kern="0" spc="-10">
                <a:solidFill>
                  <a:srgbClr val="7F7F7F">
                    <a:alpha val="100000"/>
                  </a:srgbClr>
                </a:solidFill>
                <a:latin typeface="Arial"/>
                <a:ea typeface="Arial"/>
                <a:cs typeface="Arial"/>
              </a:rPr>
              <a:t>Inc.</a:t>
            </a:r>
            <a:endParaRPr lang="Arial" altLang="Arial" sz="800"/>
          </a:p>
        </p:txBody>
      </p:sp>
      <p:sp>
        <p:nvSpPr>
          <p:cNvPr id="788" name="path"/>
          <p:cNvSpPr/>
          <p:nvPr/>
        </p:nvSpPr>
        <p:spPr>
          <a:xfrm>
            <a:off x="6571488" y="2950464"/>
            <a:ext cx="361188" cy="179832"/>
          </a:xfrm>
          <a:custGeom>
            <a:rect l="0" t="0" r="0" b="0"/>
            <a:pathLst>
              <a:path w="568" h="283">
                <a:moveTo>
                  <a:pt x="0" y="70"/>
                </a:moveTo>
                <a:lnTo>
                  <a:pt x="427" y="70"/>
                </a:lnTo>
                <a:lnTo>
                  <a:pt x="427" y="0"/>
                </a:lnTo>
                <a:lnTo>
                  <a:pt x="568" y="141"/>
                </a:lnTo>
                <a:lnTo>
                  <a:pt x="427" y="283"/>
                </a:lnTo>
                <a:lnTo>
                  <a:pt x="427" y="212"/>
                </a:lnTo>
                <a:lnTo>
                  <a:pt x="0" y="212"/>
                </a:lnTo>
                <a:lnTo>
                  <a:pt x="0" y="70"/>
                </a:lnTo>
                <a:close/>
              </a:path>
            </a:pathLst>
          </a:custGeom>
          <a:solidFill>
            <a:srgbClr val="D9D9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0" name="textbox 790"/>
          <p:cNvSpPr/>
          <p:nvPr/>
        </p:nvSpPr>
        <p:spPr>
          <a:xfrm>
            <a:off x="8902651" y="6635915"/>
            <a:ext cx="13462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7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-40">
                <a:solidFill>
                  <a:srgbClr val="7F7F7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</a:t>
            </a:r>
            <a:endParaRPr lang="Microsoft YaHei" altLang="Microsoft YaHei" sz="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https://d.book118.com/547013165005006054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Verdana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2024-09-28T02:40:10.022</cp:lastPrinted>
  <dcterms:created xsi:type="dcterms:W3CDTF">2024-09-27T18:40:10Z</dcterms:created>
  <dcterms:modified xsi:type="dcterms:W3CDTF">2024-09-27T18:40:12Z</dcterms:modified>
</cp:coreProperties>
</file>