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14F7F-01EE-49AB-B306-0ED9F3F42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3BD00-2D0B-4E64-A49B-4CADF2FC4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1B8F1-EFED-46E1-9BB7-9E2D2601B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83505-3465-432B-B4E8-E7C71ECD9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B4F422-1C44-4A1E-AAD0-68090CDC6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4F4836-E6FF-4C65-8ED1-C05FBB8E1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75B0AB-1C99-429E-9DA0-0D81C45D0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A250B-D18C-4D5A-802F-90D499BE4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4384C-0F41-4F03-9856-1EC3DB649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C6ED7-5E9E-49D0-AAB9-F83C97178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D78A7-4AFA-4DDD-8935-BFCBB91A5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16003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企业管理人员个人工作总结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对公司的贡献与价值体现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对过去一段时间内的工作进行全面梳理，展示所取得的成果和进步。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292" b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通过回顾工作经历，分析成功和失败的原因，提炼经验教训。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基于当前工作总结，制定未来工作计划和目标，为职业发展提供指导。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本次总结涵盖过去一年的工作成果和经验。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包括团队管理、项目执行、沟通协调等多个方面。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本次总结主要面向公司领导和团队成员，以展示个人工作成果和价值。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通过市场调研和精准营销策略，成功提升了公司产品在目标市场的知名度和占有率。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营销业绩显著提升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针对公司内部项目管理流程进行梳理和优化，提高了项目执行效率和成功率。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项目管理流程优化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建立完善的客户关系管理体系，提升了客户满意度和忠诚度，促进了公司业务的稳定增长。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客户关系管理加强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通过团队的努力和协作，实现了公司设定的年度营收目标，并超额完成了任务。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营收目标超额完成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在保障公司业务正常运转的前提下，成功降低了公司运营成本，提高了盈利能力。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成本控制效果显著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通过加大市场推广力度和拓展销售渠道，公司产品在目标市场的份额得到了稳步提升。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市场份额稳步提升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注重公司内部人才培养和选拔，通过制定完善的培训计划和职业发展规划，为公司储备了一批优秀的后备人才。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优秀团队组建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成功组建了一支高效、专业的团队，团队成员之间协作默契，共同为公司发展贡献力量。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员工激励措施完善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建立了完善的员工激励制度，通过物质奖励和精神激励相结合的方式，激发了员工的工作积极性和创造力。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10" r="1001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团队建设和人才培养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时间管理不当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在处理多项任务时，未能合理安排时间，导致部分工作进度滞后。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决策失误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在某些重要决策中，由于缺乏充分的市场调研和数据分析，导致决策失误，给企业带来一定损失。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在日常工作中，与团队成员的沟通不够充分，有时导致信息传递不畅，影响工作效率。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强化市场调研和数据分析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在做出重要决策前，进行深入的市场调研和数据分析，确保决策的科学性和准确性。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积极与团队成员保持密切沟通，及时了解工作进展和存在的问题，共同协商解决方案。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提高时间管理能力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制定详细的工作计划，合理安排每项任务的时间节点，确保工作按时完成。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对问题的反思和改进措施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加强团队成员的培训和发展，提高团队整体素质和战斗力。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完善团队建设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积极寻找新的市场机会和业务领域，为企业创造更多的增长点。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不断学习先进的管理理念和领导力课程，提升个人领导力和管理水平。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提升个人领导力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后续工作规划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https://d.book118.com/547016003065006040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2024-09-12T20:44:57.895</cp:lastPrinted>
  <dcterms:created xsi:type="dcterms:W3CDTF">2024-09-12T12:44:57Z</dcterms:created>
  <dcterms:modified xsi:type="dcterms:W3CDTF">2024-09-12T12:45:00Z</dcterms:modified>
</cp:coreProperties>
</file>