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32002-299B-428A-A713-D82616010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F32B2-DAE8-4F5E-AA40-96382E9B9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81AD7-76C3-454D-8AB1-08256C564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CA809-09DF-417E-8604-E8450EA7E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F156EC-DC1E-4E42-BB2C-5B6D8BF47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4F54AD-79E8-405C-9AA0-EFF25ED91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396607-2696-47F1-972F-320589C02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0BD6E-A4B0-4BBD-85B0-97B1D8773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6AFE9-2FB3-4088-81F3-68F568252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DD389-4E4F-4B77-8B43-548F870AE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0C993-9794-4A09-8BC1-8C050C5B4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200132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运动伤害预防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运动伤害概述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运动伤害预防的重要性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运动伤害预防策略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不同运动项目的伤害预防重点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运动伤害的应急处理与康复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运动伤害预防的未来发展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运动伤害概述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运动伤害是指在体育运动过程中发生的各种损伤和疾病，包括肌肉拉伤、关节扭伤、骨折等。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根据伤害的性质和部位，运动伤害可分为软组织损伤、骨骼损伤、神经损伤等。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运动前的热身不充分、运动姿势不正确、运动负荷过大、场地设施不良等。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个人身体状况、运动经验、运动环境等。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56" r="21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常见原因与风险因素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31" r="225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短期后果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疼痛、肿胀、活动受限等。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可能导致慢性疼痛、习惯性损伤、心理障碍等，影响运动表现和生活质量。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运动伤害的后果与影响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运动伤害预防的重要性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定期进行体检，了解自己的身体状况，以便更好地调整运动计划。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避免运动过程中突然的、过度的身体负荷，以免造成肌肉拉伤、关节扭伤等伤害。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保持身体温暖，避免因寒冷导致的肌肉僵硬和关节活动受限。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保护身体健康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52" b="95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597" b="1159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52" b="95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通过合理的热身和拉伸，增加肌肉的弹性和关节的灵活性，提高运动表现。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学习正确的运动技巧和姿势，以降低运动中的受伤风险。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保持适当的运动强度和频率，避免过度疲劳和损伤。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提高运动表现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重视运动前的热身和运动后的放松，避免长期积累的慢性损伤。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合理安排运动计划，避免长时间连续高强度运动，以免造成身体过度疲劳和损伤。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注意运动时的环境和设备安全，避免因外部因素导致的长期损伤。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6603343" y="1773671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预防长期损伤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运动伤害预防策略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在开始运动前进行适当的热身活动，如慢跑、跳绳或做一些全身性的伸展动作，有助于提高身体的温度和灵活性，预防运动伤害。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在运动前进行适当的拉伸，特别是对目标肌肉群的拉伸，可以增加肌肉的柔韧性和关节的活动范围，降低肌肉拉伤和关节扭伤的风险。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拉伸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热身与拉伸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学习正确的运动技术和姿势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正确的技术和姿势是预防运动伤害的关键。在进行任何运动时，应确保自己的技术和姿势符合规范，避免错误的动作和姿势造成的伤害。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寻求专业指导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在进行新的或高风险的运动时，寻求专业教练或指导人员的帮助和建议，以确保正确的技术和姿势。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正确的技术与姿势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合适的运动装备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选择合适的运动鞋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根据所进行的运动类型选择合适的运动鞋，以确保脚部的舒适和支持。运动鞋应具有足够的缓冲和支撑，以减少脚部和膝关节的受伤风险。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穿戴适当的防护装备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在进行可能发生碰撞或摔倒的运动时，应穿戴适当的防护装备，如头盔、护腕、护膝等，以减少头部、关节等部位的受伤风险。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在运动过程中和运动后，保持足够的水分摄入，以补充因出汗而流失的水分，预防脱水引起的身体不适和运动能力下降。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保持水分平衡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根据运动强度和持续时间，合理安排饮食和营养补给，提供足够的能量和营养素，以支持身体的运动表现和恢复。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合理营养补给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保持水分与营养补给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https://d.book118.com/547020013200006040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2024-09-13T14:23:09.041</cp:lastPrinted>
  <dcterms:created xsi:type="dcterms:W3CDTF">2024-09-13T06:23:09Z</dcterms:created>
  <dcterms:modified xsi:type="dcterms:W3CDTF">2024-09-13T06:23:11Z</dcterms:modified>
</cp:coreProperties>
</file>