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C5D04-F9A0-42D2-8971-A175C328D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67FEF-4108-4D74-8E6D-1FAEFB366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E1E11-7061-46FB-BD8A-5A141313E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709C01-0FCF-45D5-B92E-380FD00B3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81F971-2A26-4B2C-8DE7-EF47B7E09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509DA1-772A-435E-95F4-E8C240AB8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605797-7CFF-42DA-9D3F-26828F735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32B322-EF98-4E89-96B2-64F431E9F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80A0F8-3861-4B53-AEA8-D34C07178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AEA30-16F5-46BD-B0D2-BC4C1282F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670E6-1596-4057-BA2F-F7E4CED5A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20016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文武之道一张一弛：教科版七年级思品课件\n## 1.文武之道的含义及其重要性\n### 1.1文武之道的起源及其在中国传统文化中的地位\n### 1.2文武之道的内涵与价值观\n### 1.3文武之道对当代青少年的启示与意义\n## 2.文武之道与张弛之术的关系\n### 2.1文武之道中的张弛之术及其应用\n### 2.2张弛之术在日常生活和学习中的实践\n### 2.3张弛之术对个体身心健康的影响\n## 3.文武之道在当代教育中的应用\n### 3.1当代教育中文武之道的传承与发展\n### 3.2文武之道在课程设置和教学实践中的体现\n### 3.3文武之道对当代教育改革的影响与价值\n## 4.文武之道在个人成长与发展中的作用\n### 4.1文武之道对个人品质培养的促进作用\n### 4.2文武之道在个人职业规划中的指导作用\n### 4.3文武之道对个人人际关系的影响与协调\n## 5.文武之道的传承与创新\n### 5.1文武之道在历史发展过程中的传承与创新\n### 5.2当代社会对文武之道的传承与创新需求\n### 5.3文武之道在未来发展中的趋势与展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100"/>
              <a:t>文武之道一张一弛：教科版七年级思品课件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文武之道的含义及其重要性</a:t>
            </a:r>
            <a:endParaRPr/>
          </a:p>
        </p:txBody>
      </p:sp>
      <p:sp>
        <p:nvSpPr>
          <p:cNvPr id="134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5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文武之道是指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化的修养和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术的锻炼相结合的一种教育理念。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起源于中国古代的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春秋战国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时期，儒家和道家等学派都提倡文武之道。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孔子提出的“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武之道，一张一弛”的观点，强调了文武兼备的重要性。</a:t>
                </a:r>
                <a:endParaRPr/>
              </a:p>
            </p:txBody>
          </p:sp>
          <p:sp>
            <p:nvSpPr>
              <p:cNvPr id="17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文武之道起源于中国古代</a:t>
                </a:r>
                <a:endParaRPr/>
              </a:p>
            </p:txBody>
          </p:sp>
          <p:sp>
            <p:nvSpPr>
              <p:cNvPr id="17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文武之道是中国古代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的重要理念，贯穿于中国封建社会的发展。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文武之道强调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德才兼备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化修养和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术锻炼相结合，培养全面发展的人才。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文武之道在中国传统文化中占有重要地位，对后世产生了深远影响。</a:t>
                </a:r>
                <a:endParaRPr/>
              </a:p>
            </p:txBody>
          </p:sp>
          <p:sp>
            <p:nvSpPr>
              <p:cNvPr id="17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在中国传统文化中的地位</a:t>
                </a:r>
                <a:endParaRPr/>
              </a:p>
            </p:txBody>
          </p:sp>
          <p:sp>
            <p:nvSpPr>
              <p:cNvPr id="17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文武之道的起源及其在中国传统文化中的地位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：文化、文学、艺术等方面的修养，包括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礼仪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等方面的知识。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：武术、体育、军事等方面的锻炼，包括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等方面的培养。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一张一弛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之间的平衡和协调，既有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的柔美，又有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的刚强。</a:t>
                </a:r>
                <a:endParaRPr/>
              </a:p>
            </p:txBody>
          </p:sp>
          <p:sp>
            <p:nvSpPr>
              <p:cNvPr id="18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文武之道的内涵</a:t>
                </a:r>
                <a:endParaRPr/>
              </a:p>
            </p:txBody>
          </p:sp>
          <p:sp>
            <p:nvSpPr>
              <p:cNvPr id="18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德才兼备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：强调培养具有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才能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的人才，既有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修养，又有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兼备，培养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全面发展的个体。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和谐共生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之间的和谐与共生，实现个体与社会的和谐发展。</a:t>
                </a:r>
                <a:endParaRPr/>
              </a:p>
            </p:txBody>
          </p:sp>
          <p:sp>
            <p:nvSpPr>
              <p:cNvPr id="18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文武之道的价值观</a:t>
                </a:r>
                <a:endParaRPr/>
              </a:p>
            </p:txBody>
          </p:sp>
          <p:sp>
            <p:nvSpPr>
              <p:cNvPr id="19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文武之道的内涵与价值观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9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9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0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对当代青少年的启示</a:t>
                </a:r>
                <a:endParaRPr/>
              </a:p>
            </p:txBody>
          </p:sp>
          <p:sp>
            <p:nvSpPr>
              <p:cNvPr id="20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兼备，全面发展，培养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德才兼备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的人才。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一张一弛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之间的平衡和协调，实现个体全面发展。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等方面的全面发展，提高青少年的综合素质。</a:t>
                </a:r>
                <a:endParaRPr/>
              </a:p>
            </p:txBody>
          </p:sp>
        </p:grpSp>
        <p:grpSp>
          <p:nvGrpSpPr>
            <p:cNvPr id="20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对当代青少年的意义</a:t>
                </a:r>
                <a:endParaRPr/>
              </a:p>
            </p:txBody>
          </p:sp>
          <p:sp>
            <p:nvSpPr>
              <p:cNvPr id="20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有助于培养青少年的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自信心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自尊心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，提高他们的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有助于培养青少年的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，提高他们的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人际交往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有助于培养青少年的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创新精神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，提高他们的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解决问题的能力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20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文武之道对当代青少年的启示与意义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文武之道与张弛之术的关系</a:t>
            </a:r>
            <a:endParaRPr/>
          </a:p>
        </p:txBody>
      </p:sp>
      <p:sp>
        <p:nvSpPr>
          <p:cNvPr id="21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1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等方面，表示在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艺术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等方面下功夫。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宽容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等方面，表示在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武术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军事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等方面进行锻炼。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张弛之术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：强调在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之间找到平衡，实现个体全面发展的教育方法。</a:t>
                </a:r>
                <a:endParaRPr/>
              </a:p>
            </p:txBody>
          </p:sp>
          <p:sp>
            <p:nvSpPr>
              <p:cNvPr id="21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张弛之术的含义</a:t>
                </a:r>
                <a:endParaRPr/>
              </a:p>
            </p:txBody>
          </p:sp>
          <p:sp>
            <p:nvSpPr>
              <p:cNvPr id="21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中，合理安排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，提高学习效率。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中，合理安排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工作压力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，提高工作效率。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中，合理安排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娱乐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，实现生活的平衡和协调。</a:t>
                </a:r>
                <a:endParaRPr/>
              </a:p>
            </p:txBody>
          </p:sp>
          <p:sp>
            <p:nvSpPr>
              <p:cNvPr id="22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张弛之术的应用</a:t>
                </a:r>
                <a:endParaRPr/>
              </a:p>
            </p:txBody>
          </p:sp>
          <p:sp>
            <p:nvSpPr>
              <p:cNvPr id="22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文武之道中的张弛之术及其应用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在日常生活中的实践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作息规律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，合理安排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锻炼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等方面的时间。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心态平和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，学会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调整情绪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，避免过度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良好的人际关系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，学会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人际交往能力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在学习中的实践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学习进度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的平衡。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体育锻炼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精力充沛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的培养，勇于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尝试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解决问题的能力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张弛之术在日常生活和学习中的实践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张弛之术对个体身心健康的影响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47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对个体身心健康的影响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有助于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减轻压力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，提高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心理素质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，保持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身心健康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有助于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提高身体素质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，增强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抵抗力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，预防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疾病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的发生。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有助于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提高生活质量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，实现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身心健康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和谐共生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。</a:t>
            </a:r>
            <a:endParaRPr/>
          </a:p>
        </p:txBody>
      </p:sp>
      <p:cxnSp>
        <p:nvCxnSpPr>
          <p:cNvPr id="248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文武之道在当代教育中的应用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传承与发展</a:t>
                </a:r>
                <a:endParaRPr/>
              </a:p>
            </p:txBody>
          </p:sp>
          <p:sp>
            <p:nvSpPr>
              <p:cNvPr id="1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当代教育继承了古代文武之道的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德才兼备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和谐共生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等理念。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在当代教育中，文武之道得到了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，形成了具有时代特色的教育体系。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当代教育强调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文武兼备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艺术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等方面的全面发展。</a:t>
                </a:r>
                <a:endParaRPr/>
              </a:p>
            </p:txBody>
          </p:sp>
        </p:grpSp>
        <p:grpSp>
          <p:nvGrpSpPr>
            <p:cNvPr id="2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教育改革与实践</a:t>
                </a:r>
                <a:endParaRPr/>
              </a:p>
            </p:txBody>
          </p:sp>
          <p:sp>
            <p:nvSpPr>
              <p:cNvPr id="2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当代教育进行了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课程改革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，增加了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武术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艺术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等方面的课程。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当代教育加强了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素质教育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，注重培养学生的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当代教育进行了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教育评价改革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，实现了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之间的平衡和协调。</a:t>
                </a:r>
                <a:endParaRPr/>
              </a:p>
            </p:txBody>
          </p:sp>
          <p:sp>
            <p:nvSpPr>
              <p:cNvPr id="2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当代教育中文武之道的传承与发展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https://d.book118.com/547020016003006046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文武之道一张一弛：教科版七年级思品课件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2024-09-20T22:50:49.560</cp:lastPrinted>
  <dcterms:created xsi:type="dcterms:W3CDTF">2024-09-20T14:50:49Z</dcterms:created>
  <dcterms:modified xsi:type="dcterms:W3CDTF">2024-09-20T14:50:51Z</dcterms:modified>
</cp:coreProperties>
</file>