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33B4FC-2BA9-42FB-915B-DDA50157E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82F3E5-D0E1-4308-9A35-C64E1087E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C514BB-7527-43DD-99ED-3B3DC198A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400D0A-AF53-4057-B457-DB0BB5C69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FACC1E-B776-44AE-AE4D-7C907AB14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186DEC-37B5-4DB1-8AE2-30AAE3130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CED413-6449-449E-908E-09363B8E3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E78C2B-98D5-4CCA-9695-8EF4EBC9F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E4C891-28CC-4AE2-BA7B-843FEE15F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82CB17-53F0-446B-83CB-002371985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FDDE5F-0750-48B4-8298-836C84433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9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02005513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年度考核语文教师述职报告总结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教育教学成果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学生管理与家长沟通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自我评估与反思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792" r="1779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完成小学语文课程教学任务，涵盖识字、阅读、写作等方面。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组织语文课外活动，如朗诵比赛、写作比赛等，提高学生的语文应用能力。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参与语文教研活动，与其他教师共同探讨教学方法和策略。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本年度工作概述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通过改进教学方法和手段，提高学生的学习兴趣和参与度，教学质量得到明显提升。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教学质量提升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学生个性化教学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语文实践活动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针对不同学生的特点和需求，制定个性化的教学计划，有效提高了学生的学习效果。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组织开展丰富多彩的语文实践活动，如实地考察、文化体验等，增强了学生的语文实践能力。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完成的主要工作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本年度原计划开展的文学讲座未能如期举行，原因是场地和资金未能及时到位。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未完成的工作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在项目规划和实施过程中，对资源和时间的协调和安排不够充分，导致部分工作未能按计划完成。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原因分析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未完成的工作及原因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教育教学成果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通过学生反馈、同行评价和教学评估，本年度教学质量得到显著提升。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教学质量评估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积极探索并实践多种教学方法，如情境教学、小组合作等，有效提高了学生的学习兴趣和参与度。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教学方法改进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注重课堂氛围的营造，通过幽默风趣的语言和互动环节，让学生在轻松愉快的氛围中学习。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课堂氛围营造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教学质量提升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经过一年的努力，学生语文成绩的平均分较上一年度有明显提升。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平均分提升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通过针对性的辅导和训练，本年度及格率较往年有明显提高。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及格率提高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注重优秀生的培养，通过个性化教学和拓展训练，多名学生在各级语文竞赛中获得优异成绩。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优秀生培养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学生成绩进步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学科竞赛获奖情况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竞赛种类丰富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参加的学科竞赛涵盖了各级别的语文知识竞赛、作文竞赛和朗诵比赛等。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获奖情况优异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在各级竞赛中获得多个奖项，包括一等奖、二等奖和优秀奖等。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优秀选手培养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通过学科竞赛，培养了一批语文素养高、表达能力强的优秀选手，为学校争得了荣誉。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学生管理与家长沟通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学习纪律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监督学生学习纪律，确保学生在课堂上认真听讲、遵守秩序。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学生出勤率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确保学生按时到校上课，维持良好的出勤率。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作业与考试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布置适量作业，定期组织考试，以检测学生的学习成果。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335" r="1733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学生日常管理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建立定期与家长沟通的机制，及时反馈学生的学习状况。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定期沟通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3792" b="1379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对学生在校表现和学习问题进行及时反馈，促进家校合作。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定期组织家长会，加强家校之间的交流与合作。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家长会组织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家校沟通合作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激励与引导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关注学生的心理需求，激励学生发挥潜能，引导学生树立正确的学习态度和价值观。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拓展学习资源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为学生提供丰富的学习资源，满足学生个性化发展的需求。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因材施教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根据学生的个性、兴趣和特长，制定个性化的教育方案。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学生个性化教育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https://d.book118.com/547020055132006033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2024-09-07T05:42:47.204</cp:lastPrinted>
  <dcterms:created xsi:type="dcterms:W3CDTF">2024-09-06T21:42:47Z</dcterms:created>
  <dcterms:modified xsi:type="dcterms:W3CDTF">2024-09-06T21:42:49Z</dcterms:modified>
</cp:coreProperties>
</file>