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37847-87FA-4F49-838D-9D7949593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195CA-6A03-4F86-B13D-D0E51C221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7C493-FB4D-4A84-893B-D12DCE94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765F8-F52A-4FE0-8630-B20F67799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000832-667E-4688-85AC-E20CF9C11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E84C35-A346-4ADB-96DB-33BE13C4E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21D1C8-3F20-4182-A605-22C85146C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20EA6-2F1C-48C7-B467-97C8E96A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8C9C0-490A-47DA-923D-43419F88E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B0F00-5E7D-42B2-8052-3C8777B20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B053D-65EA-4C9C-892C-3A3EDD26C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200601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汇报人：xxx</a:t>
            </a:r>
            <a:endParaRPr lang="en-US" sz="2025">
              <a:solidFill>
                <a:srgbClr val="60858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职业培训师国家职业技能标准</a:t>
            </a:r>
            <a:endParaRPr lang="en-US" sz="405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职业培训师概述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职业培训师职业技能标准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职业培训师素质要求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职业培训师认证与考核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职业培训师实践案例分享</a:t>
            </a:r>
            <a:endParaRPr lang="en-US" sz="24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职业培训师概述</a:t>
            </a:r>
            <a:endParaRPr lang="en-US" sz="45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职业培训师是指专门从事职业技能培训和指导的专业人员，通过制定培训计划、组织培训课程、传授技能和知识，帮助学员提升职业技能和素质。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职业要求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职业培训师需要具备扎实的专业知识和丰富的实践经验，能够根据学员需求制定个性化的培训计划，采用灵活多样的教学方法，提高学员的学习效果和实际操作能力。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职业定义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行业发展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社会经济的发展和产业结构的调整，职业技能培训需求不断增加，职业培训师行业得到了快速发展。同时，国家对职业技能培训的重视程度不断提高，出台了一系列政策措施，为职业培训师行业的发展提供了有力支持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培训领域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职业培训师涉及的领域非常广泛，包括职业技能、职业素质、管理技能等多个方面。根据市场需求和行业特点，职业培训师可以选择自己擅长的领域进行专业化的培训和指导。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职业背景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随着经济的发展和产业结构的调整，职业技能培训需求不断增加，职业培训师的市场需求也在逐年上升。同时，国家对职业技能培训的重视程度不断提高，也为职业培训师提供了更多的发展机会。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未来趋势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，职业培训师行业将更加注重专业化、个性化、数字化的发展。随着数字化技术的广泛应用，职业培训师将更多地采用线上培训、远程教育等新型教学方式，提高培训的效率和效果。同时，随着社会对职业技能的要求不断提高，职业培训师需要不断更新自己的知识和技能，以适应市场的变化和需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职业发展前景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职业培训师职业技能标准</a:t>
            </a:r>
            <a:endParaRPr lang="en-US" sz="45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培训课程设计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培训需求分析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根据学员需求和目标，进行培训需求调研和分析，明确培训目标和内容。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培训方法与手段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根据课程目标和内容，选择适当的培训方法和手段，如面授、在线学习、案例分析等。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课程规划与设计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根据需求分析结果，制定培训课程规划，设计培训课程结构、模块和内容。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课程评估与改进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对培训课程进行评估，收集学员反馈，不断优化和改进课程设计。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根据培训计划，组织培训活动，安排场地、设备和人员等资源。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培训组织与安排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按照培训计划和要求，进行培训授课、指导和答疑，确保学员理解和掌握知识技能。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培训实施与管理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对学员的学习成果进行评估，收集学员反馈，对培训效果进行评估和总结。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培训评估与反馈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对学员进行跟踪和回访，了解学员在实际工作中应用所学知识和技能的情况，对培训效果进行持续改进。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培训跟踪与改进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培训实施与评估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根据培训需求和目标，开发相应的教材和课程资源，包括PPT、视频、音频等多媒体资源。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教材与课程资源开发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整合外部优质资源，如专家讲座、实地考察等，丰富培训内容和方法。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外部资源整合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对培训资源进行分类、整理和归档，定期更新和优化资源内容，确保资源的时效性和质量。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资源管理与更新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与其他培训师或机构共享资源，进行交流与合作，共同提高职业培训水平。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资源共享与交流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培训资源开发与管理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575" b="1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职业培训师素质要求</a:t>
            </a:r>
            <a:endParaRPr lang="en-US" sz="4500" b="1">
              <a:solidFill>
                <a:srgbClr val="42656C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https://d.book118.com/547020060160006030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2024-09-02T16:11:34.599</cp:lastPrinted>
  <dcterms:created xsi:type="dcterms:W3CDTF">2024-09-02T08:11:34Z</dcterms:created>
  <dcterms:modified xsi:type="dcterms:W3CDTF">2024-09-02T08:11:36Z</dcterms:modified>
</cp:coreProperties>
</file>