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16996FB-8C72-455F-8849-E59F043A3D6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0ED4E-A0D1-401D-9C1D-30F3B7CA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0002F-9EA8-40DD-99E6-5AA7D57C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E77E6-9DD3-4D0F-A61A-422E6E48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90B94-F183-4AD1-ABC7-7876C0C0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13F94-F609-4581-BF2A-4213C92F3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D498D4-202E-41CF-9DCC-74B556BC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C9CAC-B8A0-4F76-AE08-7AAE27C2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381F1-21C5-4299-AF5B-A9265B152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25FEB-0738-440A-8CDD-4062FBD0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7C436-F702-4302-89B3-02E4C554A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AF8BC-F318-4B66-BC46-4A1E2621F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0E31404-7CF6-49A5-AB6F-FF0502159F4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15DD237-7316-4F81-8078-D66FEE2E9DD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202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教育创新人工智能的新思维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教育创新人工智能的新思维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人工智能驱动的个性化学习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人工智能助力学校管理创新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人工智能驱动的在线教育创新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人工智能赋能教育评估创新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教育创新人工智能的新思维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人工智能在教育领域的应用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的介绍：人工智能是一种模拟人类智能的技术，可以模拟人类的学习能力和思维模式。在教育中，人工智能可以智能化地辅助教学过程，提高教学效率。人工智能对教育创新的影响是巨大的，促使教育体系朝着更加智能化、个性化的方向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人工智能教育工具概述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提供沉浸式学习体验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根据学生需求定制学习计划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辅助教师管理课程和学生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提供丰富的学习资源和互动方式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人工智能对师生关系的影响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角色的转变：教师不再仅仅是知识的传授者，更加注重引导和激发学生的学习兴趣。学生学习方式的改变：学生可以通过个性化学习系统获得定制的学习计划，提高学习效率。教育管理模式的革新：学校管理者可以利用人工智能技术优化学校资源配置，提高教育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人工智能未来的发展趋势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提高人工智能的智能化程度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深度学习技术的应用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促进教育个性化、智能化发展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人工智能在教育领域的前景展望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使机器能够更好地理解和运用自然语言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自然语言处理的进展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自动化和智能化教学过程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引导学生更好地发掘自身潜力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根据学生需求定制学习计划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个人数据泄露风险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教育机构应用人工智能技术成本较高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技术依赖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教师应适应新角色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教师角色调整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人工智能驱动的个性化学习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个性化学习概念解析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个性化学习是根据学习者的特点和需求，提供个性化的学习内容和学习方式。实施方式包括智能推荐、作业批改系统等。个性化学习的优势在于能够提高学习者的学习兴趣，提升学习效率，增强自主学习能力。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个性化推荐算法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学习内容智能推荐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自动批改作业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数据驱动学习改进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学习过程数据分析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学习进度监控系统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个性化学习对学习者的影响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提高学习者学习兴趣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培养自主学习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增强学习者自主学习能力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个性化学习的挑战与对策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加强信息保护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隐私保护与数据安全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普及个性化学习的困难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不断改进算法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个性化学习算法的优化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人工智能助力学校管理创新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学校管理的智能化趋势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人力成本高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学校管理存在的问题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人工智能技术在学校管理中的应用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智能化学校管理的优势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智能招生系统的应用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智能招生系统利用人工智能技术，能够快速、精准地匹配学生与学校，提高招生效率。通过大数据分析，智能招生系统可以预测招生趋势，为学校招生工作提供重要参考。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智能教务管理系统介绍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自动优化课程安排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智能排课系统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提前发现学术问题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学生成绩预测系统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客观评价教师表现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教师绩效评估系统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智能教务管理系统的益处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校园安全事件预测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利用算法预测安全风险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提前采取防范措施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智能校园门禁系统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指纹识别技术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访客管理系统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人工智能在校园安全管理中的应用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智能监控系统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实时监测校园情况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自动报警功能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人工智能驱动的在线教育创新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https://d.book118.com/547022023012006055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教育创新人工智能的新思维</vt:lpstr>
      <vt:lpstr>目录</vt:lpstr>
      <vt:lpstr>第1章 教育创新人工智能的新思维</vt:lpstr>
      <vt:lpstr> </vt:lpstr>
      <vt:lpstr>人工智能教育工具概述</vt:lpstr>
      <vt:lpstr>人工智能对师生关系的影响</vt:lpstr>
      <vt:lpstr>人工智能未来的发展趋势</vt:lpstr>
      <vt:lpstr>人工智能的价值</vt:lpstr>
      <vt:lpstr>人工智能教育的挑战</vt:lpstr>
      <vt:lpstr>第2章 人工智能驱动的个性化学习</vt:lpstr>
      <vt:lpstr> </vt:lpstr>
      <vt:lpstr>个性化学习技术应用</vt:lpstr>
      <vt:lpstr>个性化学习对学习者的影响</vt:lpstr>
      <vt:lpstr>个性化学习的挑战与对策</vt:lpstr>
      <vt:lpstr>第三章 人工智能助力学校管理创新</vt:lpstr>
      <vt:lpstr>学校管理的智能化趋势</vt:lpstr>
      <vt:lpstr> </vt:lpstr>
      <vt:lpstr>智能教务管理系统介绍</vt:lpstr>
      <vt:lpstr>人工智能在校园安全管理中的应用</vt:lpstr>
      <vt:lpstr>第四章 人工智能驱动的在线教育创新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2024-09-29T14:54:57.072</cp:lastPrinted>
  <dcterms:created xsi:type="dcterms:W3CDTF">2024-09-29T06:54:57Z</dcterms:created>
  <dcterms:modified xsi:type="dcterms:W3CDTF">2024-09-29T06:54:59Z</dcterms:modified>
</cp:coreProperties>
</file>