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59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580F8-90CF-4612-9AF4-9C4494AA3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E0CB3-A92E-46B4-B2CA-EF56FC2A2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2E80E-9C57-4029-A30C-D33A8FC4F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2452F-37E7-41A8-8E6A-2AC65E9E4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BB4CBF-EA37-46F9-85A1-6131370A5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0D6D5B-217E-4013-BB57-BC77781AB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04C495-B4CA-42A5-AB2C-DD1FC2FB7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DAB04-2C1E-4589-9419-D2EEF8728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97F65-C8DB-40B7-BD80-BFE76CA4D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95E46-04A5-48E6-A6EC-E6DDA49D7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5F99C-5FF4-48A6-80F8-E244DC132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588" r:id="rId2"/>
    <p:sldLayoutId id="2147491589" r:id="rId3"/>
    <p:sldLayoutId id="2147491590" r:id="rId4"/>
    <p:sldLayoutId id="2147491591" r:id="rId5"/>
    <p:sldLayoutId id="2147491592" r:id="rId6"/>
    <p:sldLayoutId id="2147491593" r:id="rId7"/>
    <p:sldLayoutId id="2147491594" r:id="rId8"/>
    <p:sldLayoutId id="2147491595" r:id="rId9"/>
    <p:sldLayoutId id="2147491596" r:id="rId10"/>
    <p:sldLayoutId id="214749159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2203616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房产中介职业发展的重要性解析培训课程的必要性和益处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房产中介职业发展的重要性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解析培训课程的必要性和益处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房产中介如何选择适合自己的培训课程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培训课程对房产中介的帮助和作用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总结：房产中介职业发展需要不断学习和进步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房产中介职业发展的重要性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行业背景和发展趋势</a:t>
            </a:r>
            <a:endParaRPr lang="zh-CN" altLang="en-US"/>
          </a:p>
        </p:txBody>
      </p:sp>
      <p:sp>
        <p:nvSpPr>
          <p:cNvPr id="10490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行业背景：介绍房产中介行业的起源、发展历程和现状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职业发展前景：探讨房产中介职业的发展前景，包括晋升通道、薪资待遇、职业规划等方面的内容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行业挑战与机遇：分析房产中介行业面临的挑战和机遇，提出应对策略和发展建议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发展趋势：分析未来房产中介行业的发展趋势，包括市场规模、竞争格局、政策环境等方面的变化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职业发展路径和晋升机会</a:t>
            </a:r>
            <a:endParaRPr lang="zh-CN" altLang="en-US"/>
          </a:p>
        </p:txBody>
      </p:sp>
      <p:sp>
        <p:nvSpPr>
          <p:cNvPr id="104916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7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职业发展路径：从初级到高级，从助理到经理，从销售到管理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晋升机会：通过业绩、能力和经验积累，获得更高的职位和更好的待遇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培训课程的重要性：提高职业技能和素质，增加晋升机会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培训课程的必要性和益处：提高房产中介的专业水平和服务质量，增加客户满意度和信任度，提高个人收入和职业发展前景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专业技能和知识要求</a:t>
            </a:r>
            <a:endParaRPr lang="zh-CN" altLang="en-US"/>
          </a:p>
        </p:txBody>
      </p:sp>
      <p:sp>
        <p:nvSpPr>
          <p:cNvPr id="1049232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4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36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房地产法律法规：了解相关法律法规，确保业务合规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0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2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市场营销策略：掌握有效的营销技巧，提高业务水平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6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8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谈判技巧：具备与客户、业主和同事的沟通技巧，达成合作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2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4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房屋评估知识：了解房屋评估方法和标准，为客户提供专业建议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8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0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客户服务技能：提供优质的客户服务，增强客户满意度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职业道德和素质要求</a:t>
            </a:r>
            <a:endParaRPr lang="zh-CN" altLang="en-US"/>
          </a:p>
        </p:txBody>
      </p:sp>
      <p:sp>
        <p:nvSpPr>
          <p:cNvPr id="10493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诚信为本：房产中介应具备高度的诚信意识，为客户提供真实可靠的房源信息和服务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专业知识：具备丰富的房地产行业知识和经验，能够为客户提供专业的咨询和解决方案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沟通能力：具备良好的沟通技巧和人际交往能力，能够与客户建立良好的信任关系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服务意识：始终以客户为中心，提供优质的服务和体验，赢得客户的信任和口碑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团队协作：具备团队合作精神和良好的组织协调能力，能够与团队成员共同完成工作任务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7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解析培训课程的必要性和益处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培训课程的内容和形式</a:t>
            </a:r>
            <a:endParaRPr lang="zh-CN" altLang="en-US"/>
          </a:p>
        </p:txBody>
      </p:sp>
      <p:sp>
        <p:nvSpPr>
          <p:cNvPr id="104946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内容：介绍房产中介行业的发展趋势、市场现状和客户需求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形式：采用线上或线下培训课程，包括讲座、案例分析、角色扮演等多种形式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培训课程的目标：提高房产中介的专业素质和服务水平，增强市场竞争力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培训课程的效果：帮助房产中介更好地了解行业动态和市场趋势，提高业务能力和服务水平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培训课程的目标和意义</a:t>
            </a:r>
            <a:endParaRPr lang="zh-CN" altLang="en-US"/>
          </a:p>
        </p:txBody>
      </p:sp>
      <p:sp>
        <p:nvSpPr>
          <p:cNvPr id="104953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提高房产中介的专业素养和技能水平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3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增强房产中介的市场竞争力和客户满意度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4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促进房产中介行业的规范化和健康发展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4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推动房产中介行业的创新和转型升级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培训课程对职业发展的影响</a:t>
            </a:r>
            <a:endParaRPr lang="zh-CN" altLang="en-US"/>
          </a:p>
        </p:txBody>
      </p:sp>
      <p:sp>
        <p:nvSpPr>
          <p:cNvPr id="104959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9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0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拓展职业发展机会和空间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提升个人综合素质和领导力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提高职业技能和知识水平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增强职业竞争力和市场适应性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培训课程对个人成长的帮助</a:t>
            </a:r>
            <a:endParaRPr lang="zh-CN" altLang="en-US"/>
          </a:p>
        </p:txBody>
      </p:sp>
      <p:sp>
        <p:nvSpPr>
          <p:cNvPr id="104965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提高职业技能和素质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6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增强沟通和谈判能力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7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拓展人脉和资源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7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提升个人品牌和影响力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2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7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72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房产中介如何选择适合自己的培训课程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https://d.book118.com/547022036165006045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5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房产中介职业发展的重要性解析培训课程的必要性和益处</vt:lpstr>
      <vt:lpstr>目录</vt:lpstr>
      <vt:lpstr>单击此处添加章节标题</vt:lpstr>
      <vt:lpstr>房产中介职业发展的重要性</vt:lpstr>
      <vt:lpstr>行业背景和发展趋势</vt:lpstr>
      <vt:lpstr>职业发展路径和晋升机会</vt:lpstr>
      <vt:lpstr>专业技能和知识要求</vt:lpstr>
      <vt:lpstr>职业道德和素质要求</vt:lpstr>
      <vt:lpstr>解析培训课程的必要性和益处</vt:lpstr>
      <vt:lpstr>培训课程的内容和形式</vt:lpstr>
      <vt:lpstr>培训课程的目标和意义</vt:lpstr>
      <vt:lpstr>培训课程对职业发展的影响</vt:lpstr>
      <vt:lpstr>培训课程对个人成长的帮助</vt:lpstr>
      <vt:lpstr>房产中介如何选择适合自己的培训课程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2024-09-20T19:56:49.184</cp:lastPrinted>
  <dcterms:created xsi:type="dcterms:W3CDTF">2024-09-20T11:56:49Z</dcterms:created>
  <dcterms:modified xsi:type="dcterms:W3CDTF">2024-09-20T11:56:51Z</dcterms:modified>
</cp:coreProperties>
</file>