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92BC75-2EB0-40E2-956F-1C910A05A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81E1B-9EDC-4787-923A-D13E56B618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D94FBC-EBC3-4704-B4D5-9A6BFD7DD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7056B1-6E1A-4A9D-AEE0-FFA70E438E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84FB29-1F14-4DF9-B731-FD704E621D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FBD1A8-6936-4C9F-80DE-B679B5F995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C485D8-989D-4D67-9504-4F3BB006D6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DBE55B-B1E4-4B49-B7E6-DF17B7DB18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C1D083-E015-4F56-93EA-56500CE0F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83BB9-0AAC-4C81-88AC-376C3A4D5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08B717-B0EF-44D0-A531-9979B2A86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2315511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大数据营销与客户关系管理的创新实践与探索</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大数据营销与客户关系管理的融合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大数据营销与客户关系管理的创新实践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大数据营销与客户关系管理的挑战与对策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随着互联网、物联网、人工智能等技术的快速发展，大数据已经成为企业营销和客户关系管理的重要资源。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数字化时代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消费者行为日益复杂，需求更加个性化，企业需要借助大数据来更好地理解和满足消费者需求。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消费者行为变革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大数据营销有助于企业实现精准定位、个性化推荐和营销创新，提高营销效果和ROI。</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82" b="189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探讨大数据在营销和客户关系管理中的应用，以及如何通过大数据分析和挖掘实现营销创新和客户关系管理优化。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如何有效地收集、整合和分析大数据以支持营销决策？如何将大数据应用于客户关系管理以提高客户满意度和忠诚度？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大数据营销概述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大数据营销是指利用大数据分析技术，对海量数据进行挖掘和分析，从而洞察消费者需求、行为和趋势，为企业的营销策略提供数据支持和决策依据。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大数据营销具有数据驱动、精准定位、个性化推送和实时反馈等特点。它强调以数据为基础，通过数据挖掘和分析，实现精准的用户定位和个性化的营销推送，同时能够实时跟踪和评估营销效果。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大数据营销能够更准确地识别目标用户群体，提高营销效率和效果；实现个性化推送，提升用户体验和满意度；通过实时反馈和调整，优化营销策略，降低营销成本。</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的获取、处理和分析技术难度较大，需要专业的技术和人才支持；同时，数据安全和隐私保护也是大数据营销面临的挑战之一；此外，如何将大数据分析结果转化为有效的营销策略和行动也是企业需要解决的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大数据营销的优势与挑战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数据安全与隐私保护</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随着数据安全和隐私保护意识的提高，大数据营销将更加注重数据安全和隐私保护技术的研发和应用，保障用户数据的安全和隐私权益。</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数据整合与共享</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未来大数据营销将更加注重数据的整合和共享，打破数据孤岛，实现跨平台、跨设备的数据融合和分析。</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人工智能与机器学习</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随着人工智能和机器学习技术的发展，大数据营销将实现更加智能化的用户分析和推送，提高营销的精准度和个性化水平。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多渠道整合营销</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大数据营销将更加注重多渠道整合营销，包括线上、线下、社交媒体等多个渠道的整合和优化，实现全方位的用户覆盖和互动。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大数据营销的发展趋势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客户关系管理概述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客户关系管理（CRM）是一种以客户为中心的商业策略，通过运用信息技术和互联网技术，对销售、市场营销、客户服务等业务流程进行自动化管理，实现客户信息的整合、共享和利用，提高客户满意度和忠诚度，从而提升企业竞争力和盈利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市场竞争的加剧和消费者需求的多样化，客户成为企业最重要的资源之一。客户关系管理能够帮助企业更好地了解客户需求，提供个性化服务，增强客户黏性，降低客户流失率，同时优化企业内部运营，提高效率和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客户关系管理的定义与重要性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第一阶段（20世纪80年代）</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以数据库营销为代表，企业通过建立客户数据库，进行简单的数据分析和挖掘，实现目标客户的选择和营销。</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以呼叫中心为代表，企业提供24小时不间断的客户服务，通过电话、邮件等方式与客户保持联系，提高客户满意度。</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以CRM系统为代表，企业开始运用先进的CRM软件和技术，实现销售、市场营销、客户服务等业务流程的自动化和智能化管理。</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以社交CRM和移动CRM为代表，企业借助社交媒体和移动互联网等新兴技术，实现与客户的实时互动和沟通，提供更加个性化、便捷的服务。</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第二阶段（20世纪90年代）</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第三阶段（21世纪初）</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第四阶段（当前）</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客户关系管理的发展历程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企业的一切经营活动都应围绕客户需求展开，以满足客户需求为最高目标。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客户为中心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数据驱动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跨部门协作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持续优化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企业应通过收集、整理和分析客户数据，发现客户需求和行为模式，为决策提供支持。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企业应打破部门壁垒，实现销售、市场营销、客户服务等部门之间的紧密合作和信息共享。</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企业应不断评估和调整客户关系管理策略和实践，以适应市场变化和客户需求的变化。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客户关系管理的核心思想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大数据营销与客户关系管理的融合</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客户洞察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通过大数据分析，企业可以深入了解客户的消费习惯、偏好、需求等，为个性化营销和精准服务提供支持。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客户细分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基于大数据的客户细分可以更加准确地识别不同客户群体的特征和需求，从而制定针对性的营销策略。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客户流失预警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通过分析客户历史数据和行为模式，可以预测客户流失的可能性，并提前采取挽留措施。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大数据在客户关系管理中的应用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https://d.book118.com/547023155113006034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2024-09-08T12:50:28.273</cp:lastPrinted>
  <dcterms:created xsi:type="dcterms:W3CDTF">2024-09-08T04:50:28Z</dcterms:created>
  <dcterms:modified xsi:type="dcterms:W3CDTF">2024-09-08T04:50:30Z</dcterms:modified>
</cp:coreProperties>
</file>