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A4C78B-172C-4543-9AD7-7A51E33625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C12425-D79E-4326-8A32-12807C943C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48C88D-D5B7-4F0F-997A-96BA798A6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948D77-583D-4F53-9A15-C14C11095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C996C5-9FA5-4AD9-922A-E7A3E81AE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76248F-F3E1-4EA3-94D5-F0DF5FA01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FD404C-2A91-4CDE-8B08-AC7AF0FD82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AA860D-11F9-4004-8E3F-50EACB787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1658E5-61E0-48FB-9303-FC5AA0073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331EBE-3E31-4D81-9A15-55A188A27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9E824A-5B40-44DB-979D-205D28B1F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7023162044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高中研究报告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高中教育现状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高中生学习状况分析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高中生心理健康状况研究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高中生家庭教育环境分析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高中生社会实践活动研究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当前社会对于高中教育的重视程度日益提高，对于高中生的全面发展也提出了更高的要求。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教育背景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随着教育改革的不断深入，高中教育逐渐从应试教育向素质教育转变，对于学生的综合素质和创新能力的要求也越来越高。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学生背景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高中生正处于身心发展的关键时期，面临着升学压力和未来职业规划的挑战，需要更多的关注和指导。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分析高中生的心理特点和需求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结合心理学相关理论，对高中生的心理特点进行深入分析，了解他们的内心需求和期望。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提出针对性的教育建议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根据研究结果，提出针对性的教育建议，帮助高中生更好地应对学习挑战，促进他们的全面发展。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探究高中生的学习现状和问题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通过调查研究，了解高中生的学习状态、学习方法、学习压力等方面的情况，发现存在的问题和困难。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9042" r="90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推动社会对高中教育的关注和重视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通过发布研究报告和宣传研究成果，可以唤起社会对高中教育的关注和重视，促进社会对高中教育的投入和支持。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促进高中教育的改革和发展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通过深入研究高中生的学习现状和心理特点，可以为高中教育的改革和发展提供有力的理论支持和实践指导。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提高高中生的学习质量和幸福感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通过解决高中生学习中存在的问题和困难，可以提高他们的学习质量和幸福感，促进他们的身心健康发展。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高中教育现状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708" b="670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高中教育普及率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我国高中教育普及率逐年提高，但仍存在地区差异和城乡差距。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入学率和升学率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高中入学率和升学率是衡量一个地区高中教育普及程度的重要指标。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教育公平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政府和社会各界正在努力推动高中教育的公平，包括扩大优质教育资源、实施贫困地区学生资助政策等。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高中教育普及情况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教学设施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高中学校的教学设施如教室、实验室、图书馆等对于提高教学质量至关重要。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教育经费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教育经费的投入和分配直接影响到高中教育的质量和公平性。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师资力量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高中教师队伍建设是教育资源分配的重要组成部分，包括教师的数量、素质、培训和待遇等方面。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高中教育资源分配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高中生的考试成绩是衡量学校教育质量的重要指标之一，包括高考成绩、学业水平考试成绩等。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考试成绩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17" b="1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综合素质评价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125" r="16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教育督导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708" r="14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除了考试成绩，高中生的综合素质评价也越来越受到重视，包括学生的品德、能力、实践等方面。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政府和教育部门通过对高中学校进行定期的教育督导，来评估学校的教育质量和教学水平。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高中教育质量评估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高中生学习状况分析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高中生面临激烈的学业竞争，包括成绩排名、升学考试等，这些压力常常使他们感到焦虑和紧张。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学业竞争压力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家长和老师对高中生的期望值往往过高，希望他们能够取得优异的成绩和表现，这种期望会给学生带来巨大的压力。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期望值过高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高中生需要应对繁重的课业任务和课外活动，时间安排非常紧张，很难有足够的时间进行休息和放松。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时间安排紧张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高中生学习压力来源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高中生应该制定合理的学习计划，合理安排每天的学习任务和时间，确保学习进度和效率。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制定学习计划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除了传统的听课和阅读教材外，高中生还可以采用多样化的学习方式，如小组讨论、在线学习、参加学术竞赛等，以提高学习效果。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多样化学习方式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高中生应该养成记笔记和总结的习惯，将重要的知识点和思路记录下来，有助于加深记忆和理解。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笔记和总结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7208" b="17208"/>
          <a:stretch>
            <a:fillRect/>
          </a:stretch>
        </p:blipFill>
        <p:spPr>
          <a:xfrm>
            <a:off x="7676035" y="2524949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高中生学习方法与技巧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000" r="24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积极的学习态度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高中生应该保持积极的学习态度，对待学习充满热情和兴趣，主动探索新知识，勇于面对挑战。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明确的学习目标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高中生应该设定明确的学习目标，了解自己的学习需求和方向，有针对性地进行学习和提升。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内在动机驱动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高中生的学习动力应该主要来自于内在动机，如对知识的好奇心、对自我成长的追求等，这种内在动机能够持久地推动学生努力学习。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高中生学习态度与动机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高中生心理健康状况研究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https://d.book118.com/547023162044006054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2024-09-28T12:39:25.386</cp:lastPrinted>
  <dcterms:created xsi:type="dcterms:W3CDTF">2024-09-28T04:39:25Z</dcterms:created>
  <dcterms:modified xsi:type="dcterms:W3CDTF">2024-09-28T04:39:27Z</dcterms:modified>
</cp:coreProperties>
</file>