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1D5FC4-E754-40D6-BEA6-EA95616151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AA2616-6D90-4E60-BFFD-516CFF373F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CD812A-4821-421F-9267-E5DD67ADE2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6617F1-9D13-468C-B626-6D65D6B05E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09B070-48B0-46C6-92B0-F36C44F803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19D13E-F9D3-4AD0-944F-752AEA6A3A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8FEC65-45B5-49EC-9EAC-EA2FD1CE8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3745C0-A2BA-42E9-90C1-320AC41B76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B203DB-96C9-4E82-B5E4-D5EBA62BF1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316E68-F933-4F1C-A42F-1C86B0363B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CF1449-85BA-4FD4-97D1-1CBF6EED6E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702403303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冬季呼吸道疾病的风险与防范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1551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冬季呼吸道疾病概述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冬季呼吸道疾病风险分析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治疗方法及效果评估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患者管理与康复指导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冬季呼吸道疾病概述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313" b="12313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5394" r="539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常见类型与症状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鼻塞、流涕、咳嗽、发热等。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高热、头痛、乏力、肌肉酸痛等，严重者可出现并发症如肺炎。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咳嗽、咳痰、喘息等，严重者可出现呼吸困难。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反复发作的喘息、气急、胸闷或咳嗽等症状，常在夜间及凌晨发作或加重。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感冒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流感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支气管炎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哮喘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病毒感染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寒冷干燥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室内空气污染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个人因素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6107" r="610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179" r="117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98" r="16598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3708" r="1370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如鼻病毒、流感病毒等是冬季呼吸道疾病的常见病原体。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低温干燥的空气容易刺激呼吸道黏膜，降低其防御能力。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冬季室内通风不良，空气中的病毒和细菌容易滋生和传播。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如免疫力低下、患有慢性疾病等可增加患病风险。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1373" r="11373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季节性流行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冬季是呼吸道疾病的高发季节，与气候寒冷干燥有关。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人群普遍易感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各年龄段人群均可感染冬季呼吸道疾病，但老年人和儿童更易感。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社会影响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冬季呼吸道疾病的流行会对社会造成一定影响，如学校停课、企业缺勤率增加等。同时，对于患有慢性疾病的老年人等高危人群，可能导致严重后果甚至死亡。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流行趋势与影响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冬季呼吸道疾病风险分析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894" b="489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529" b="552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易感人群特征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儿童和老年人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由于免疫力和抵抗力相对较弱，容易感染呼吸道病毒。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患有慢性疾病的人群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如哮喘、慢性阻塞性肺疾病等，冬季病情容易加重。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长期吸烟者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吸烟会损害呼吸道黏膜，增加感染风险。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呼吸道感染可能引发肺炎，尤其是老年人和儿童，症状可能更加严重。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4833" b="4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心肌炎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25" b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中耳炎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189" r="19189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某些呼吸道病毒如流感病毒，可能侵犯心肌，引发心肌炎。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呼吸道感染可能导致中耳炎，尤其是儿童患者。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并发症风险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呼吸道病毒通过飞沫传播，患者咳嗽、打喷嚏时产生的飞沫中含有大量病毒。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7292" b="729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空气传播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接触到被病毒污染的物品或表面，再触摸口、鼻、眼等部位，也可能导致感染。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接触传播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冬季呼吸道疾病传播范围广，社区、学校、家庭等场所均可能发生聚集性疫情。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范围广泛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传播途径及范围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预防措施与建议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注意保暖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佩戴口罩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勤洗手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增强免疫力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个人防护措施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在寒冷的冬季，要注意保暖，特别是头部、颈部和脚部，避免受凉感冒。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保持手部卫生，经常用肥皂和流动水洗手，避免病毒和细菌通过手接触传播。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在雾霾、沙尘等恶劣天气下，应佩戴口罩，减少呼吸道受刺激。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合理饮食，保证充足睡眠，适当锻炼，增强身体免疫力，提高抵抗力。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917" r="1591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定期开窗通风，保持室内空气流通，减少病毒在室内滞留。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保持室内通风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对家居环境、餐具、玩具等定期消毒，减少病毒和细菌滋生。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定期消毒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家庭成员应避免吸烟，减少室内空气污染，保护呼吸道健康。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避免吸烟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合理搭配饮食，保证营养均衡，增强身体免疫力。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加强营养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家庭预防措施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https://d.book118.com/547024033034006041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2024-09-13T22:10:01.998</cp:lastPrinted>
  <dcterms:created xsi:type="dcterms:W3CDTF">2024-09-13T14:10:02Z</dcterms:created>
  <dcterms:modified xsi:type="dcterms:W3CDTF">2024-09-13T14:10:04Z</dcterms:modified>
</cp:coreProperties>
</file>