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C3D712-AE4E-4BD7-BD40-2118151598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4222B4-73FA-4BBF-8AA6-5506F69E23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A411F4-F30F-41B9-AF0B-5430F615F9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71BC32-6504-498F-9DF9-9B414B9046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338ADD1-8E30-4113-A0FF-D35CA978B6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508D42F-847B-4D93-97CD-5853BEFCFE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E8B0025-1BC4-44F1-9B49-B9AC4DD6A6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14F59B-9B43-4F0E-BC6E-638842F960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DF2D13-3DF0-44F4-96D7-C3383C3D49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539A26-C8DB-4117-B184-6E9D7740CF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8B15B3-4879-4696-821B-CBC7332F78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2829721" y="2606765"/>
            <a:ext cx="6532559" cy="1421928"/>
          </a:xfrm>
        </p:spPr>
        <p:txBody>
          <a:bodyPr wrap="none" anchor="t">
            <a:spAutoFit/>
          </a:bodyPr>
          <a:lstStyle>
            <a:lvl1pPr algn="ctr">
              <a:defRPr sz="9600" b="1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4560965" y="4178609"/>
            <a:ext cx="3070071" cy="397032"/>
          </a:xfrm>
        </p:spPr>
        <p:txBody>
          <a:bodyPr wrap="none">
            <a:spAutoFit/>
          </a:bodyPr>
          <a:lstStyle>
            <a:lvl1pPr marL="0" indent="0" algn="ctr">
              <a:buNone/>
              <a:defRPr sz="2200" b="0" i="0" spc="300">
                <a:solidFill>
                  <a:schemeClr val="bg1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4176242" y="1627639"/>
            <a:ext cx="3839514" cy="840230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5400" b="0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3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7025016153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留置导尿护理操作PPT\n## 1.留置导尿护理操作的基本概念与重要性\n### 1.1留置导尿的定义与分类\n### 1.2留置导尿的适应症与禁忌症\n### 1.3留置导尿护理操作的重要性及影响\n## 2.留置导尿护理操作前的准备与评估\n### 2.1患者评估与心理护理\n### 2.2留置导尿用品的准备\n### 2.3操作环境的准备与消毒\n## 3.留置导尿护理操作步骤与技巧\n### 3.1留置导尿管的插入方法与技巧\n### 3.2留置导尿管的固定与维护\n### 3.3留置导尿管的拔除与处理\n## 4.留置导尿护理操作中的并发症预防与处理\n### 4.1导尿管相关感染预防与处理\n### 4.2导尿管堵塞与泄漏的预防与处理\n### 4.3留置导尿引起的膀胱刺激症状的预防与处理\n## 5.留置导尿护理操作后的观察与护理\n### 5.1留置导尿后的患者观察与记录\n### 5.2留置导尿患者的拔管时机与护理\n### 5.3留置导尿患者的健康教育与健康指导\n## 6.留置导尿护理操作的培训与考核\n### 6.1留置导尿护理操作的培训方法与内容\n### 6.2留置导尿护理操作的考核标准与方法\n### 6.3留置导尿护理操作的持续改进与质量提升\n&quot;,&quot;templateId&quot;:&quot;4wo77tdatif1zkf5up7jagxk9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499" y="2606765"/>
            <a:ext cx="11055350" cy="1409700"/>
          </a:xfrm>
        </p:spPr>
        <p:txBody>
          <a:bodyPr vert="horz" wrap="square" lIns="91440" tIns="45720" rIns="91440" bIns="45720" anchor="t">
            <a:spAutoFit/>
          </a:bodyPr>
          <a:lstStyle/>
          <a:p>
            <a:r>
              <a:rPr lang="zh-CN" sz="8500"/>
              <a:t>留置导尿护理操作PPT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2695577" y="1991619"/>
            <a:ext cx="6800850" cy="476250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US" sz="2800"/>
              <a:t>TENCENT DOCS SMART CREATE</a:t>
            </a:r>
            <a:endParaRPr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1840"/>
            <a:ext cx="1844479" cy="33509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n-lt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0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31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132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34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留置导尿护理操作的基本概念与重要性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2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228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2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留置导尿是指通过插入导尿管进入膀胱，将尿液引出体外的一种护理操作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3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临时留置导尿：用于短期治疗，如手术前后、病情危重等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长期留置导尿：用于长期排尿困难的患者，如前列腺增生、神经源性膀胱等</a:t>
                </a:r>
                <a:endParaRPr/>
              </a:p>
            </p:txBody>
          </p:sp>
        </p:grpSp>
        <p:grpSp>
          <p:nvGrpSpPr>
            <p:cNvPr id="231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3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留置导尿管的材料和类型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3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橡胶导尿管：适用于短期留置，刺激性较小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塑料导尿管：适用于长期留置，生物相容性较好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软质导尿管：适用于儿童和老年患者，易于插入</a:t>
                </a:r>
                <a:endParaRPr/>
              </a:p>
            </p:txBody>
          </p:sp>
        </p:grpSp>
      </p:grpSp>
      <p:sp>
        <p:nvSpPr>
          <p:cNvPr id="23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留置导尿的定义与分类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留置导尿的适应症与禁忌症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3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适应症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手术前后需要留置导尿的患者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尿潴留、前列腺增生等需要长期导尿的患者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昏迷、休克等不能自行排尿的患者</a:t>
                </a:r>
                <a:endParaRPr/>
              </a:p>
            </p:txBody>
          </p:sp>
          <p:pic>
            <p:nvPicPr>
              <p:cNvPr id="24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4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4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禁忌症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局部皮肤感染、炎症的患者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严重尿道狭窄、尿道畸形的患者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无法配合操作的患者</a:t>
                </a:r>
                <a:endParaRPr/>
              </a:p>
            </p:txBody>
          </p:sp>
          <p:pic>
            <p:nvPicPr>
              <p:cNvPr id="24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5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5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提高患者的生活质量</a:t>
                </a:r>
                <a:endParaRPr/>
              </a:p>
            </p:txBody>
          </p:sp>
          <p:sp>
            <p:nvSpPr>
              <p:cNvPr id="25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减轻患者排尿困难的痛苦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减少尿路感染的发生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保持皮肤清洁，预防压疮</a:t>
                </a:r>
                <a:endParaRPr/>
              </a:p>
            </p:txBody>
          </p:sp>
          <p:sp>
            <p:nvSpPr>
              <p:cNvPr id="25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促进患者的康复</a:t>
                </a:r>
                <a:endParaRPr/>
              </a:p>
            </p:txBody>
          </p:sp>
          <p:sp>
            <p:nvSpPr>
              <p:cNvPr id="26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为手术前后的患者提供良好的排尿环境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有助于病情观察和治疗效果评估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有助于患者心理状态的改善</a:t>
                </a:r>
                <a:endParaRPr/>
              </a:p>
            </p:txBody>
          </p:sp>
          <p:sp>
            <p:nvSpPr>
              <p:cNvPr id="26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留置导尿护理操作的重要性及影响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67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68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269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39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留置导尿护理操作前的准备与评估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7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患者评估与心理护理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7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7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7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患者评估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了解患者的病情、意识状态、合作程度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检查患者的尿道、会阴部情况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评估患者的心理状态和需求</a:t>
                </a:r>
                <a:endParaRPr/>
              </a:p>
            </p:txBody>
          </p:sp>
          <p:pic>
            <p:nvPicPr>
              <p:cNvPr id="27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7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7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心理护理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与患者沟通，解释留置导尿的目的和意义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消除患者的顾虑和恐惧，增强信心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提供情感支持和心理安慰</a:t>
                </a:r>
                <a:endParaRPr/>
              </a:p>
            </p:txBody>
          </p:sp>
          <p:pic>
            <p:nvPicPr>
              <p:cNvPr id="28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8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8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8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导尿管和相关器械</a:t>
                </a:r>
                <a:endParaRPr/>
              </a:p>
            </p:txBody>
          </p:sp>
          <p:sp>
            <p:nvSpPr>
              <p:cNvPr id="28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选择合适的导尿管和类型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准备无菌手套、无菌纱布、碘伏等消毒用品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准备膀胱冲洗液、引流袋等观察用品</a:t>
                </a:r>
                <a:endParaRPr/>
              </a:p>
            </p:txBody>
          </p:sp>
          <p:sp>
            <p:nvSpPr>
              <p:cNvPr id="28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9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9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患者用品</a:t>
                </a:r>
                <a:endParaRPr/>
              </a:p>
            </p:txBody>
          </p:sp>
          <p:sp>
            <p:nvSpPr>
              <p:cNvPr id="29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准备患者的一次性内裤、尿垫等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准备患者的舒适座椅和便盆</a:t>
                </a:r>
                <a:endParaRPr/>
              </a:p>
            </p:txBody>
          </p:sp>
          <p:sp>
            <p:nvSpPr>
              <p:cNvPr id="29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0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留置导尿用品的准备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0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操作环境的准备与消毒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0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0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0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操作环境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保持操作室宽敞、明亮、通风良好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保持操作台清洁、整洁、无杂物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准备必要的操作器械和急救设备</a:t>
                </a:r>
                <a:endParaRPr/>
              </a:p>
            </p:txBody>
          </p:sp>
          <p:pic>
            <p:nvPicPr>
              <p:cNvPr id="30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0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1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消毒措施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严格执行无菌操作规程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使用无菌纱布、碘伏等消毒用品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操作前后洗手、戴口罩、戴手套</a:t>
                </a:r>
                <a:endParaRPr/>
              </a:p>
            </p:txBody>
          </p:sp>
          <p:pic>
            <p:nvPicPr>
              <p:cNvPr id="31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8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9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4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留置导尿护理操作步骤与技巧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插入方法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患者取仰卧位，充分暴露会阴部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严格消毒会阴部和导尿管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使用无菌手套，将导尿管缓慢插入尿道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当导尿管进入膀胱后，注入适量生理盐水，观察尿液引流情况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插入技巧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选择合适的导尿管和插入角度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避免导尿管打折或损伤尿道黏膜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动作轻柔，避免损伤患者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留置导尿管的插入方法与技巧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留置导尿管的固定与维护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1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固定方法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将导尿管固定于患者的大腿内侧或腹部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使用无菌纱布或胶布固定导尿管，防止滑脱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保持导尿管通畅，避免折叠或堵塞</a:t>
                </a:r>
                <a:endParaRPr/>
              </a:p>
            </p:txBody>
          </p:sp>
          <p:pic>
            <p:nvPicPr>
              <p:cNvPr id="3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6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维护措施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定期更换导尿管和引流袋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保持尿道口清洁，防止感染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观察尿液的颜色、量、性质，及时发现异常情况</a:t>
                </a:r>
                <a:endParaRPr/>
              </a:p>
            </p:txBody>
          </p:sp>
          <p:pic>
            <p:nvPicPr>
              <p:cNvPr id="4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4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4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4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拔除时机</a:t>
                </a:r>
                <a:endParaRPr/>
              </a:p>
            </p:txBody>
          </p:sp>
          <p:sp>
            <p:nvSpPr>
              <p:cNvPr id="4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根据患者的病情和恢复情况，适时拔除导尿管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长期留置导尿的患者，应定期更换导尿管</a:t>
                </a:r>
                <a:endParaRPr/>
              </a:p>
            </p:txBody>
          </p:sp>
          <p:sp>
            <p:nvSpPr>
              <p:cNvPr id="4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5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5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拔除方法</a:t>
                </a:r>
                <a:endParaRPr/>
              </a:p>
            </p:txBody>
          </p:sp>
          <p:sp>
            <p:nvSpPr>
              <p:cNvPr id="5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拔除导尿管前，应先夹闭导尿管，防止尿液流出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轻轻拔出导尿管，避免损伤尿道黏膜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观察拔除后患者的排尿情况，如有异常及时处理</a:t>
                </a:r>
                <a:endParaRPr/>
              </a:p>
            </p:txBody>
          </p:sp>
          <p:sp>
            <p:nvSpPr>
              <p:cNvPr id="5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5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留置导尿管的拔除与处理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https://d.book118.com/547025016153006043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purple">
      <a:dk1>
        <a:srgbClr val="000000"/>
      </a:dk1>
      <a:lt1>
        <a:srgbClr val="FFFFFF"/>
      </a:lt1>
      <a:dk2>
        <a:srgbClr val="161433"/>
      </a:dk2>
      <a:lt2>
        <a:srgbClr val="DFDBF8"/>
      </a:lt2>
      <a:accent1>
        <a:srgbClr val="6154FA"/>
      </a:accent1>
      <a:accent2>
        <a:srgbClr val="7E75FE"/>
      </a:accent2>
      <a:accent3>
        <a:srgbClr val="3023D6"/>
      </a:accent3>
      <a:accent4>
        <a:srgbClr val="8533FE"/>
      </a:accent4>
      <a:accent5>
        <a:srgbClr val="B26BFF"/>
      </a:accent5>
      <a:accent6>
        <a:srgbClr val="6B23D7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留置导尿护理操作PPT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2024-09-17T21:27:01.051</cp:lastPrinted>
  <dcterms:created xsi:type="dcterms:W3CDTF">2024-09-17T13:27:01Z</dcterms:created>
  <dcterms:modified xsi:type="dcterms:W3CDTF">2024-09-17T13:27:02Z</dcterms:modified>
</cp:coreProperties>
</file>