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A8BC0-C950-41D0-9415-DAE493AA3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8703B-1E7F-4F66-8783-3A381FCC1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1CE4D-DC1A-4025-A9A9-F5776773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6D7B3-3321-42FF-A461-3E53E73E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C684EA-A9E9-41BD-B87D-E1A0FF79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5DDB4-10D6-449A-B76C-3B8E5B8D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6304A-AA0A-4144-ABA1-5B1E2E0D1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FB6C5-421B-4CC2-95D9-E27D49F5E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C2B65-1813-4C75-8325-499E32224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99985-D271-4AA0-81DB-F90129B65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85702-7F18-4C65-9D8C-3B734A75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6034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传染病科护士的病症观察与指导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常见传染病及其临床表现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病症观察技巧与方法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指导患者及家属进行自我管理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传染病防控的第一道防线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传染病科护士是医疗机构中最早接触患者的人员之一，负责及时发现、报告和隔离疑似或确诊的传染病患者。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患者照护的主力军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在传染病患者的治疗过程中，护士负责执行医嘱、观察病情变化、提供心理支持等，是患者照护的重要力量。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65" r="267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27" r="282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通过密切观察患者的症状、体征和实验室检查结果，传染病科护士能够及时发现病情变化，为医生提供准确的诊断和治疗依据。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护士通过向患者和家属提供健康教育和指导，帮助他们了解传染病的防治知识，提高自我管理能力，促进康复。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指导患者自我管理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病症观察与指导的重要性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护士在传染病防控中的作用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参与疫情监测与报告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传染病科护士负责收集、整理和分析疫情信息，及时向有关部门报告，为政府和医疗机构制定防控策略提供依据。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执行防控措施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护士负责执行各项传染病防控措施，如消毒、隔离、个人防护等，确保医疗环境的清洁和安全。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开展健康教育与宣传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护士通过向公众宣传传染病的防治知识，提高公众的防护意识和能力，减少传染病的传播风险。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常见传染病及其临床表现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高热、头痛、乏力、咳嗽、肌肉酸痛等。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发热、咳嗽、流涕、眼结膜炎、皮肤斑丘疹等。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低热、皮疹、耳后及枕后淋巴结肿大等。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发热、皮疹、水疱、结痂等。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发热、腹痛、腹泻、粘液脓血便等。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乏力、食欲减退、恶心、呕吐、肝区不适等。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持续发热、表情淡漠、相对缓脉、玫瑰疹等。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发热、盗汗、淋巴结肿大、咳嗽咳痰咯血等。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硬下疳、皮疹、骨关节病变等。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尿道口灼痒、红肿及外翻，排尿时灼痛等。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血液及性传播疾病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恐水、怕风、咽肌痉挛、进行性瘫痪等。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牙关紧闭、阵发性痉挛、强直性痉挛等。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突发性寒战、高热和大量出汗，伴头痛、全身酸痛、乏力等。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疟疾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其他类型传染病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病症观察技巧与方法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137" r="121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观察患者生命体征变化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定时测量体温，注意发热类型、热程及伴随症状，观察降温措施效果。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观察脉搏速率、节律和强弱，注意有无异常变化。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观察呼吸频率、深度和节律，注意有无呼吸困难、呼吸急促等异常情况。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定期测量血压，注意有无高血压或低血压等异常情况。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脉搏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观察皮疹的形态、分布和演变过程，注意有无瘙痒、破溃等情况。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观察皮肤颜色及温度，注意有无苍白、潮红、发绀等异常情况。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黏膜表现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观察口腔黏膜、眼结膜等有无充血、水肿、溃疡等表现。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注意患者皮肤及黏膜表现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https://d.book118.com/547026034002006031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2024-09-02T22:14:21.806</cp:lastPrinted>
  <dcterms:created xsi:type="dcterms:W3CDTF">2024-09-02T14:14:21Z</dcterms:created>
  <dcterms:modified xsi:type="dcterms:W3CDTF">2024-09-02T14:14:24Z</dcterms:modified>
</cp:coreProperties>
</file>