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3EC83A-2C22-4A5E-9FF1-D6F6A7BDA8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23979EF-3B6D-4766-9035-89053F7BEE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9054313-2F98-4DBE-87D6-EF4D19E67A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6BF22A6-62BC-4447-8987-9EB42F079C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073A9F0-6F1E-4F8C-87AA-56E0395BCA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864A700-2BEC-48B4-BE0B-FADE17D585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F2E902C-5DE7-478E-A88B-276CCCA92A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1C63E7C-5B6E-4624-AE2D-A8DF9ABFA4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092CD84-5493-47AB-879F-982F22B678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D626750-4ACE-4FD0-A172-EA70C8858E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DAE3CBB-6323-44AD-978D-E897826BB0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1.png" /><Relationship Id="rId4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47026165151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741420" y="1127760"/>
            <a:ext cx="4236720" cy="4236720"/>
          </a:xfrm>
          <a:prstGeom prst="ellipse">
            <a:avLst/>
          </a:prstGeom>
          <a:noFill/>
          <a:ln w="38100">
            <a:solidFill>
              <a:srgbClr val="60858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797775" y="1881829"/>
            <a:ext cx="5701617" cy="1840881"/>
          </a:xfrm>
          <a:prstGeom prst="rect">
            <a:avLst/>
          </a:prstGeom>
          <a:solidFill>
            <a:srgbClr val="D2EBED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80000" r="4500" b="14923"/>
          <a:stretch>
            <a:fillRect/>
          </a:stretch>
        </p:blipFill>
        <p:spPr>
          <a:xfrm>
            <a:off x="9631680" y="0"/>
            <a:ext cx="2240281" cy="4162886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2106772" y="2383155"/>
            <a:ext cx="7537749" cy="86296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《汽车悬架的保养》ppt课件</a:t>
            </a:r>
          </a:p>
        </p:txBody>
      </p:sp>
      <p:cxnSp>
        <p:nvCxnSpPr>
          <p:cNvPr id="8" name="Connector 8"/>
          <p:cNvCxnSpPr/>
          <p:nvPr/>
        </p:nvCxnSpPr>
        <p:spPr>
          <a:xfrm flipH="1">
            <a:off x="6747999" y="827557"/>
            <a:ext cx="894873" cy="843737"/>
          </a:xfrm>
          <a:prstGeom prst="line">
            <a:avLst/>
          </a:prstGeom>
          <a:ln w="19050">
            <a:solidFill>
              <a:srgbClr val="60858D">
                <a:alpha val="100000"/>
              </a:srgbClr>
            </a:solidFill>
            <a:prstDash val="solid"/>
          </a:ln>
        </p:spPr>
      </p:cxnSp>
      <p:cxnSp>
        <p:nvCxnSpPr>
          <p:cNvPr id="9" name="Connector 9"/>
          <p:cNvCxnSpPr/>
          <p:nvPr/>
        </p:nvCxnSpPr>
        <p:spPr>
          <a:xfrm flipH="1">
            <a:off x="6677058" y="1459731"/>
            <a:ext cx="894873" cy="843737"/>
          </a:xfrm>
          <a:prstGeom prst="line">
            <a:avLst/>
          </a:prstGeom>
          <a:ln w="19050">
            <a:solidFill>
              <a:srgbClr val="60858D">
                <a:alpha val="100000"/>
              </a:srgbClr>
            </a:solidFill>
            <a:prstDash val="solid"/>
          </a:ln>
        </p:spPr>
      </p:cxnSp>
      <p:cxnSp>
        <p:nvCxnSpPr>
          <p:cNvPr id="10" name="Connector 10"/>
          <p:cNvCxnSpPr/>
          <p:nvPr/>
        </p:nvCxnSpPr>
        <p:spPr>
          <a:xfrm flipH="1">
            <a:off x="3741420" y="4038877"/>
            <a:ext cx="894873" cy="843737"/>
          </a:xfrm>
          <a:prstGeom prst="line">
            <a:avLst/>
          </a:prstGeom>
          <a:ln w="19050">
            <a:solidFill>
              <a:srgbClr val="60858D">
                <a:alpha val="100000"/>
              </a:srgbClr>
            </a:solidFill>
            <a:prstDash val="solid"/>
          </a:ln>
        </p:spPr>
      </p:cxnSp>
      <p:cxnSp>
        <p:nvCxnSpPr>
          <p:cNvPr id="11" name="Connector 11"/>
          <p:cNvCxnSpPr/>
          <p:nvPr/>
        </p:nvCxnSpPr>
        <p:spPr>
          <a:xfrm flipH="1">
            <a:off x="3640254" y="4687035"/>
            <a:ext cx="894873" cy="843737"/>
          </a:xfrm>
          <a:prstGeom prst="line">
            <a:avLst/>
          </a:prstGeom>
          <a:ln w="19050">
            <a:solidFill>
              <a:srgbClr val="60858D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31916" y="1278557"/>
            <a:ext cx="2830542" cy="11747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5700" b="1">
                <a:solidFill>
                  <a:srgbClr val="42656C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 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4487772" y="907139"/>
            <a:ext cx="6821696" cy="5454353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汽车悬架简介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汽车悬架的保养重要性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汽车悬架的保养方法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常见问题与解决方案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80000" r="4500" b="14923"/>
          <a:stretch>
            <a:fillRect/>
          </a:stretch>
        </p:blipFill>
        <p:spPr>
          <a:xfrm>
            <a:off x="9631680" y="0"/>
            <a:ext cx="2240281" cy="416288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238315" y="1654104"/>
            <a:ext cx="1715371" cy="1710856"/>
          </a:xfrm>
          <a:prstGeom prst="ellipse">
            <a:avLst/>
          </a:prstGeom>
          <a:solidFill>
            <a:srgbClr val="42656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262869" y="1841925"/>
            <a:ext cx="1666262" cy="133521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575" b="1">
                <a:solidFill>
                  <a:schemeClr val="l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201" y="3647100"/>
            <a:ext cx="11309760" cy="22857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汽车悬架简介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80000" r="4500" b="14923"/>
          <a:stretch>
            <a:fillRect/>
          </a:stretch>
        </p:blipFill>
        <p:spPr>
          <a:xfrm>
            <a:off x="9631680" y="0"/>
            <a:ext cx="2240281" cy="416288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悬架是汽车底盘的重要组成部件，负责连接车轮和车身，缓冲和吸收路面不平引起的振动和冲击，保持车辆行驶的平顺性和稳定性。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悬架的作用是传递车轮与车身之间的力和扭矩，同时提供合适的车轮定位角，以保证车辆行驶的安全性、舒适性和稳定性。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悬架的定义与作用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悬架的作用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悬架的定义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常见的汽车悬架类型包括麦弗逊式、多连杆式、扭力梁式和钢板弹簧式等。不同类型的悬架在性能、成本和适用范围等方面存在差异。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悬架的类型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汽车悬架主要由弹性元件、减震器和导向机构等组成。弹性元件用于承受和缓冲来自路面的振动和冲击；减震器用于吸收和减小振动能量，提高车辆的平顺性；导向机构则用于传递力和扭矩，并控制车轮的运动轨迹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悬架的组成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悬架的类型与组成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0833" r="10833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悬架应具备优秀的减震性能，能够有效地吸收和缓冲来自路面的振动和冲击，提高车辆的平顺性和舒适性。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良好的减震性能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悬架应具备良好的操控稳定性，能够保证车辆在行驶过程中的安全性，提供准确的操控响应。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良好的操控稳定性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悬架应具备较高的耐久性和可靠性，能够承受长期的使用和恶劣的工作环境，保证车辆的正常运行。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良好的耐久性和可靠性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悬架的性能要求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238315" y="1654104"/>
            <a:ext cx="1715371" cy="1710856"/>
          </a:xfrm>
          <a:prstGeom prst="ellipse">
            <a:avLst/>
          </a:prstGeom>
          <a:solidFill>
            <a:srgbClr val="42656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262869" y="1841925"/>
            <a:ext cx="1666262" cy="133521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575" b="1">
                <a:solidFill>
                  <a:schemeClr val="l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201" y="3647100"/>
            <a:ext cx="11309760" cy="22857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汽车悬架的保养重要性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80000" r="4500" b="14923"/>
          <a:stretch>
            <a:fillRect/>
          </a:stretch>
        </p:blipFill>
        <p:spPr>
          <a:xfrm>
            <a:off x="9631680" y="0"/>
            <a:ext cx="2240281" cy="416288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65" r="3036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51" r="3255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5093" r="15093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定期对汽车悬架进行保养，可以确保其性能稳定，减缓部件磨损，延长使用寿命。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保持良好性能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及时发现并修复悬架存在的问题，可以避免因小问题积累导致的意外损坏，保护行车安全。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防止意外损坏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保养对悬架性能的影响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提高操控稳定性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保养良好的悬架能够提供更好的操控稳定性，使车辆在行驶过程中更加平稳，减少失控风险。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增强刹车性能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保养得当的悬架系统可以确保刹车性能不受影响，提供更好的制动效果，缩短制动距离。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6264" r="6264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保养对汽车安全的影响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延长悬架寿命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定期进行保养可以减少悬架部件的磨损，从而延长其使用寿命，降低更换成本。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提高整车性能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保养良好的汽车悬架有助于提升整车的性能表现，使车辆在各种路况下都能保持良好的行驶状态。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保养对汽车使用寿命的影响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238315" y="1654104"/>
            <a:ext cx="1715371" cy="1710856"/>
          </a:xfrm>
          <a:prstGeom prst="ellipse">
            <a:avLst/>
          </a:prstGeom>
          <a:solidFill>
            <a:srgbClr val="42656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262869" y="1841925"/>
            <a:ext cx="1666262" cy="133521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575" b="1">
                <a:solidFill>
                  <a:schemeClr val="l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201" y="3647100"/>
            <a:ext cx="11309760" cy="22857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汽车悬架的保养方法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80000" r="4500" b="14923"/>
          <a:stretch>
            <a:fillRect/>
          </a:stretch>
        </p:blipFill>
        <p:spPr>
          <a:xfrm>
            <a:off x="9631680" y="0"/>
            <a:ext cx="2240281" cy="416288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https://d.book118.com/547026165151006030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49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2024-09-02T14:34:55.408</cp:lastPrinted>
  <dcterms:created xsi:type="dcterms:W3CDTF">2024-09-02T06:34:55Z</dcterms:created>
  <dcterms:modified xsi:type="dcterms:W3CDTF">2024-09-02T06:34:57Z</dcterms:modified>
</cp:coreProperties>
</file>