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1F5726-749A-4CD7-A056-F1501CF9A1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10BBD2-B3E3-4C8B-BD8B-047A42D75F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57BC26-03B2-4477-B495-4DD203EB10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E5055D-AC2E-4F4A-A906-2EA4741539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DE423D-14D8-41AF-89F5-629143C27E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7E1C45-7D92-4345-B183-22BA0CF1E8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04D754-FD82-43DB-B2A0-C7FACDAC74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2D5B5E-61E5-4414-ACCD-74A85FF804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C5144C-E901-4715-95EC-1198735BB4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0899A7-F2DE-4BB8-8D9A-778135B9F3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C1008F-0793-4B9B-A714-2F0B5821B7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030030000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中国纺织服装行业市场状况调查报告</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2024-01-20</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汇报人：XX</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行业概述与发展历程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产业链结构与竞争格局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市场规模与增长趋势分析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政策法规影响因素剖析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技术创新与品牌建设进展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挑战与机遇并存，未来发展方向探讨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行业概述与发展历程</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纺织服装行业定义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指以纺织面料为主要原料，经过设计、裁剪、缝制等工艺流程，生产出各类服装、服饰产品的行业。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纺织服装行业分类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按照产品用途可分为男装、女装、童装、运动装等；按照面料可分为棉纺、毛纺、丝绸、化纤等。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纺织服装行业定义及分类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起步阶段（20世纪80年代前）</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以传统手工艺为主，生产效率低下，产品种类单一。</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发展阶段（20世纪80年代-90年代）</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引进先进技术和设备，生产效率提高，产品种类逐渐丰富。</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成熟阶段（21世纪初至今）</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品牌意识增强，设计能力提升，国际化趋势明显。</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国际市场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欧美等发达国家纺织服装行业历史悠久，品牌众多，设计风格多样；东南亚、南亚等地区凭借低成本优势逐渐崛起。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国内市场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中国纺织服装行业规模庞大，产业链完整，但品牌影响力和设计水平有待提高；近年来，随着消费升级和个性化需求增加，国内市场呈现多元化发展趋势。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600" r="2160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产业链结构与竞争格局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棉花</a:t>
            </a:r>
          </a:p>
        </p:txBody>
      </p:sp>
      <p:sp>
        <p:nvSpPr>
          <p:cNvPr id="9" name="AutoShape 9"/>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中国是全球最大的棉花生产国之一，棉花作为纺织服装的主要原材料，其产量和质量直接影响到整个行业的发展。近年来，国内棉花种植技术不断提升，棉花品质得到改善。</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alpha val="100000"/>
                  </a:srgbClr>
                </a:solidFill>
                <a:latin typeface="Microsoft Yahei"/>
                <a:ea typeface="Microsoft Yahei"/>
                <a:cs typeface="Microsoft Yahei"/>
              </a:rPr>
              <a:t>随着科技的进步，化学纤维在纺织服装行业中的应用逐渐增多。涤纶、锦纶、腈纶等化学纤维以其优良的物理性能和广泛的适用性，在服装、家居用品等领域得到广泛应用。</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染料和助剂是纺织服装加工过程中不可或缺的原材料。中国染料和助剂行业发展迅速，产品种类齐全，基本能满足国内纺织服装生产的需求。</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化学纤维</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染料和助剂</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产业链上游：原材料供应情况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纺织机械</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纺织机械是纺织服装生产加工的关键设备。中国纺织机械行业经过多年的发展，已经形成了完整的产业体系，产品种类丰富，技术水平不断提高。</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服装加工</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中国拥有世界上最大的服装加工产业，加工技术成熟，生产效率高。然而，近年来随着劳动力成本的上升，部分服装加工企业开始向东南亚等地区转移。</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印染和后整理</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印染和后整理是提升纺织服装产品附加值的重要环节。中国印染和后整理技术发展迅速，特别是在数码印花、功能性后整理等领域取得了重要突破。</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产业链中游：生产加工环节现状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销售渠道</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随着互联网的发展，纺织服装的销售渠道日益多元化。除了传统的实体店销售外，电商、直播带货等新型销售模式不断涌现，为消费者提供了更加便捷的购物体验。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消费者需求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消费者对纺织服装的需求呈现出个性化、时尚化、舒适化等趋势。同时，随着环保意识的提高，消费者对绿色、环保、可持续的纺织服装产品的需求也在不断增加。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产业链下游：销售渠道及消费者需求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品牌企业</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以安踏、李宁、波司登等为代表的品牌企业在市场竞争中占据优势地位，通过品牌建设、产品创新等手段不断提升市场份额。</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代工企业</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申洲国际、华利集团等代工企业凭借强大的生产制造能力和成本控制能力在市场中占据一席之地。然而，随着劳动力成本的上升和市场竞争的加剧，代工企业的利润空间受到压缩。</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新兴势力</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近年来，一些新兴势力如SHEIN、bosie等凭借敏锐的市场洞察力和快速响应能力在市场中迅速崛起，对传统企业形成了一定的冲击。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行业内主要企业竞争格局</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市场规模与增长趋势分析</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总体市场规模及增长速度</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根据最新统计数据，中国纺织服装行业总体市场规模已达到数万亿元人民币，成为全球最大的纺织服装生产国和出口国。</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在过去几年中，中国纺织服装行业市场规模保持了稳定的增长态势，年复合增长率超过10%，显示出强劲的发展潜力。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不同领域市场规模比较</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在中国纺织服装行业中，服装、家纺、产业用纺织品等领域市场规模较大。其中，服装领域市场规模占比最大，占据行业总规模的近一半。</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家纺领域市场规模逐年扩大，消费者对家居环境的要求不断提高，对家纺产品的需求也随之增加。</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产业用纺织品领域市场规模增长迅速，受益于国家相关政策的扶持和基础设施建设的推进。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https://d.book118.com/547030030000006055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2024-09-29T11:31:54.869</cp:lastPrinted>
  <dcterms:created xsi:type="dcterms:W3CDTF">2024-09-29T03:31:54Z</dcterms:created>
  <dcterms:modified xsi:type="dcterms:W3CDTF">2024-09-29T03:31:57Z</dcterms:modified>
</cp:coreProperties>
</file>