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8C9E8-E497-41C9-A1B4-7B379615B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9D20B-03E2-41DC-A7D7-D27F717D0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4BE5E-08C0-4DD5-A21D-E599640AB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87224D-A1F0-4FA0-A497-6D82A94F8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71AA7F-5975-4602-AAAE-6DD6D806C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08BE98-82B9-4647-9760-DC80DA1A4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E42F8D-14E3-4C8C-8D9E-CD5E925D8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28940-9CB5-4F01-8CF0-9DF969BC1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2E0A6F-A3D7-4EBD-9644-E559F34C9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84719-D31A-40B8-9330-B7F11E164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D358C-0F5D-4598-A9E3-A045E1386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31014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常见护理问题课件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常见护理问题概述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常见护理问题的处理方法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常见护理问题的预防措施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常见护理问题的案例分析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常见护理问题概述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护理问题是指在护理过程中出现的，影响病人健康的各种问题，包括生理、心理、社会等方面的问题。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根据问题的性质和影响程度，护理问题可以分为急性问题和慢性问题两类。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05" r="3180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23" r="332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7076" r="370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通过观察、询问、体格检查等方式，及时发现病人存在的护理问题。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对识别出的护理问题进行评估，了解问题的严重程度、持续时间、影响因素等，为制定护理计划提供依据。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常见护理问题的识别与评估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生理影响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如疼痛、呼吸困难、营养不良等，影响病人的生理功能和健康状况。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如焦虑、抑郁、恐惧等，影响病人的心理健康和生活质量。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如社交障碍、家庭关系紧张等，影响病人的社会功能和生活状态。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护理问题对病人的影响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常见护理问题的处理方法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912" b="15912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定期翻身、保持皮肤清洁干燥、使用减压装置、加强营养。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定期检查皮肤状况、保持伤口清洁、使用适当的敷料、提供舒适的环境。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压疮的预防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压疮的护理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压疮的预防与护理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27" r="1552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鼓励活动、使用弹力袜或弹力绷带、避免长时间久坐或卧床。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静脉血栓的预防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抬高患肢、避免按摩或压迫患肢、观察病情变化、及时处理并发症。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静脉血栓的护理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静脉血栓的预防与护理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肺部感染的预防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加强口腔护理、保持呼吸道通畅、减少交叉感染、加强营养。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肺部感染的护理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观察病情变化、及时处理症状、保持呼吸道通畅、提供舒适的休息环境。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92" r="2689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肺部感染的预防与护理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24" b="37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保持尿道清洁干燥、勤换尿布或尿不湿、鼓励多喝水。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观察尿液变化、及时就医、遵医嘱治疗、提供舒适的休息环境。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泌尿系统感染的预防与护理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泌尿系统感染的护理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泌尿系统感染的预防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疼痛的评估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使用疼痛评估量表、观察患者表情和行为变化、询问患者疼痛感受。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疼痛的护理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采取舒适体位、使用药物缓解疼痛、进行非药物止痛疗法、提供心理支持。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疼痛的评估与护理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常见护理问题的预防措施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https://d.book118.com/547031014152006031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2024-09-04T08:04:32.039</cp:lastPrinted>
  <dcterms:created xsi:type="dcterms:W3CDTF">2024-09-04T00:04:32Z</dcterms:created>
  <dcterms:modified xsi:type="dcterms:W3CDTF">2024-09-04T00:04:33Z</dcterms:modified>
</cp:coreProperties>
</file>