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945687-75E2-4AD8-BA9F-0CBDC24267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91B48D-A052-4221-BCBB-C738B35E7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6CE22B-3886-452E-9290-CF6EAD598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95B86A-99C1-4D49-BF72-1A6EAFAFC7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B51F9C-0FCC-443A-9497-E3A95FD8BE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1C3094-618A-469A-858B-3A431D7530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782681-2B72-470A-B0DE-4858B5BC24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4814AE-0D47-4B43-9720-E031188E64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277711-668A-45D1-8C05-D55A75AB8D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E73754-F709-4B57-B8E3-058B313457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894DE6-5055-4E6C-A10D-2B5C085866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3102512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知识类自媒体发展现状</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汇报人：&lt;XXX&gt;</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知识类自媒体概述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知识类自媒体的市场现状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知识类自媒体的发展趋势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知识类自媒体面临的挑战与机遇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知识类自媒体的成功案例分析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知识类自媒体概述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知识类自媒体是指以个人为主体，通过互联网平台传播专业知识、技能和见解的自媒体形式。</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知识类自媒体可以根据内容主题、传播平台和表现形式进行分类，如科技、教育、健康、财经等不同领域的知识自媒体。</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专业性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知识类自媒体的内容主题相对专业，需要具备一定的专业知识和技能才能创作出有价值的内容。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原创性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知识类自媒体强调原创性，通过个人独特的见解和视角，将专业知识进行个性化解读和呈现。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互动性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知识类自媒体注重与读者的互动，通过问答、评论等方式与读者进行交流，增强用户粘性和参与度。</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知识类自媒体的特点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发展阶段</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随着移动互联网的兴起和自媒体平台的涌现，知识类自媒体开始快速发展，涌现出大量专业、优质的内容创作者。</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成熟阶段</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随着知识付费、版权保护等机制的完善，知识类自媒体逐渐走向成熟，形成了一个相对稳定和繁荣的自媒体生态。</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起步阶段</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随着互联网的普及和发展，一些个人开始在博客、论坛等平台上分享专业知识，逐渐形成了知识类自媒体的雏形。</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知识类自媒体的发展历程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知识类自媒体的市场现状</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随着互联网的普及和信息爆炸，知识类自媒体的市场规模不断扩大，越来越多的人开始关注知识类自媒体，为其提供了广阔的发展空间。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知识类自媒体的用户规模也在不断增长，用户群体主要集中在年轻人和中产阶级，他们注重自我提升，追求高质量的内容消费。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用户规模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市场规模与用户规模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主要平台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微信、知乎、微博、抖音等平台是知识类自媒体的主要聚集地，这些平台具有庞大的用户基础和成熟的运营模式，为知识类自媒体提供了丰富的流量和资源。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头部账号</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在各个平台上，都有一批头部账号崭露头角，他们凭借优质的内容和稳定的产出，积累了大量的粉丝和影响力，成为了知识类自媒体领域的佼佼者。</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主要平台与头部账号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知识类自媒体涵盖了众多领域，包括科技、教育、文化、艺术等，内容类型丰富多样，满足了不同用户的需求。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消费特点</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用户对于知识类自媒体内容的消费呈现出碎片化、个性化、专业化的特点。用户在移动设备上随时随地浏览、学习知识类自媒体内容，同时根据自己的兴趣和需求选择关注的内容类型和账号。此外，用户对于专业性和权威性要求较高，对于高质量的内容有着更高的认可度和付费意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内容类型</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内容类型与消费特点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知识类自媒体的发展趋势</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随着知识经济的发展和信息爆炸，知识类自媒体的内容越来越趋向专业化和垂直化，以满足用户对特定领域知识的需求。</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知识类自媒体的发展过程中，内容的专业化和垂直化成为了一个显著的趋势。许多自媒体开始专注于某一特定领域，如科技、教育、健康、财经等，为用户提供深度、专业的知识和信息。这种趋势的出现，一方面是因为用户对特定领域的知识需求越来越强烈，另一方面也是因为知识类自媒体需要通过专业化的内容来建立自己的品牌和信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内容专业化与垂直化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随着新媒体技术的不断发展，知识类自媒体的形式越来越趋向多媒体化和互动化，以提升用户体验和粘性。</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在知识类自媒体的发展过程中，形式的多媒体化和互动化成为了一个重要的趋势。许多自媒体开始采用图文、音频、视频等多种形式，以更加生动、形象的方式呈现知识。同时，他们也注重与用户的互动，通过评论、问答、社群等方式，增强用户的参与感和粘性。这种趋势的出现，一方面是因为新媒体技术的不断发展为知识类自媒体提供了更多的表现形式和互动手段，另一方面也是因为用户对多媒体和互动的需求越来越强烈。</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形式多媒体化与互动化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https://d.book118.com/547031025121006031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2024-09-03T23:44:31.710</cp:lastPrinted>
  <dcterms:created xsi:type="dcterms:W3CDTF">2024-09-03T15:44:31Z</dcterms:created>
  <dcterms:modified xsi:type="dcterms:W3CDTF">2024-09-03T15:44:33Z</dcterms:modified>
</cp:coreProperties>
</file>