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85DE2-9C05-4383-AC01-7810DA22A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4835B-D994-4E11-9983-C1A951046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7A3B3-D540-46B3-ACFF-7145F260C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EB46A-7F84-458F-9063-6E4ADA3A9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788AD7-F63E-4936-A97A-053528C07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91CFDD-DED7-4F89-945D-864676DB5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BA36D5-A09A-45A5-8B66-AD76BDB71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AA35F-B543-4E8A-993C-629892774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0BCFD-F450-4C6B-B4F8-80CF46DCC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CF5AD-80D3-409E-90E9-015D19AC5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33B8F-6336-49CA-8EBE-CA3EDB3C7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310560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心理健康知情同意书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知情同意书内容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签署知情同意书的考虑因素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签署知情同意书的步骤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特殊情况的处理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确保患者在接受心理健康服务时，充分了解服务内容、风险和权益，以便做出自主决策。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随着心理健康问题的普遍性和人们对心理健康的关注度提高，知情同意书成为保障患者权益的重要手段。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8" r="1711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49" r="1254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知情同意书的重要性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通过让患者充分了解服务内容和风险，避免因信息不对称而导致的权益受损。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促进服务提供者与患者之间的沟通，确保服务符合患者需求和期望。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知情同意书可增加患者对服务提供者的信任，提高患者满意度和忠诚度。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通过明确双方权利和义务，降低纠纷发生的可能性。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增强患者信任度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减少纠纷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知情同意书内容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644" b="176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708" b="77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心理咨询和治疗过程描述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心理咨询和治疗过程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详细描述心理咨询和治疗过程中可能涉及的方法、技巧和理论，以及咨询师在治疗中的角色和职责。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治疗目标和期望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明确说明治疗的目标和期望结果，以及如何评估治疗效果。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咨询关系建立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阐述如何与咨询师建立信任和合作关系，以及在咨询关系中需要遵守的规则和界限。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明确指出在治疗过程中可能出现的风险和副作用，包括但不限于情感波动、焦虑、抑郁加重等。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潜在风险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收益与改善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详细说明治疗可能带来的积极效果和改善，以及如何评估这些改善。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提供应对潜在风险和副作用的方法和建议，如药物治疗、紧急联系方式等。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风险和收益的说明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强调对治疗过程中涉及的信息和谈话内容保密的必要性，以及保密的例外情况（如法律要求、紧急情况等）。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明确在什么情况下咨询师可能需要与其他专业人员或机构共享信息，以及共享信息的范围和目的。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要求来访者签署保密协议，以确保治疗信息的保密性。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保密协议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保密条款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签署知情同意书的考虑因素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了解知情同意书的内容和含义，有权选择是否签署，有权要求解释和澄清相关条款。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遵守知情同意书的约定，承担相应的责任和义务，尊重医生和其他医疗人员的专业判断。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了解自己的权利和义务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义务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在签署知情同意书之前，应寻求第二意见，以获得不同角度的专业建议和评估。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可以通过咨询其他医生、专家或医疗机构，获取第二意见，以便更全面地了解自己的情况和风险。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寻求第二意见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https://d.book118.com/547031056021006043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2024-09-16T19:30:53.879</cp:lastPrinted>
  <dcterms:created xsi:type="dcterms:W3CDTF">2024-09-16T11:30:53Z</dcterms:created>
  <dcterms:modified xsi:type="dcterms:W3CDTF">2024-09-16T11:30:56Z</dcterms:modified>
</cp:coreProperties>
</file>